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74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3.emf"/><Relationship Id="rId21" Type="http://schemas.openxmlformats.org/officeDocument/2006/relationships/image" Target="../media/image61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" Type="http://schemas.openxmlformats.org/officeDocument/2006/relationships/oleObject" Target="../embeddings/oleObject61.bin"/><Relationship Id="rId16" Type="http://schemas.openxmlformats.org/officeDocument/2006/relationships/image" Target="../media/image68.wmf"/><Relationship Id="rId20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oleObject" Target="../embeddings/oleObject66.bin"/><Relationship Id="rId5" Type="http://schemas.openxmlformats.org/officeDocument/2006/relationships/image" Target="../media/image63.wmf"/><Relationship Id="rId15" Type="http://schemas.openxmlformats.org/officeDocument/2006/relationships/oleObject" Target="../embeddings/oleObject68.bin"/><Relationship Id="rId10" Type="http://schemas.openxmlformats.org/officeDocument/2006/relationships/oleObject" Target="../embeddings/oleObject65.bin"/><Relationship Id="rId19" Type="http://schemas.openxmlformats.org/officeDocument/2006/relationships/oleObject" Target="../embeddings/oleObject70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image" Target="../media/image6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2.wmf"/><Relationship Id="rId21" Type="http://schemas.openxmlformats.org/officeDocument/2006/relationships/image" Target="../media/image79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3.bin"/><Relationship Id="rId2" Type="http://schemas.openxmlformats.org/officeDocument/2006/relationships/oleObject" Target="../embeddings/oleObject74.bin"/><Relationship Id="rId16" Type="http://schemas.openxmlformats.org/officeDocument/2006/relationships/image" Target="../media/image77.emf"/><Relationship Id="rId20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78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15.wmf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image" Target="../media/image36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3.bin"/><Relationship Id="rId3" Type="http://schemas.openxmlformats.org/officeDocument/2006/relationships/image" Target="../media/image37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58720" imgH="621360" progId="Equation.DSMT4">
                  <p:embed/>
                </p:oleObj>
              </mc:Choice>
              <mc:Fallback>
                <p:oleObj name="Equation" r:id="rId2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583920" progId="Equation.DSMT4">
                  <p:embed/>
                </p:oleObj>
              </mc:Choice>
              <mc:Fallback>
                <p:oleObj name="Equation" r:id="rId4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482400" progId="Equation.DSMT4">
                  <p:embed/>
                </p:oleObj>
              </mc:Choice>
              <mc:Fallback>
                <p:oleObj name="Equation" r:id="rId6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66400" progId="Equation.DSMT4">
                  <p:embed/>
                </p:oleObj>
              </mc:Choice>
              <mc:Fallback>
                <p:oleObj name="Equation" r:id="rId8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82400" progId="Equation.DSMT4">
                  <p:embed/>
                </p:oleObj>
              </mc:Choice>
              <mc:Fallback>
                <p:oleObj name="Equation" r:id="rId10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266400" progId="Equation.DSMT4">
                  <p:embed/>
                </p:oleObj>
              </mc:Choice>
              <mc:Fallback>
                <p:oleObj name="Equation" r:id="rId12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241200" progId="Equation.DSMT4">
                  <p:embed/>
                </p:oleObj>
              </mc:Choice>
              <mc:Fallback>
                <p:oleObj name="Equation" r:id="rId16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71800" imgH="279360" progId="Equation.DSMT4">
                  <p:embed/>
                </p:oleObj>
              </mc:Choice>
              <mc:Fallback>
                <p:oleObj name="Equation" r:id="rId18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555815"/>
              </p:ext>
            </p:extLst>
          </p:nvPr>
        </p:nvGraphicFramePr>
        <p:xfrm>
          <a:off x="5410200" y="344890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20760" imgH="279360" progId="Equation.DSMT4">
                  <p:embed/>
                </p:oleObj>
              </mc:Choice>
              <mc:Fallback>
                <p:oleObj name="Equation" r:id="rId20" imgW="2120760" imgH="27936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890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85800" progId="Equation.DSMT4">
                  <p:embed/>
                </p:oleObj>
              </mc:Choice>
              <mc:Fallback>
                <p:oleObj name="Equation" r:id="rId2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760" imgH="482400" progId="Equation.DSMT4">
                  <p:embed/>
                </p:oleObj>
              </mc:Choice>
              <mc:Fallback>
                <p:oleObj name="Equation" r:id="rId4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815999"/>
              </p:ext>
            </p:extLst>
          </p:nvPr>
        </p:nvGraphicFramePr>
        <p:xfrm>
          <a:off x="5129213" y="3313244"/>
          <a:ext cx="209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279360" progId="Equation.DSMT4">
                  <p:embed/>
                </p:oleObj>
              </mc:Choice>
              <mc:Fallback>
                <p:oleObj name="Equation" r:id="rId6" imgW="2095200" imgH="27936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313244"/>
                        <a:ext cx="209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809725"/>
              </p:ext>
            </p:extLst>
          </p:nvPr>
        </p:nvGraphicFramePr>
        <p:xfrm>
          <a:off x="5119184" y="5180102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241200" progId="Equation.DSMT4">
                  <p:embed/>
                </p:oleObj>
              </mc:Choice>
              <mc:Fallback>
                <p:oleObj name="Equation" r:id="rId8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184" y="5180102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685800" progId="Equation.DSMT4">
                  <p:embed/>
                </p:oleObj>
              </mc:Choice>
              <mc:Fallback>
                <p:oleObj name="Equation" r:id="rId10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960" imgH="482400" progId="Equation.DSMT4">
                  <p:embed/>
                </p:oleObj>
              </mc:Choice>
              <mc:Fallback>
                <p:oleObj name="Equation" r:id="rId11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843104"/>
              </p:ext>
            </p:extLst>
          </p:nvPr>
        </p:nvGraphicFramePr>
        <p:xfrm>
          <a:off x="1435100" y="455930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9800" imgH="291960" progId="Equation.DSMT4">
                  <p:embed/>
                </p:oleObj>
              </mc:Choice>
              <mc:Fallback>
                <p:oleObj name="Equation" r:id="rId13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55930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966291"/>
              </p:ext>
            </p:extLst>
          </p:nvPr>
        </p:nvGraphicFramePr>
        <p:xfrm>
          <a:off x="1447800" y="5180102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291960" progId="Equation.DSMT4">
                  <p:embed/>
                </p:oleObj>
              </mc:Choice>
              <mc:Fallback>
                <p:oleObj name="Equation" r:id="rId15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80102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176947"/>
              </p:ext>
            </p:extLst>
          </p:nvPr>
        </p:nvGraphicFramePr>
        <p:xfrm>
          <a:off x="5129213" y="391668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6880" imgH="279360" progId="Equation.DSMT4">
                  <p:embed/>
                </p:oleObj>
              </mc:Choice>
              <mc:Fallback>
                <p:oleObj name="Equation" r:id="rId17" imgW="266688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668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087" imgH="279279" progId="Equation.DSMT4">
                  <p:embed/>
                </p:oleObj>
              </mc:Choice>
              <mc:Fallback>
                <p:oleObj name="Equation" r:id="rId19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1002960" progId="Equation.DSMT4">
                  <p:embed/>
                </p:oleObj>
              </mc:Choice>
              <mc:Fallback>
                <p:oleObj name="Equation" r:id="rId2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939600" progId="Equation.DSMT4">
                  <p:embed/>
                </p:oleObj>
              </mc:Choice>
              <mc:Fallback>
                <p:oleObj name="Equation" r:id="rId4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22745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exponents.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002960" progId="Equation.DSMT4">
                  <p:embed/>
                </p:oleObj>
              </mc:Choice>
              <mc:Fallback>
                <p:oleObj name="Equation" r:id="rId6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1269720" progId="Equation.DSMT4">
                  <p:embed/>
                </p:oleObj>
              </mc:Choice>
              <mc:Fallback>
                <p:oleObj name="Equation" r:id="rId2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939600" progId="Equation.DSMT4">
                  <p:embed/>
                </p:oleObj>
              </mc:Choice>
              <mc:Fallback>
                <p:oleObj name="Equation" r:id="rId4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57002" progId="Equation.DSMT4">
                  <p:embed/>
                </p:oleObj>
              </mc:Choice>
              <mc:Fallback>
                <p:oleObj name="Equation" r:id="rId10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9040" imgH="493560" progId="Equation.DSMT4">
                  <p:embed/>
                </p:oleObj>
              </mc:Choice>
              <mc:Fallback>
                <p:oleObj name="Equation" r:id="rId15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838080" progId="Equation.DSMT4">
                  <p:embed/>
                </p:oleObj>
              </mc:Choice>
              <mc:Fallback>
                <p:oleObj name="Equation" r:id="rId20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Evaluate any exponential expressions.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342620"/>
              </p:ext>
            </p:extLst>
          </p:nvPr>
        </p:nvGraphicFramePr>
        <p:xfrm>
          <a:off x="1752600" y="2057400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482391" progId="Equation.DSMT4">
                  <p:embed/>
                </p:oleObj>
              </mc:Choice>
              <mc:Fallback>
                <p:oleObj name="Equation" r:id="rId2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46830774"/>
              </p:ext>
            </p:extLst>
          </p:nvPr>
        </p:nvGraphicFramePr>
        <p:xfrm>
          <a:off x="6093177" y="1828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9000" imgH="838200" progId="Equation.DSMT4">
                  <p:embed/>
                </p:oleObj>
              </mc:Choice>
              <mc:Fallback>
                <p:oleObj name="Equation" r:id="rId4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177" y="1828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887306"/>
              </p:ext>
            </p:extLst>
          </p:nvPr>
        </p:nvGraphicFramePr>
        <p:xfrm>
          <a:off x="4639733" y="2678289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115" imgH="444307" progId="Equation.DSMT4">
                  <p:embed/>
                </p:oleObj>
              </mc:Choice>
              <mc:Fallback>
                <p:oleObj name="Equation" r:id="rId6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733" y="2678289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Caution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example,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211528"/>
              </p:ext>
            </p:extLst>
          </p:nvPr>
        </p:nvGraphicFramePr>
        <p:xfrm>
          <a:off x="2800350" y="38735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330200" progId="Equation.DSMT4">
                  <p:embed/>
                </p:oleObj>
              </mc:Choice>
              <mc:Fallback>
                <p:oleObj name="Equation" r:id="rId2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8735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1633110"/>
              </p:ext>
            </p:extLst>
          </p:nvPr>
        </p:nvGraphicFramePr>
        <p:xfrm>
          <a:off x="2743200" y="48768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0" imgH="292100" progId="Equation.DSMT4">
                  <p:embed/>
                </p:oleObj>
              </mc:Choice>
              <mc:Fallback>
                <p:oleObj name="Equation" r:id="rId4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768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803900" y="38543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5803900" y="48449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080" imgH="380880" progId="Equation.DSMT4">
                  <p:embed/>
                </p:oleObj>
              </mc:Choice>
              <mc:Fallback>
                <p:oleObj name="Equation" r:id="rId2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495247"/>
              </p:ext>
            </p:extLst>
          </p:nvPr>
        </p:nvGraphicFramePr>
        <p:xfrm>
          <a:off x="3832561" y="310515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561" y="310515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304800" progId="Equation.DSMT4">
                  <p:embed/>
                </p:oleObj>
              </mc:Choice>
              <mc:Fallback>
                <p:oleObj name="Equation" r:id="rId6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241300" progId="Equation.DSMT4">
                  <p:embed/>
                </p:oleObj>
              </mc:Choice>
              <mc:Fallback>
                <p:oleObj name="Equation" r:id="rId8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000" imgH="381000" progId="Equation.DSMT4">
                  <p:embed/>
                </p:oleObj>
              </mc:Choice>
              <mc:Fallback>
                <p:oleObj name="Equation" r:id="rId10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500" imgH="292100" progId="Equation.DSMT4">
                  <p:embed/>
                </p:oleObj>
              </mc:Choice>
              <mc:Fallback>
                <p:oleObj name="Equation" r:id="rId12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92100" progId="Equation.DSMT4">
                  <p:embed/>
                </p:oleObj>
              </mc:Choice>
              <mc:Fallback>
                <p:oleObj name="Equation" r:id="rId14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25" imgH="291973" progId="Equation.DSMT4">
                  <p:embed/>
                </p:oleObj>
              </mc:Choice>
              <mc:Fallback>
                <p:oleObj name="Equation" r:id="rId16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583920" progId="Equation.DSMT4">
                  <p:embed/>
                </p:oleObj>
              </mc:Choice>
              <mc:Fallback>
                <p:oleObj name="Equation" r:id="rId2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158984"/>
              </p:ext>
            </p:extLst>
          </p:nvPr>
        </p:nvGraphicFramePr>
        <p:xfrm>
          <a:off x="4094331" y="321395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321395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700396"/>
              </p:ext>
            </p:extLst>
          </p:nvPr>
        </p:nvGraphicFramePr>
        <p:xfrm>
          <a:off x="4094331" y="4321083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79279" progId="Equation.DSMT4">
                  <p:embed/>
                </p:oleObj>
              </mc:Choice>
              <mc:Fallback>
                <p:oleObj name="Equation" r:id="rId6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321083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662896"/>
              </p:ext>
            </p:extLst>
          </p:nvPr>
        </p:nvGraphicFramePr>
        <p:xfrm>
          <a:off x="4094331" y="4831117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38500" imgH="304800" progId="Equation.DSMT4">
                  <p:embed/>
                </p:oleObj>
              </mc:Choice>
              <mc:Fallback>
                <p:oleObj name="Equation" r:id="rId8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831117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97768"/>
              </p:ext>
            </p:extLst>
          </p:nvPr>
        </p:nvGraphicFramePr>
        <p:xfrm>
          <a:off x="4098832" y="3769267"/>
          <a:ext cx="271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279360" progId="Equation.DSMT4">
                  <p:embed/>
                </p:oleObj>
              </mc:Choice>
              <mc:Fallback>
                <p:oleObj name="Equation" r:id="rId10" imgW="2717640" imgH="27936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832" y="3769267"/>
                        <a:ext cx="271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571500" progId="Equation.DSMT4">
                  <p:embed/>
                </p:oleObj>
              </mc:Choice>
              <mc:Fallback>
                <p:oleObj name="Equation" r:id="rId12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2500" imgH="495300" progId="Equation.DSMT4">
                  <p:embed/>
                </p:oleObj>
              </mc:Choice>
              <mc:Fallback>
                <p:oleObj name="Equation" r:id="rId14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800" imgH="469900" progId="Equation.DSMT4">
                  <p:embed/>
                </p:oleObj>
              </mc:Choice>
              <mc:Fallback>
                <p:oleObj name="Equation" r:id="rId16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532" imgH="291973" progId="Equation.DSMT4">
                  <p:embed/>
                </p:oleObj>
              </mc:Choice>
              <mc:Fallback>
                <p:oleObj name="Equation" r:id="rId18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197" imgH="291973" progId="Equation.DSMT4">
                  <p:embed/>
                </p:oleObj>
              </mc:Choice>
              <mc:Fallback>
                <p:oleObj name="Equation" r:id="rId20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583920" progId="Equation.DSMT4">
                  <p:embed/>
                </p:oleObj>
              </mc:Choice>
              <mc:Fallback>
                <p:oleObj name="Equation" r:id="rId2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297808"/>
              </p:ext>
            </p:extLst>
          </p:nvPr>
        </p:nvGraphicFramePr>
        <p:xfrm>
          <a:off x="4514514" y="3118223"/>
          <a:ext cx="336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79360" progId="Equation.DSMT4">
                  <p:embed/>
                </p:oleObj>
              </mc:Choice>
              <mc:Fallback>
                <p:oleObj name="Equation" r:id="rId4" imgW="33652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514" y="3118223"/>
                        <a:ext cx="336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558423"/>
              </p:ext>
            </p:extLst>
          </p:nvPr>
        </p:nvGraphicFramePr>
        <p:xfrm>
          <a:off x="4546786" y="368311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20760" imgH="279360" progId="Equation.DSMT4">
                  <p:embed/>
                </p:oleObj>
              </mc:Choice>
              <mc:Fallback>
                <p:oleObj name="Equation" r:id="rId6" imgW="2120760" imgH="27936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786" y="368311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92939"/>
              </p:ext>
            </p:extLst>
          </p:nvPr>
        </p:nvGraphicFramePr>
        <p:xfrm>
          <a:off x="4557545" y="4172212"/>
          <a:ext cx="410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01840" imgH="241200" progId="Equation.DSMT4">
                  <p:embed/>
                </p:oleObj>
              </mc:Choice>
              <mc:Fallback>
                <p:oleObj name="Equation" r:id="rId8" imgW="410184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545" y="4172212"/>
                        <a:ext cx="410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583920" progId="Equation.DSMT4">
                  <p:embed/>
                </p:oleObj>
              </mc:Choice>
              <mc:Fallback>
                <p:oleObj name="Equation" r:id="rId10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482400" progId="Equation.DSMT4">
                  <p:embed/>
                </p:oleObj>
              </mc:Choice>
              <mc:Fallback>
                <p:oleObj name="Equation" r:id="rId12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482400" progId="Equation.DSMT4">
                  <p:embed/>
                </p:oleObj>
              </mc:Choice>
              <mc:Fallback>
                <p:oleObj name="Equation" r:id="rId14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52990"/>
              </p:ext>
            </p:extLst>
          </p:nvPr>
        </p:nvGraphicFramePr>
        <p:xfrm>
          <a:off x="4579059" y="4724251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46240" imgH="241200" progId="Equation.DSMT4">
                  <p:embed/>
                </p:oleObj>
              </mc:Choice>
              <mc:Fallback>
                <p:oleObj name="Equation" r:id="rId18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059" y="4724251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676528"/>
              </p:ext>
            </p:extLst>
          </p:nvPr>
        </p:nvGraphicFramePr>
        <p:xfrm>
          <a:off x="4581525" y="5206664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79560" imgH="241200" progId="Equation.DSMT4">
                  <p:embed/>
                </p:oleObj>
              </mc:Choice>
              <mc:Fallback>
                <p:oleObj name="Equation" r:id="rId20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06664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20680" imgH="583920" progId="Equation.DSMT4">
                  <p:embed/>
                </p:oleObj>
              </mc:Choice>
              <mc:Fallback>
                <p:oleObj name="Equation" r:id="rId22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530448"/>
              </p:ext>
            </p:extLst>
          </p:nvPr>
        </p:nvGraphicFramePr>
        <p:xfrm>
          <a:off x="5310542" y="5432463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241300" progId="Equation.DSMT4">
                  <p:embed/>
                </p:oleObj>
              </mc:Choice>
              <mc:Fallback>
                <p:oleObj name="Equation" r:id="rId2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542" y="5432463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640" imgH="520560" progId="Equation.DSMT4">
                  <p:embed/>
                </p:oleObj>
              </mc:Choice>
              <mc:Fallback>
                <p:oleObj name="Equation" r:id="rId4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558720" progId="Equation.DSMT4">
                  <p:embed/>
                </p:oleObj>
              </mc:Choice>
              <mc:Fallback>
                <p:oleObj name="Equation" r:id="rId6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73836"/>
              </p:ext>
            </p:extLst>
          </p:nvPr>
        </p:nvGraphicFramePr>
        <p:xfrm>
          <a:off x="5323989" y="3461796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20760" imgH="279360" progId="Equation.DSMT4">
                  <p:embed/>
                </p:oleObj>
              </mc:Choice>
              <mc:Fallback>
                <p:oleObj name="Equation" r:id="rId8" imgW="2120760" imgH="27936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989" y="3461796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52680" imgH="304560" progId="Equation.DSMT4">
                  <p:embed/>
                </p:oleObj>
              </mc:Choice>
              <mc:Fallback>
                <p:oleObj name="Equation" r:id="rId10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266843"/>
              </p:ext>
            </p:extLst>
          </p:nvPr>
        </p:nvGraphicFramePr>
        <p:xfrm>
          <a:off x="5332058" y="4758466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65280" imgH="304560" progId="Equation.DSMT4">
                  <p:embed/>
                </p:oleObj>
              </mc:Choice>
              <mc:Fallback>
                <p:oleObj name="Equation" r:id="rId12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058" y="4758466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9000" imgH="622080" progId="Equation.DSMT4">
                  <p:embed/>
                </p:oleObj>
              </mc:Choice>
              <mc:Fallback>
                <p:oleObj name="Equation" r:id="rId14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9000" imgH="622080" progId="Equation.DSMT4">
                  <p:embed/>
                </p:oleObj>
              </mc:Choice>
              <mc:Fallback>
                <p:oleObj name="Equation" r:id="rId16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79760" imgH="558720" progId="Equation.DSMT4">
                  <p:embed/>
                </p:oleObj>
              </mc:Choice>
              <mc:Fallback>
                <p:oleObj name="Equation" r:id="rId18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22280" imgH="482400" progId="Equation.DSMT4">
                  <p:embed/>
                </p:oleObj>
              </mc:Choice>
              <mc:Fallback>
                <p:oleObj name="Equation" r:id="rId20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291973" progId="Equation.DSMT4">
                  <p:embed/>
                </p:oleObj>
              </mc:Choice>
              <mc:Fallback>
                <p:oleObj name="Equation" r:id="rId2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700" imgH="292100" progId="Equation.DSMT4">
                  <p:embed/>
                </p:oleObj>
              </mc:Choice>
              <mc:Fallback>
                <p:oleObj name="Equation" r:id="rId4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482400" progId="Equation.DSMT4">
                  <p:embed/>
                </p:oleObj>
              </mc:Choice>
              <mc:Fallback>
                <p:oleObj name="Equation" r:id="rId6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193186"/>
              </p:ext>
            </p:extLst>
          </p:nvPr>
        </p:nvGraphicFramePr>
        <p:xfrm>
          <a:off x="3581400" y="2018254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279279" progId="Equation.DSMT4">
                  <p:embed/>
                </p:oleObj>
              </mc:Choice>
              <mc:Fallback>
                <p:oleObj name="Equation" r:id="rId8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18254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241195" progId="Equation.DSMT4">
                  <p:embed/>
                </p:oleObj>
              </mc:Choice>
              <mc:Fallback>
                <p:oleObj name="Equation" r:id="rId10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27200" imgH="241200" progId="Equation.DSMT4">
                  <p:embed/>
                </p:oleObj>
              </mc:Choice>
              <mc:Fallback>
                <p:oleObj name="Equation" r:id="rId12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328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1.5</vt:lpstr>
      <vt:lpstr>Procedure: Rules for Order of Operations</vt:lpstr>
      <vt:lpstr>Note</vt:lpstr>
      <vt:lpstr>Caution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134</cp:revision>
  <dcterms:created xsi:type="dcterms:W3CDTF">2013-04-26T14:43:13Z</dcterms:created>
  <dcterms:modified xsi:type="dcterms:W3CDTF">2023-07-25T15:26:08Z</dcterms:modified>
</cp:coreProperties>
</file>