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7" r:id="rId8"/>
    <p:sldId id="298" r:id="rId9"/>
    <p:sldId id="296" r:id="rId10"/>
    <p:sldId id="292" r:id="rId11"/>
    <p:sldId id="300" r:id="rId12"/>
    <p:sldId id="301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6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5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      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2263"/>
              </p:ext>
            </p:extLst>
          </p:nvPr>
        </p:nvGraphicFramePr>
        <p:xfrm>
          <a:off x="562214" y="2147893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14" y="2147893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83135"/>
              </p:ext>
            </p:extLst>
          </p:nvPr>
        </p:nvGraphicFramePr>
        <p:xfrm>
          <a:off x="1088181" y="1148519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469800" progId="Equation.DSMT4">
                  <p:embed/>
                </p:oleObj>
              </mc:Choice>
              <mc:Fallback>
                <p:oleObj name="Equation" r:id="rId4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181" y="1148519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1085"/>
              </p:ext>
            </p:extLst>
          </p:nvPr>
        </p:nvGraphicFramePr>
        <p:xfrm>
          <a:off x="3454878" y="10783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20560" progId="Equation.DSMT4">
                  <p:embed/>
                </p:oleObj>
              </mc:Choice>
              <mc:Fallback>
                <p:oleObj name="Equation" r:id="rId6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0783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17981"/>
              </p:ext>
            </p:extLst>
          </p:nvPr>
        </p:nvGraphicFramePr>
        <p:xfrm>
          <a:off x="1081906" y="3052929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5400" imgH="533160" progId="Equation.DSMT4">
                  <p:embed/>
                </p:oleObj>
              </mc:Choice>
              <mc:Fallback>
                <p:oleObj name="Equation" r:id="rId8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906" y="3052929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15313C0-7E4E-9A55-BF59-5393F1352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07071"/>
              </p:ext>
            </p:extLst>
          </p:nvPr>
        </p:nvGraphicFramePr>
        <p:xfrm>
          <a:off x="5099050" y="1925638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1925638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588995"/>
              </p:ext>
            </p:extLst>
          </p:nvPr>
        </p:nvGraphicFramePr>
        <p:xfrm>
          <a:off x="520700" y="1273175"/>
          <a:ext cx="2908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990360" progId="Equation.DSMT4">
                  <p:embed/>
                </p:oleObj>
              </mc:Choice>
              <mc:Fallback>
                <p:oleObj name="Equation" r:id="rId2" imgW="29080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73175"/>
                        <a:ext cx="2908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cakes, assuming they make and sell at least one cake.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291960" progId="Equation.DSMT4">
                  <p:embed/>
                </p:oleObj>
              </mc:Choice>
              <mc:Fallback>
                <p:oleObj name="Equation" r:id="rId4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291960" progId="Equation.DSMT4">
                  <p:embed/>
                </p:oleObj>
              </mc:Choice>
              <mc:Fallback>
                <p:oleObj name="Equation" r:id="rId6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2496"/>
              </p:ext>
            </p:extLst>
          </p:nvPr>
        </p:nvGraphicFramePr>
        <p:xfrm>
          <a:off x="3714750" y="4483100"/>
          <a:ext cx="422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28920" imgH="952200" progId="Equation.DSMT4">
                  <p:embed/>
                </p:oleObj>
              </mc:Choice>
              <mc:Fallback>
                <p:oleObj name="Equation" r:id="rId2" imgW="4228920" imgH="952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483100"/>
                        <a:ext cx="422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                               and                       Perform the following operations.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   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482400" progId="Equation.DSMT4">
                  <p:embed/>
                </p:oleObj>
              </mc:Choice>
              <mc:Fallback>
                <p:oleObj name="Equation" r:id="rId2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469800" progId="Equation.DSMT4">
                  <p:embed/>
                </p:oleObj>
              </mc:Choice>
              <mc:Fallback>
                <p:oleObj name="Equation" r:id="rId4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085655"/>
              </p:ext>
            </p:extLst>
          </p:nvPr>
        </p:nvGraphicFramePr>
        <p:xfrm>
          <a:off x="533400" y="2313484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469800" progId="Equation.DSMT4">
                  <p:embed/>
                </p:oleObj>
              </mc:Choice>
              <mc:Fallback>
                <p:oleObj name="Equation" r:id="rId6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3484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7D9CDD9-A1CD-3650-2CF0-3DE45C7DB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3631"/>
              </p:ext>
            </p:extLst>
          </p:nvPr>
        </p:nvGraphicFramePr>
        <p:xfrm>
          <a:off x="533400" y="2961412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469800" progId="Equation.DSMT4">
                  <p:embed/>
                </p:oleObj>
              </mc:Choice>
              <mc:Fallback>
                <p:oleObj name="Equation" r:id="rId8" imgW="189216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61412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193A75-5B9A-DC0F-5667-FB4E586B1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880851"/>
              </p:ext>
            </p:extLst>
          </p:nvPr>
        </p:nvGraphicFramePr>
        <p:xfrm>
          <a:off x="533400" y="360934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469800" progId="Equation.DSMT4">
                  <p:embed/>
                </p:oleObj>
              </mc:Choice>
              <mc:Fallback>
                <p:oleObj name="Equation" r:id="rId10" imgW="173988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0934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    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54363"/>
              </p:ext>
            </p:extLst>
          </p:nvPr>
        </p:nvGraphicFramePr>
        <p:xfrm>
          <a:off x="869950" y="31940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1940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749919"/>
              </p:ext>
            </p:extLst>
          </p:nvPr>
        </p:nvGraphicFramePr>
        <p:xfrm>
          <a:off x="2784248" y="3184525"/>
          <a:ext cx="325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583920" progId="Equation.DSMT4">
                  <p:embed/>
                </p:oleObj>
              </mc:Choice>
              <mc:Fallback>
                <p:oleObj name="Equation" r:id="rId4" imgW="325116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184525"/>
                        <a:ext cx="3251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66009"/>
              </p:ext>
            </p:extLst>
          </p:nvPr>
        </p:nvGraphicFramePr>
        <p:xfrm>
          <a:off x="2784248" y="4435368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4435368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73106"/>
              </p:ext>
            </p:extLst>
          </p:nvPr>
        </p:nvGraphicFramePr>
        <p:xfrm>
          <a:off x="2784248" y="3857518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380880" progId="Equation.DSMT4">
                  <p:embed/>
                </p:oleObj>
              </mc:Choice>
              <mc:Fallback>
                <p:oleObj name="Equation" r:id="rId8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857518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CC747B4-89E3-AE2B-A49F-E4D72E37B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456508"/>
              </p:ext>
            </p:extLst>
          </p:nvPr>
        </p:nvGraphicFramePr>
        <p:xfrm>
          <a:off x="1353780" y="1828800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73520" imgH="571320" progId="Equation.DSMT4">
                  <p:embed/>
                </p:oleObj>
              </mc:Choice>
              <mc:Fallback>
                <p:oleObj name="Equation" r:id="rId10" imgW="4673520" imgH="571320" progId="Equation.DSMT4">
                  <p:embed/>
                  <p:pic>
                    <p:nvPicPr>
                      <p:cNvPr id="737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0" y="1828800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3142BA56-C90B-48E9-4D2B-8D56D446A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34692"/>
              </p:ext>
            </p:extLst>
          </p:nvPr>
        </p:nvGraphicFramePr>
        <p:xfrm>
          <a:off x="2762250" y="2524232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160" imgH="380880" progId="Equation.DSMT4">
                  <p:embed/>
                </p:oleObj>
              </mc:Choice>
              <mc:Fallback>
                <p:oleObj name="Equation" r:id="rId12" imgW="2108160" imgH="380880" progId="Equation.DSMT4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2524232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60602"/>
              </p:ext>
            </p:extLst>
          </p:nvPr>
        </p:nvGraphicFramePr>
        <p:xfrm>
          <a:off x="443753" y="1344221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69800" progId="Equation.DSMT4">
                  <p:embed/>
                </p:oleObj>
              </mc:Choice>
              <mc:Fallback>
                <p:oleObj name="Equation" r:id="rId2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3" y="1344221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62851"/>
              </p:ext>
            </p:extLst>
          </p:nvPr>
        </p:nvGraphicFramePr>
        <p:xfrm>
          <a:off x="2260600" y="1312553"/>
          <a:ext cx="298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4400" imgH="583920" progId="Equation.DSMT4">
                  <p:embed/>
                </p:oleObj>
              </mc:Choice>
              <mc:Fallback>
                <p:oleObj name="Equation" r:id="rId4" imgW="298440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312553"/>
                        <a:ext cx="298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717396"/>
              </p:ext>
            </p:extLst>
          </p:nvPr>
        </p:nvGraphicFramePr>
        <p:xfrm>
          <a:off x="2260600" y="1905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06760" imgH="380880" progId="Equation.DSMT4">
                  <p:embed/>
                </p:oleObj>
              </mc:Choice>
              <mc:Fallback>
                <p:oleObj name="Equation" r:id="rId6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905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014209"/>
              </p:ext>
            </p:extLst>
          </p:nvPr>
        </p:nvGraphicFramePr>
        <p:xfrm>
          <a:off x="2260600" y="24887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63760" imgH="380880" progId="Equation.DSMT4">
                  <p:embed/>
                </p:oleObj>
              </mc:Choice>
              <mc:Fallback>
                <p:oleObj name="Equation" r:id="rId8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4887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55817"/>
              </p:ext>
            </p:extLst>
          </p:nvPr>
        </p:nvGraphicFramePr>
        <p:xfrm>
          <a:off x="1045286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62952"/>
              </p:ext>
            </p:extLst>
          </p:nvPr>
        </p:nvGraphicFramePr>
        <p:xfrm>
          <a:off x="2467208" y="22860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533160" progId="Equation.DSMT4">
                  <p:embed/>
                </p:oleObj>
              </mc:Choice>
              <mc:Fallback>
                <p:oleObj name="Equation" r:id="rId4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208" y="22860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74655"/>
              </p:ext>
            </p:extLst>
          </p:nvPr>
        </p:nvGraphicFramePr>
        <p:xfrm>
          <a:off x="5105400" y="240665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91960" progId="Equation.DSMT4">
                  <p:embed/>
                </p:oleObj>
              </mc:Choice>
              <mc:Fallback>
                <p:oleObj name="Equation" r:id="rId6" imgW="17524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0665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500635"/>
              </p:ext>
            </p:extLst>
          </p:nvPr>
        </p:nvGraphicFramePr>
        <p:xfrm>
          <a:off x="6918092" y="240665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092" y="240665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52724"/>
              </p:ext>
            </p:extLst>
          </p:nvPr>
        </p:nvGraphicFramePr>
        <p:xfrm>
          <a:off x="1045286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761883"/>
              </p:ext>
            </p:extLst>
          </p:nvPr>
        </p:nvGraphicFramePr>
        <p:xfrm>
          <a:off x="2493086" y="28956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533160" progId="Equation.DSMT4">
                  <p:embed/>
                </p:oleObj>
              </mc:Choice>
              <mc:Fallback>
                <p:oleObj name="Equation" r:id="rId12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086" y="28956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4654"/>
              </p:ext>
            </p:extLst>
          </p:nvPr>
        </p:nvGraphicFramePr>
        <p:xfrm>
          <a:off x="4017086" y="3048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279360" progId="Equation.DSMT4">
                  <p:embed/>
                </p:oleObj>
              </mc:Choice>
              <mc:Fallback>
                <p:oleObj name="Equation" r:id="rId14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86" y="3048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05660"/>
              </p:ext>
            </p:extLst>
          </p:nvPr>
        </p:nvGraphicFramePr>
        <p:xfrm>
          <a:off x="5236286" y="30480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79360" progId="Equation.DSMT4">
                  <p:embed/>
                </p:oleObj>
              </mc:Choice>
              <mc:Fallback>
                <p:oleObj name="Equation" r:id="rId16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286" y="30480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657433"/>
              </p:ext>
            </p:extLst>
          </p:nvPr>
        </p:nvGraphicFramePr>
        <p:xfrm>
          <a:off x="1079790" y="36489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31560" imgH="469800" progId="Equation.DSMT4">
                  <p:embed/>
                </p:oleObj>
              </mc:Choice>
              <mc:Fallback>
                <p:oleObj name="Equation" r:id="rId18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790" y="36489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274781"/>
              </p:ext>
            </p:extLst>
          </p:nvPr>
        </p:nvGraphicFramePr>
        <p:xfrm>
          <a:off x="2357938" y="35814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74760" imgH="533160" progId="Equation.DSMT4">
                  <p:embed/>
                </p:oleObj>
              </mc:Choice>
              <mc:Fallback>
                <p:oleObj name="Equation" r:id="rId20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38" y="35814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74986"/>
              </p:ext>
            </p:extLst>
          </p:nvPr>
        </p:nvGraphicFramePr>
        <p:xfrm>
          <a:off x="2340686" y="42672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28720" imgH="291960" progId="Equation.DSMT4">
                  <p:embed/>
                </p:oleObj>
              </mc:Choice>
              <mc:Fallback>
                <p:oleObj name="Equation" r:id="rId22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86" y="42672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796282"/>
              </p:ext>
            </p:extLst>
          </p:nvPr>
        </p:nvGraphicFramePr>
        <p:xfrm>
          <a:off x="2354133" y="476758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291960" progId="Equation.DSMT4">
                  <p:embed/>
                </p:oleObj>
              </mc:Choice>
              <mc:Fallback>
                <p:oleObj name="Equation" r:id="rId24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133" y="476758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  and                          Find the following </a:t>
            </a:r>
          </a:p>
          <a:p>
            <a:r>
              <a:rPr lang="en-US" dirty="0"/>
              <a:t>functions.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d.   Evaluate each of the functions found in Parts a.       </a:t>
            </a:r>
          </a:p>
          <a:p>
            <a:r>
              <a:rPr lang="en-US" dirty="0"/>
              <a:t>      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b="1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644681"/>
              </p:ext>
            </p:extLst>
          </p:nvPr>
        </p:nvGraphicFramePr>
        <p:xfrm>
          <a:off x="533400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417777"/>
              </p:ext>
            </p:extLst>
          </p:nvPr>
        </p:nvGraphicFramePr>
        <p:xfrm>
          <a:off x="1054100" y="453390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53390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142129"/>
              </p:ext>
            </p:extLst>
          </p:nvPr>
        </p:nvGraphicFramePr>
        <p:xfrm>
          <a:off x="2514600" y="5194300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68280" progId="Equation.DSMT4">
                  <p:embed/>
                </p:oleObj>
              </mc:Choice>
              <mc:Fallback>
                <p:oleObj name="Equation" r:id="rId6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94300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7923"/>
              </p:ext>
            </p:extLst>
          </p:nvPr>
        </p:nvGraphicFramePr>
        <p:xfrm>
          <a:off x="1066800" y="1293906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482400" progId="Equation.DSMT4">
                  <p:embed/>
                </p:oleObj>
              </mc:Choice>
              <mc:Fallback>
                <p:oleObj name="Equation" r:id="rId8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3906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280161"/>
              </p:ext>
            </p:extLst>
          </p:nvPr>
        </p:nvGraphicFramePr>
        <p:xfrm>
          <a:off x="3657600" y="132588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2588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3326492-C75B-E755-6FEF-AF3BCB7BC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06628"/>
              </p:ext>
            </p:extLst>
          </p:nvPr>
        </p:nvGraphicFramePr>
        <p:xfrm>
          <a:off x="2995613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92160" imgH="469800" progId="Equation.DSMT4">
                  <p:embed/>
                </p:oleObj>
              </mc:Choice>
              <mc:Fallback>
                <p:oleObj name="Equation" r:id="rId12" imgW="1892160" imgH="469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15D3793E-25E8-06D4-1913-CDD6EFC62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5209"/>
              </p:ext>
            </p:extLst>
          </p:nvPr>
        </p:nvGraphicFramePr>
        <p:xfrm>
          <a:off x="5410200" y="2057400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990360" progId="Equation.DSMT4">
                  <p:embed/>
                </p:oleObj>
              </mc:Choice>
              <mc:Fallback>
                <p:oleObj name="Equation" r:id="rId14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34665"/>
              </p:ext>
            </p:extLst>
          </p:nvPr>
        </p:nvGraphicFramePr>
        <p:xfrm>
          <a:off x="609600" y="137160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304560" progId="Equation.DSMT4">
                  <p:embed/>
                </p:oleObj>
              </mc:Choice>
              <mc:Fallback>
                <p:oleObj name="Equation" r:id="rId2" imgW="27936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6017"/>
              </p:ext>
            </p:extLst>
          </p:nvPr>
        </p:nvGraphicFramePr>
        <p:xfrm>
          <a:off x="1041400" y="1248784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248784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37698"/>
              </p:ext>
            </p:extLst>
          </p:nvPr>
        </p:nvGraphicFramePr>
        <p:xfrm>
          <a:off x="2464756" y="1873991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4880" imgH="368280" progId="Equation.DSMT4">
                  <p:embed/>
                </p:oleObj>
              </mc:Choice>
              <mc:Fallback>
                <p:oleObj name="Equation" r:id="rId6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1873991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9359"/>
              </p:ext>
            </p:extLst>
          </p:nvPr>
        </p:nvGraphicFramePr>
        <p:xfrm>
          <a:off x="2464756" y="2450521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380880" progId="Equation.DSMT4">
                  <p:embed/>
                </p:oleObj>
              </mc:Choice>
              <mc:Fallback>
                <p:oleObj name="Equation" r:id="rId8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2450521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6C4D7C1-5A99-34A5-14AB-33FBB4BFB1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704342"/>
              </p:ext>
            </p:extLst>
          </p:nvPr>
        </p:nvGraphicFramePr>
        <p:xfrm>
          <a:off x="604221" y="3038406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21" y="3038406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F7C759CF-9DF1-F00B-9B43-E40010C87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90299"/>
              </p:ext>
            </p:extLst>
          </p:nvPr>
        </p:nvGraphicFramePr>
        <p:xfrm>
          <a:off x="2386013" y="3057525"/>
          <a:ext cx="563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38680" imgH="952200" progId="Equation.DSMT4">
                  <p:embed/>
                </p:oleObj>
              </mc:Choice>
              <mc:Fallback>
                <p:oleObj name="Equation" r:id="rId12" imgW="5638680" imgH="952200" progId="Equation.DSMT4">
                  <p:embed/>
                  <p:pic>
                    <p:nvPicPr>
                      <p:cNvPr id="809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3057525"/>
                        <a:ext cx="563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74103"/>
              </p:ext>
            </p:extLst>
          </p:nvPr>
        </p:nvGraphicFramePr>
        <p:xfrm>
          <a:off x="838200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67600"/>
              </p:ext>
            </p:extLst>
          </p:nvPr>
        </p:nvGraphicFramePr>
        <p:xfrm>
          <a:off x="2286000" y="2286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562921"/>
              </p:ext>
            </p:extLst>
          </p:nvPr>
        </p:nvGraphicFramePr>
        <p:xfrm>
          <a:off x="4343400" y="24304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304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581887"/>
              </p:ext>
            </p:extLst>
          </p:nvPr>
        </p:nvGraphicFramePr>
        <p:xfrm>
          <a:off x="5842000" y="24304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91960" progId="Equation.DSMT4">
                  <p:embed/>
                </p:oleObj>
              </mc:Choice>
              <mc:Fallback>
                <p:oleObj name="Equation" r:id="rId8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4304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67214"/>
              </p:ext>
            </p:extLst>
          </p:nvPr>
        </p:nvGraphicFramePr>
        <p:xfrm>
          <a:off x="838200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49962"/>
              </p:ext>
            </p:extLst>
          </p:nvPr>
        </p:nvGraphicFramePr>
        <p:xfrm>
          <a:off x="2286000" y="28956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38280" imgH="533160" progId="Equation.DSMT4">
                  <p:embed/>
                </p:oleObj>
              </mc:Choice>
              <mc:Fallback>
                <p:oleObj name="Equation" r:id="rId12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899541"/>
              </p:ext>
            </p:extLst>
          </p:nvPr>
        </p:nvGraphicFramePr>
        <p:xfrm>
          <a:off x="4783826" y="30416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291960" progId="Equation.DSMT4">
                  <p:embed/>
                </p:oleObj>
              </mc:Choice>
              <mc:Fallback>
                <p:oleObj name="Equation" r:id="rId14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826" y="30416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50301"/>
              </p:ext>
            </p:extLst>
          </p:nvPr>
        </p:nvGraphicFramePr>
        <p:xfrm>
          <a:off x="6468374" y="3048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79360" progId="Equation.DSMT4">
                  <p:embed/>
                </p:oleObj>
              </mc:Choice>
              <mc:Fallback>
                <p:oleObj name="Equation" r:id="rId16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374" y="3048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678825"/>
              </p:ext>
            </p:extLst>
          </p:nvPr>
        </p:nvGraphicFramePr>
        <p:xfrm>
          <a:off x="825500" y="3581400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990360" progId="Equation.DSMT4">
                  <p:embed/>
                </p:oleObj>
              </mc:Choice>
              <mc:Fallback>
                <p:oleObj name="Equation" r:id="rId18" imgW="1104840" imgH="990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3581400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38961"/>
              </p:ext>
            </p:extLst>
          </p:nvPr>
        </p:nvGraphicFramePr>
        <p:xfrm>
          <a:off x="1963948" y="3581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1066680" progId="Equation.DSMT4">
                  <p:embed/>
                </p:oleObj>
              </mc:Choice>
              <mc:Fallback>
                <p:oleObj name="Equation" r:id="rId20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3581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6990"/>
              </p:ext>
            </p:extLst>
          </p:nvPr>
        </p:nvGraphicFramePr>
        <p:xfrm>
          <a:off x="3640348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838080" progId="Equation.DSMT4">
                  <p:embed/>
                </p:oleObj>
              </mc:Choice>
              <mc:Fallback>
                <p:oleObj name="Equation" r:id="rId22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348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42439"/>
              </p:ext>
            </p:extLst>
          </p:nvPr>
        </p:nvGraphicFramePr>
        <p:xfrm>
          <a:off x="4724400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838080" progId="Equation.DSMT4">
                  <p:embed/>
                </p:oleObj>
              </mc:Choice>
              <mc:Fallback>
                <p:oleObj name="Equation" r:id="rId24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578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Section 10.1</vt:lpstr>
      <vt:lpstr>Definition: Algebraic Operations with Functions </vt:lpstr>
      <vt:lpstr>Example 1: Using Algebraic Operations with Functions</vt:lpstr>
      <vt:lpstr>Example 1: Using Algebraic Operations with Functions (cont.)</vt:lpstr>
      <vt:lpstr>Example 1: Using Algebraic Operations with Functions (cont.)</vt:lpstr>
      <vt:lpstr>Example 1: Using Algebraic Operations with Functions (cont.)</vt:lpstr>
      <vt:lpstr>Example 2: Using Algebraic Operations with Functions</vt:lpstr>
      <vt:lpstr>Example 2: Using Algebraic Operations with Functions (cont.)</vt:lpstr>
      <vt:lpstr>Example 2: Using Algebraic Operations with Functions (cont.)</vt:lpstr>
      <vt:lpstr>Example 3: Using Algebraic Operations with Functions with Limited Domains </vt:lpstr>
      <vt:lpstr>Example 3: Using Algebraic Operations with Functions with Limited Domains  (cont.)</vt:lpstr>
      <vt:lpstr>Example 4: Using Algebraic Operations with Functions</vt:lpstr>
      <vt:lpstr>Example 4: Using Algebraic Operations with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133</cp:revision>
  <dcterms:created xsi:type="dcterms:W3CDTF">2013-04-26T14:43:13Z</dcterms:created>
  <dcterms:modified xsi:type="dcterms:W3CDTF">2023-07-26T12:54:24Z</dcterms:modified>
</cp:coreProperties>
</file>