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10" Type="http://schemas.openxmlformats.org/officeDocument/2006/relationships/image" Target="../media/image40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4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 (cont.)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667000" y="1412172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285275"/>
              </p:ext>
            </p:extLst>
          </p:nvPr>
        </p:nvGraphicFramePr>
        <p:xfrm>
          <a:off x="850265" y="214884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7440" imgH="533160" progId="Equation.DSMT4">
                  <p:embed/>
                </p:oleObj>
              </mc:Choice>
              <mc:Fallback>
                <p:oleObj name="Equation" r:id="rId3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" y="214884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96211"/>
              </p:ext>
            </p:extLst>
          </p:nvPr>
        </p:nvGraphicFramePr>
        <p:xfrm>
          <a:off x="1539240" y="367284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469800" progId="Equation.DSMT4">
                  <p:embed/>
                </p:oleObj>
              </mc:Choice>
              <mc:Fallback>
                <p:oleObj name="Equation" r:id="rId5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0" y="367284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45583"/>
              </p:ext>
            </p:extLst>
          </p:nvPr>
        </p:nvGraphicFramePr>
        <p:xfrm>
          <a:off x="2971800" y="171069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44240" progId="Equation.DSMT4">
                  <p:embed/>
                </p:oleObj>
              </mc:Choice>
              <mc:Fallback>
                <p:oleObj name="Equation" r:id="rId4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1069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692999"/>
              </p:ext>
            </p:extLst>
          </p:nvPr>
        </p:nvGraphicFramePr>
        <p:xfrm>
          <a:off x="4658553" y="317868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553" y="317868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70707"/>
              </p:ext>
            </p:extLst>
          </p:nvPr>
        </p:nvGraphicFramePr>
        <p:xfrm>
          <a:off x="6324600" y="3623187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23187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8200" imgH="698400" progId="Equation.DSMT4">
                  <p:embed/>
                </p:oleObj>
              </mc:Choice>
              <mc:Fallback>
                <p:oleObj name="Equation" r:id="rId4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92360" imgH="533160" progId="Equation.DSMT4">
                  <p:embed/>
                </p:oleObj>
              </mc:Choice>
              <mc:Fallback>
                <p:oleObj name="Equation" r:id="rId6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893214"/>
              </p:ext>
            </p:extLst>
          </p:nvPr>
        </p:nvGraphicFramePr>
        <p:xfrm>
          <a:off x="524796" y="3266972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45760" progId="Equation.DSMT4">
                  <p:embed/>
                </p:oleObj>
              </mc:Choice>
              <mc:Fallback>
                <p:oleObj name="Equation" r:id="rId2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96" y="3266972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86595"/>
              </p:ext>
            </p:extLst>
          </p:nvPr>
        </p:nvGraphicFramePr>
        <p:xfrm>
          <a:off x="476250" y="4267200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41520" imgH="533160" progId="Equation.DSMT4">
                  <p:embed/>
                </p:oleObj>
              </mc:Choice>
              <mc:Fallback>
                <p:oleObj name="Equation" r:id="rId5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267200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444240" progId="Equation.DSMT4">
                  <p:embed/>
                </p:oleObj>
              </mc:Choice>
              <mc:Fallback>
                <p:oleObj name="Equation" r:id="rId2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380880" progId="Equation.DSMT4">
                  <p:embed/>
                </p:oleObj>
              </mc:Choice>
              <mc:Fallback>
                <p:oleObj name="Equation" r:id="rId4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444240" progId="Equation.DSMT4">
                  <p:embed/>
                </p:oleObj>
              </mc:Choice>
              <mc:Fallback>
                <p:oleObj name="Equation" r:id="rId6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444240" progId="Equation.DSMT4">
                  <p:embed/>
                </p:oleObj>
              </mc:Choice>
              <mc:Fallback>
                <p:oleObj name="Equation" r:id="rId8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920" imgH="571320" progId="Equation.DSMT4">
                  <p:embed/>
                </p:oleObj>
              </mc:Choice>
              <mc:Fallback>
                <p:oleObj name="Equation" r:id="rId10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16240" imgH="571320" progId="Equation.DSMT4">
                  <p:embed/>
                </p:oleObj>
              </mc:Choice>
              <mc:Fallback>
                <p:oleObj name="Equation" r:id="rId2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545760" progId="Equation.DSMT4">
                  <p:embed/>
                </p:oleObj>
              </mc:Choice>
              <mc:Fallback>
                <p:oleObj name="Equation" r:id="rId4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 the squares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91960" progId="Equation.DSMT4">
                  <p:embed/>
                </p:oleObj>
              </mc:Choice>
              <mc:Fallback>
                <p:oleObj name="Equation" r:id="rId8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368280" progId="Equation.DSMT4">
                  <p:embed/>
                </p:oleObj>
              </mc:Choice>
              <mc:Fallback>
                <p:oleObj name="Equation" r:id="rId10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495000" progId="Equation.DSMT4">
                  <p:embed/>
                </p:oleObj>
              </mc:Choice>
              <mc:Fallback>
                <p:oleObj name="Equation" r:id="rId12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320" imgH="444240" progId="Equation.DSMT4">
                  <p:embed/>
                </p:oleObj>
              </mc:Choice>
              <mc:Fallback>
                <p:oleObj name="Equation" r:id="rId14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 err="1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 err="1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120" imgH="444240" progId="Equation.DSMT4">
                  <p:embed/>
                </p:oleObj>
              </mc:Choice>
              <mc:Fallback>
                <p:oleObj name="Equation" r:id="rId3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8920" imgH="1257120" progId="Equation.DSMT4">
                  <p:embed/>
                </p:oleObj>
              </mc:Choice>
              <mc:Fallback>
                <p:oleObj name="Equation" r:id="rId5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23622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371600" y="270257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353794"/>
              </p:ext>
            </p:extLst>
          </p:nvPr>
        </p:nvGraphicFramePr>
        <p:xfrm>
          <a:off x="2673350" y="24384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60240" progId="Equation.DSMT4">
                  <p:embed/>
                </p:oleObj>
              </mc:Choice>
              <mc:Fallback>
                <p:oleObj name="Equation" r:id="rId2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06663"/>
              </p:ext>
            </p:extLst>
          </p:nvPr>
        </p:nvGraphicFramePr>
        <p:xfrm>
          <a:off x="1016000" y="2951456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0960" imgH="711000" progId="Equation.DSMT4">
                  <p:embed/>
                </p:oleObj>
              </mc:Choice>
              <mc:Fallback>
                <p:oleObj name="Equation" r:id="rId2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951456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9066"/>
              </p:ext>
            </p:extLst>
          </p:nvPr>
        </p:nvGraphicFramePr>
        <p:xfrm>
          <a:off x="1294166" y="3835400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647640" progId="Equation.DSMT4">
                  <p:embed/>
                </p:oleObj>
              </mc:Choice>
              <mc:Fallback>
                <p:oleObj name="Equation" r:id="rId4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166" y="3835400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175602"/>
              </p:ext>
            </p:extLst>
          </p:nvPr>
        </p:nvGraphicFramePr>
        <p:xfrm>
          <a:off x="1280112" y="461639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444240" progId="Equation.DSMT4">
                  <p:embed/>
                </p:oleObj>
              </mc:Choice>
              <mc:Fallback>
                <p:oleObj name="Equation" r:id="rId6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112" y="461639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06849"/>
              </p:ext>
            </p:extLst>
          </p:nvPr>
        </p:nvGraphicFramePr>
        <p:xfrm>
          <a:off x="2743200" y="46482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444240" progId="Equation.DSMT4">
                  <p:embed/>
                </p:oleObj>
              </mc:Choice>
              <mc:Fallback>
                <p:oleObj name="Equation" r:id="rId8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482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41520" imgH="495000" progId="Equation.DSMT4">
                  <p:embed/>
                </p:oleObj>
              </mc:Choice>
              <mc:Fallback>
                <p:oleObj name="Equation" r:id="rId2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95000" progId="Equation.DSMT4">
                  <p:embed/>
                </p:oleObj>
              </mc:Choice>
              <mc:Fallback>
                <p:oleObj name="Equation" r:id="rId4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05142"/>
              </p:ext>
            </p:extLst>
          </p:nvPr>
        </p:nvGraphicFramePr>
        <p:xfrm>
          <a:off x="778642" y="1188002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647640" progId="Equation.DSMT4">
                  <p:embed/>
                </p:oleObj>
              </mc:Choice>
              <mc:Fallback>
                <p:oleObj name="Equation" r:id="rId2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42" y="1188002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567912"/>
              </p:ext>
            </p:extLst>
          </p:nvPr>
        </p:nvGraphicFramePr>
        <p:xfrm>
          <a:off x="1267652" y="1915604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120" imgH="647640" progId="Equation.DSMT4">
                  <p:embed/>
                </p:oleObj>
              </mc:Choice>
              <mc:Fallback>
                <p:oleObj name="Equation" r:id="rId4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52" y="1915604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206956"/>
              </p:ext>
            </p:extLst>
          </p:nvPr>
        </p:nvGraphicFramePr>
        <p:xfrm>
          <a:off x="3706052" y="2012148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444240" progId="Equation.DSMT4">
                  <p:embed/>
                </p:oleObj>
              </mc:Choice>
              <mc:Fallback>
                <p:oleObj name="Equation" r:id="rId6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052" y="2012148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3"/>
              </p:ext>
            </p:extLst>
          </p:nvPr>
        </p:nvGraphicFramePr>
        <p:xfrm>
          <a:off x="5162730" y="2012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444240" progId="Equation.DSMT4">
                  <p:embed/>
                </p:oleObj>
              </mc:Choice>
              <mc:Fallback>
                <p:oleObj name="Equation" r:id="rId8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730" y="2012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697571"/>
              </p:ext>
            </p:extLst>
          </p:nvPr>
        </p:nvGraphicFramePr>
        <p:xfrm>
          <a:off x="752008" y="2697948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48040" imgH="647640" progId="Equation.DSMT4">
                  <p:embed/>
                </p:oleObj>
              </mc:Choice>
              <mc:Fallback>
                <p:oleObj name="Equation" r:id="rId10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008" y="2697948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00036"/>
              </p:ext>
            </p:extLst>
          </p:nvPr>
        </p:nvGraphicFramePr>
        <p:xfrm>
          <a:off x="1258774" y="344219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00120" imgH="647640" progId="Equation.DSMT4">
                  <p:embed/>
                </p:oleObj>
              </mc:Choice>
              <mc:Fallback>
                <p:oleObj name="Equation" r:id="rId12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774" y="344219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63448"/>
              </p:ext>
            </p:extLst>
          </p:nvPr>
        </p:nvGraphicFramePr>
        <p:xfrm>
          <a:off x="3697174" y="3536148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74640" imgH="444240" progId="Equation.DSMT4">
                  <p:embed/>
                </p:oleObj>
              </mc:Choice>
              <mc:Fallback>
                <p:oleObj name="Equation" r:id="rId14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174" y="3536148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337157"/>
              </p:ext>
            </p:extLst>
          </p:nvPr>
        </p:nvGraphicFramePr>
        <p:xfrm>
          <a:off x="5315130" y="3536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444240" progId="Equation.DSMT4">
                  <p:embed/>
                </p:oleObj>
              </mc:Choice>
              <mc:Fallback>
                <p:oleObj name="Equation" r:id="rId16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30" y="3536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05594"/>
              </p:ext>
            </p:extLst>
          </p:nvPr>
        </p:nvGraphicFramePr>
        <p:xfrm>
          <a:off x="783818" y="4195314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77880" imgH="647640" progId="Equation.DSMT4">
                  <p:embed/>
                </p:oleObj>
              </mc:Choice>
              <mc:Fallback>
                <p:oleObj name="Equation" r:id="rId18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818" y="4195314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513127"/>
              </p:ext>
            </p:extLst>
          </p:nvPr>
        </p:nvGraphicFramePr>
        <p:xfrm>
          <a:off x="1295400" y="4876800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4120" imgH="647640" progId="Equation.DSMT4">
                  <p:embed/>
                </p:oleObj>
              </mc:Choice>
              <mc:Fallback>
                <p:oleObj name="Equation" r:id="rId20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004350"/>
              </p:ext>
            </p:extLst>
          </p:nvPr>
        </p:nvGraphicFramePr>
        <p:xfrm>
          <a:off x="3515506" y="494843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22360" imgH="444240" progId="Equation.DSMT4">
                  <p:embed/>
                </p:oleObj>
              </mc:Choice>
              <mc:Fallback>
                <p:oleObj name="Equation" r:id="rId22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06" y="494843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79981"/>
              </p:ext>
            </p:extLst>
          </p:nvPr>
        </p:nvGraphicFramePr>
        <p:xfrm>
          <a:off x="5014441" y="4948436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39600" imgH="444240" progId="Equation.DSMT4">
                  <p:embed/>
                </p:oleObj>
              </mc:Choice>
              <mc:Fallback>
                <p:oleObj name="Equation" r:id="rId24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41" y="4948436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444240" progId="Equation.DSMT4">
                  <p:embed/>
                </p:oleObj>
              </mc:Choice>
              <mc:Fallback>
                <p:oleObj name="Equation" r:id="rId3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44640" imgH="583920" progId="Equation.DSMT4">
                  <p:embed/>
                </p:oleObj>
              </mc:Choice>
              <mc:Fallback>
                <p:oleObj name="Equation" r:id="rId5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formula for the </a:t>
            </a:r>
            <a:r>
              <a:rPr lang="en-US" b="1" dirty="0">
                <a:solidFill>
                  <a:srgbClr val="000000"/>
                </a:solidFill>
              </a:rPr>
              <a:t>midpoint</a:t>
            </a:r>
            <a:r>
              <a:rPr lang="en-US" dirty="0">
                <a:solidFill>
                  <a:srgbClr val="000000"/>
                </a:solidFill>
              </a:rPr>
              <a:t>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098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827438"/>
              </p:ext>
            </p:extLst>
          </p:nvPr>
        </p:nvGraphicFramePr>
        <p:xfrm>
          <a:off x="990600" y="28194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400" imgH="927000" progId="Equation.DSMT4">
                  <p:embed/>
                </p:oleObj>
              </mc:Choice>
              <mc:Fallback>
                <p:oleObj name="Equation" r:id="rId3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927000" progId="Equation.DSMT4">
                  <p:embed/>
                </p:oleObj>
              </mc:Choice>
              <mc:Fallback>
                <p:oleObj name="Equation" r:id="rId3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927000" progId="Equation.DSMT4">
                  <p:embed/>
                </p:oleObj>
              </mc:Choice>
              <mc:Fallback>
                <p:oleObj name="Equation" r:id="rId5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760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Ti86pc</vt:lpstr>
      <vt:lpstr>Office Theme</vt:lpstr>
      <vt:lpstr>Equation</vt:lpstr>
      <vt:lpstr>Section 11.3</vt:lpstr>
      <vt:lpstr>Theorem: The Pythagorean Theorem</vt:lpstr>
      <vt:lpstr>Formula: The Distance Formula</vt:lpstr>
      <vt:lpstr>Example 1: Using the Distance Formula</vt:lpstr>
      <vt:lpstr>Example 2: Determining If a Triangle is a Right Triangle</vt:lpstr>
      <vt:lpstr>Example 2: Determining If a Triangle is a Right Triangle (cont.)</vt:lpstr>
      <vt:lpstr>Example 2: Determining If a Triangle is a Right Triangle (cont.)</vt:lpstr>
      <vt:lpstr>Formula: Midpoint Formula </vt:lpstr>
      <vt:lpstr>Example 3: Finding the Midpoint</vt:lpstr>
      <vt:lpstr>Definition: Circle, Center, Radius, and Diameter</vt:lpstr>
      <vt:lpstr>Definition: Circle, Center, Radius, and Diameter (cont.)</vt:lpstr>
      <vt:lpstr>Definition: 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160</cp:revision>
  <dcterms:created xsi:type="dcterms:W3CDTF">2013-04-26T14:43:13Z</dcterms:created>
  <dcterms:modified xsi:type="dcterms:W3CDTF">2023-07-26T17:58:58Z</dcterms:modified>
</cp:coreProperties>
</file>