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64" r:id="rId3"/>
    <p:sldId id="280" r:id="rId4"/>
    <p:sldId id="265" r:id="rId5"/>
    <p:sldId id="266" r:id="rId6"/>
    <p:sldId id="267" r:id="rId7"/>
    <p:sldId id="268" r:id="rId8"/>
    <p:sldId id="269" r:id="rId9"/>
    <p:sldId id="270" r:id="rId10"/>
    <p:sldId id="272" r:id="rId11"/>
    <p:sldId id="273" r:id="rId12"/>
    <p:sldId id="274" r:id="rId13"/>
    <p:sldId id="275" r:id="rId14"/>
    <p:sldId id="276" r:id="rId15"/>
    <p:sldId id="277" r:id="rId16"/>
    <p:sldId id="281" r:id="rId17"/>
    <p:sldId id="278" r:id="rId18"/>
    <p:sldId id="279" r:id="rId19"/>
    <p:sldId id="282"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623" autoAdjust="0"/>
    <p:restoredTop sz="94660"/>
  </p:normalViewPr>
  <p:slideViewPr>
    <p:cSldViewPr>
      <p:cViewPr varScale="1">
        <p:scale>
          <a:sx n="114" d="100"/>
          <a:sy n="114" d="100"/>
        </p:scale>
        <p:origin x="1122"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7/24/2023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696559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50038B-6182-4BC9-88A4-1B7D4E49D4F0}" type="datetimeFigureOut">
              <a:rPr lang="en-US" smtClean="0"/>
              <a:pPr/>
              <a:t>7/24/2023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0B809C-6950-415C-99D9-EB3CFE8CF0BF}" type="slidenum">
              <a:rPr lang="en-US" smtClean="0"/>
              <a:pPr/>
              <a:t>‹#›</a:t>
            </a:fld>
            <a:endParaRPr lang="en-US" dirty="0"/>
          </a:p>
        </p:txBody>
      </p:sp>
    </p:spTree>
    <p:extLst>
      <p:ext uri="{BB962C8B-B14F-4D97-AF65-F5344CB8AC3E}">
        <p14:creationId xmlns:p14="http://schemas.microsoft.com/office/powerpoint/2010/main" val="7355546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963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83099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a:p>
            <a:pPr eaLnBrk="1" hangingPunct="1"/>
            <a:endParaRPr lang="en-US" baseline="-25000"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5.wmf"/><Relationship Id="rId18" Type="http://schemas.openxmlformats.org/officeDocument/2006/relationships/oleObject" Target="../embeddings/oleObject28.bin"/><Relationship Id="rId3" Type="http://schemas.openxmlformats.org/officeDocument/2006/relationships/image" Target="../media/image21.wmf"/><Relationship Id="rId7" Type="http://schemas.openxmlformats.org/officeDocument/2006/relationships/image" Target="../media/image22.wmf"/><Relationship Id="rId12" Type="http://schemas.openxmlformats.org/officeDocument/2006/relationships/oleObject" Target="../embeddings/oleObject25.bin"/><Relationship Id="rId17" Type="http://schemas.openxmlformats.org/officeDocument/2006/relationships/image" Target="../media/image27.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4.wmf"/><Relationship Id="rId5" Type="http://schemas.openxmlformats.org/officeDocument/2006/relationships/image" Target="../media/image5.wmf"/><Relationship Id="rId15" Type="http://schemas.openxmlformats.org/officeDocument/2006/relationships/image" Target="../media/image26.wmf"/><Relationship Id="rId10" Type="http://schemas.openxmlformats.org/officeDocument/2006/relationships/oleObject" Target="../embeddings/oleObject24.bin"/><Relationship Id="rId19" Type="http://schemas.openxmlformats.org/officeDocument/2006/relationships/image" Target="../media/image28.wmf"/><Relationship Id="rId4" Type="http://schemas.openxmlformats.org/officeDocument/2006/relationships/oleObject" Target="../embeddings/oleObject21.bin"/><Relationship Id="rId9" Type="http://schemas.openxmlformats.org/officeDocument/2006/relationships/image" Target="../media/image23.wmf"/><Relationship Id="rId14" Type="http://schemas.openxmlformats.org/officeDocument/2006/relationships/oleObject" Target="../embeddings/oleObject26.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4.wmf"/><Relationship Id="rId18" Type="http://schemas.openxmlformats.org/officeDocument/2006/relationships/oleObject" Target="../embeddings/oleObject37.bin"/><Relationship Id="rId3" Type="http://schemas.openxmlformats.org/officeDocument/2006/relationships/image" Target="../media/image29.wmf"/><Relationship Id="rId21" Type="http://schemas.openxmlformats.org/officeDocument/2006/relationships/image" Target="../media/image18.wmf"/><Relationship Id="rId7" Type="http://schemas.openxmlformats.org/officeDocument/2006/relationships/image" Target="../media/image31.wmf"/><Relationship Id="rId12" Type="http://schemas.openxmlformats.org/officeDocument/2006/relationships/oleObject" Target="../embeddings/oleObject34.bin"/><Relationship Id="rId17" Type="http://schemas.openxmlformats.org/officeDocument/2006/relationships/image" Target="../media/image36.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3.wmf"/><Relationship Id="rId5" Type="http://schemas.openxmlformats.org/officeDocument/2006/relationships/image" Target="../media/image30.wmf"/><Relationship Id="rId15" Type="http://schemas.openxmlformats.org/officeDocument/2006/relationships/image" Target="../media/image35.wmf"/><Relationship Id="rId23" Type="http://schemas.openxmlformats.org/officeDocument/2006/relationships/image" Target="../media/image20.wmf"/><Relationship Id="rId10" Type="http://schemas.openxmlformats.org/officeDocument/2006/relationships/oleObject" Target="../embeddings/oleObject33.bin"/><Relationship Id="rId19" Type="http://schemas.openxmlformats.org/officeDocument/2006/relationships/image" Target="../media/image37.wmf"/><Relationship Id="rId4" Type="http://schemas.openxmlformats.org/officeDocument/2006/relationships/oleObject" Target="../embeddings/oleObject30.bin"/><Relationship Id="rId9" Type="http://schemas.openxmlformats.org/officeDocument/2006/relationships/image" Target="../media/image32.wmf"/><Relationship Id="rId14" Type="http://schemas.openxmlformats.org/officeDocument/2006/relationships/oleObject" Target="../embeddings/oleObject35.bin"/><Relationship Id="rId22" Type="http://schemas.openxmlformats.org/officeDocument/2006/relationships/oleObject" Target="../embeddings/oleObject39.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0.wmf"/><Relationship Id="rId12" Type="http://schemas.openxmlformats.org/officeDocument/2006/relationships/oleObject" Target="../embeddings/oleObject45.bin"/><Relationship Id="rId17" Type="http://schemas.openxmlformats.org/officeDocument/2006/relationships/image" Target="../media/image45.wmf"/><Relationship Id="rId2" Type="http://schemas.openxmlformats.org/officeDocument/2006/relationships/oleObject" Target="../embeddings/oleObject40.bin"/><Relationship Id="rId16" Type="http://schemas.openxmlformats.org/officeDocument/2006/relationships/oleObject" Target="../embeddings/oleObject47.bin"/><Relationship Id="rId1" Type="http://schemas.openxmlformats.org/officeDocument/2006/relationships/slideLayout" Target="../slideLayouts/slideLayout2.xml"/><Relationship Id="rId6" Type="http://schemas.openxmlformats.org/officeDocument/2006/relationships/oleObject" Target="../embeddings/oleObject42.bin"/><Relationship Id="rId11" Type="http://schemas.openxmlformats.org/officeDocument/2006/relationships/image" Target="../media/image42.wmf"/><Relationship Id="rId5" Type="http://schemas.openxmlformats.org/officeDocument/2006/relationships/image" Target="../media/image39.wmf"/><Relationship Id="rId15" Type="http://schemas.openxmlformats.org/officeDocument/2006/relationships/image" Target="../media/image44.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41.wmf"/><Relationship Id="rId14" Type="http://schemas.openxmlformats.org/officeDocument/2006/relationships/oleObject" Target="../embeddings/oleObject46.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51.bin"/><Relationship Id="rId3" Type="http://schemas.openxmlformats.org/officeDocument/2006/relationships/image" Target="../media/image46.wmf"/><Relationship Id="rId7" Type="http://schemas.openxmlformats.org/officeDocument/2006/relationships/image" Target="../media/image48.wmf"/><Relationship Id="rId2" Type="http://schemas.openxmlformats.org/officeDocument/2006/relationships/oleObject" Target="../embeddings/oleObject48.bin"/><Relationship Id="rId1" Type="http://schemas.openxmlformats.org/officeDocument/2006/relationships/slideLayout" Target="../slideLayouts/slideLayout2.xml"/><Relationship Id="rId6" Type="http://schemas.openxmlformats.org/officeDocument/2006/relationships/oleObject" Target="../embeddings/oleObject50.bin"/><Relationship Id="rId11" Type="http://schemas.openxmlformats.org/officeDocument/2006/relationships/image" Target="../media/image50.wmf"/><Relationship Id="rId5" Type="http://schemas.openxmlformats.org/officeDocument/2006/relationships/image" Target="../media/image47.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49.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6.bin"/><Relationship Id="rId13" Type="http://schemas.openxmlformats.org/officeDocument/2006/relationships/image" Target="../media/image56.wmf"/><Relationship Id="rId18" Type="http://schemas.openxmlformats.org/officeDocument/2006/relationships/oleObject" Target="../embeddings/oleObject61.bin"/><Relationship Id="rId3"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8.bin"/><Relationship Id="rId17" Type="http://schemas.openxmlformats.org/officeDocument/2006/relationships/image" Target="../media/image58.wmf"/><Relationship Id="rId2" Type="http://schemas.openxmlformats.org/officeDocument/2006/relationships/oleObject" Target="../embeddings/oleObject53.bin"/><Relationship Id="rId16"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55.bin"/><Relationship Id="rId11" Type="http://schemas.openxmlformats.org/officeDocument/2006/relationships/image" Target="../media/image55.wmf"/><Relationship Id="rId5" Type="http://schemas.openxmlformats.org/officeDocument/2006/relationships/image" Target="../media/image52.wmf"/><Relationship Id="rId15" Type="http://schemas.openxmlformats.org/officeDocument/2006/relationships/image" Target="../media/image57.wmf"/><Relationship Id="rId10" Type="http://schemas.openxmlformats.org/officeDocument/2006/relationships/oleObject" Target="../embeddings/oleObject57.bin"/><Relationship Id="rId19" Type="http://schemas.openxmlformats.org/officeDocument/2006/relationships/image" Target="../media/image20.wmf"/><Relationship Id="rId4" Type="http://schemas.openxmlformats.org/officeDocument/2006/relationships/oleObject" Target="../embeddings/oleObject54.bin"/><Relationship Id="rId9" Type="http://schemas.openxmlformats.org/officeDocument/2006/relationships/image" Target="../media/image54.wmf"/><Relationship Id="rId14" Type="http://schemas.openxmlformats.org/officeDocument/2006/relationships/oleObject" Target="../embeddings/oleObject59.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5.bin"/><Relationship Id="rId13" Type="http://schemas.openxmlformats.org/officeDocument/2006/relationships/image" Target="../media/image64.wmf"/><Relationship Id="rId3" Type="http://schemas.openxmlformats.org/officeDocument/2006/relationships/image" Target="../media/image59.wmf"/><Relationship Id="rId7" Type="http://schemas.openxmlformats.org/officeDocument/2006/relationships/image" Target="../media/image61.wmf"/><Relationship Id="rId12" Type="http://schemas.openxmlformats.org/officeDocument/2006/relationships/oleObject" Target="../embeddings/oleObject67.bin"/><Relationship Id="rId2" Type="http://schemas.openxmlformats.org/officeDocument/2006/relationships/oleObject" Target="../embeddings/oleObject62.bin"/><Relationship Id="rId1" Type="http://schemas.openxmlformats.org/officeDocument/2006/relationships/slideLayout" Target="../slideLayouts/slideLayout2.xml"/><Relationship Id="rId6" Type="http://schemas.openxmlformats.org/officeDocument/2006/relationships/oleObject" Target="../embeddings/oleObject64.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66.bin"/><Relationship Id="rId4" Type="http://schemas.openxmlformats.org/officeDocument/2006/relationships/oleObject" Target="../embeddings/oleObject63.bin"/><Relationship Id="rId9" Type="http://schemas.openxmlformats.org/officeDocument/2006/relationships/image" Target="../media/image62.wmf"/><Relationship Id="rId14" Type="http://schemas.openxmlformats.org/officeDocument/2006/relationships/oleObject" Target="../embeddings/oleObject68.bin"/></Relationships>
</file>

<file path=ppt/slides/_rels/slide16.xml.rels><?xml version="1.0" encoding="UTF-8" standalone="yes"?>
<Relationships xmlns="http://schemas.openxmlformats.org/package/2006/relationships"><Relationship Id="rId3" Type="http://schemas.openxmlformats.org/officeDocument/2006/relationships/image" Target="../media/image66.wmf"/><Relationship Id="rId7" Type="http://schemas.openxmlformats.org/officeDocument/2006/relationships/image" Target="../media/image65.wmf"/><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5" Type="http://schemas.openxmlformats.org/officeDocument/2006/relationships/image" Target="../media/image67.wmf"/><Relationship Id="rId4" Type="http://schemas.openxmlformats.org/officeDocument/2006/relationships/oleObject" Target="../embeddings/oleObject70.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5.bin"/><Relationship Id="rId13" Type="http://schemas.openxmlformats.org/officeDocument/2006/relationships/image" Target="../media/image72.wmf"/><Relationship Id="rId18" Type="http://schemas.openxmlformats.org/officeDocument/2006/relationships/oleObject" Target="../embeddings/oleObject80.bin"/><Relationship Id="rId3" Type="http://schemas.openxmlformats.org/officeDocument/2006/relationships/image" Target="../media/image68.wmf"/><Relationship Id="rId7" Type="http://schemas.openxmlformats.org/officeDocument/2006/relationships/image" Target="../media/image69.wmf"/><Relationship Id="rId12" Type="http://schemas.openxmlformats.org/officeDocument/2006/relationships/oleObject" Target="../embeddings/oleObject77.bin"/><Relationship Id="rId17" Type="http://schemas.openxmlformats.org/officeDocument/2006/relationships/image" Target="../media/image74.wmf"/><Relationship Id="rId2" Type="http://schemas.openxmlformats.org/officeDocument/2006/relationships/oleObject" Target="../embeddings/oleObject72.bin"/><Relationship Id="rId16" Type="http://schemas.openxmlformats.org/officeDocument/2006/relationships/oleObject" Target="../embeddings/oleObject79.bin"/><Relationship Id="rId1" Type="http://schemas.openxmlformats.org/officeDocument/2006/relationships/slideLayout" Target="../slideLayouts/slideLayout2.xml"/><Relationship Id="rId6" Type="http://schemas.openxmlformats.org/officeDocument/2006/relationships/oleObject" Target="../embeddings/oleObject74.bin"/><Relationship Id="rId11" Type="http://schemas.openxmlformats.org/officeDocument/2006/relationships/image" Target="../media/image71.wmf"/><Relationship Id="rId5" Type="http://schemas.openxmlformats.org/officeDocument/2006/relationships/image" Target="../media/image5.wmf"/><Relationship Id="rId15" Type="http://schemas.openxmlformats.org/officeDocument/2006/relationships/image" Target="../media/image73.wmf"/><Relationship Id="rId10" Type="http://schemas.openxmlformats.org/officeDocument/2006/relationships/oleObject" Target="../embeddings/oleObject76.bin"/><Relationship Id="rId19" Type="http://schemas.openxmlformats.org/officeDocument/2006/relationships/image" Target="../media/image75.wmf"/><Relationship Id="rId4" Type="http://schemas.openxmlformats.org/officeDocument/2006/relationships/oleObject" Target="../embeddings/oleObject73.bin"/><Relationship Id="rId9" Type="http://schemas.openxmlformats.org/officeDocument/2006/relationships/image" Target="../media/image70.wmf"/><Relationship Id="rId14" Type="http://schemas.openxmlformats.org/officeDocument/2006/relationships/oleObject" Target="../embeddings/oleObject78.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80.wmf"/><Relationship Id="rId18" Type="http://schemas.openxmlformats.org/officeDocument/2006/relationships/oleObject" Target="../embeddings/oleObject89.bin"/><Relationship Id="rId3" Type="http://schemas.openxmlformats.org/officeDocument/2006/relationships/image" Target="../media/image76.wmf"/><Relationship Id="rId7" Type="http://schemas.openxmlformats.org/officeDocument/2006/relationships/image" Target="../media/image77.wmf"/><Relationship Id="rId12" Type="http://schemas.openxmlformats.org/officeDocument/2006/relationships/oleObject" Target="../embeddings/oleObject86.bin"/><Relationship Id="rId17" Type="http://schemas.openxmlformats.org/officeDocument/2006/relationships/image" Target="../media/image82.wmf"/><Relationship Id="rId2" Type="http://schemas.openxmlformats.org/officeDocument/2006/relationships/oleObject" Target="../embeddings/oleObject81.bin"/><Relationship Id="rId16" Type="http://schemas.openxmlformats.org/officeDocument/2006/relationships/oleObject" Target="../embeddings/oleObject88.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79.wmf"/><Relationship Id="rId5" Type="http://schemas.openxmlformats.org/officeDocument/2006/relationships/image" Target="../media/image5.wmf"/><Relationship Id="rId15" Type="http://schemas.openxmlformats.org/officeDocument/2006/relationships/image" Target="../media/image81.wmf"/><Relationship Id="rId10" Type="http://schemas.openxmlformats.org/officeDocument/2006/relationships/oleObject" Target="../embeddings/oleObject85.bin"/><Relationship Id="rId19" Type="http://schemas.openxmlformats.org/officeDocument/2006/relationships/image" Target="../media/image83.wmf"/><Relationship Id="rId4" Type="http://schemas.openxmlformats.org/officeDocument/2006/relationships/oleObject" Target="../embeddings/oleObject82.bin"/><Relationship Id="rId9" Type="http://schemas.openxmlformats.org/officeDocument/2006/relationships/image" Target="../media/image78.wmf"/><Relationship Id="rId14" Type="http://schemas.openxmlformats.org/officeDocument/2006/relationships/oleObject" Target="../embeddings/oleObject87.bin"/></Relationships>
</file>

<file path=ppt/slides/_rels/slide19.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90.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6.bin"/><Relationship Id="rId13"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6.wmf"/><Relationship Id="rId12" Type="http://schemas.openxmlformats.org/officeDocument/2006/relationships/oleObject" Target="../embeddings/oleObject8.bin"/><Relationship Id="rId17" Type="http://schemas.openxmlformats.org/officeDocument/2006/relationships/image" Target="../media/image11.wmf"/><Relationship Id="rId2" Type="http://schemas.openxmlformats.org/officeDocument/2006/relationships/oleObject" Target="../embeddings/oleObject3.bin"/><Relationship Id="rId16"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oleObject" Target="../embeddings/oleObject5.bin"/><Relationship Id="rId11" Type="http://schemas.openxmlformats.org/officeDocument/2006/relationships/image" Target="../media/image8.wmf"/><Relationship Id="rId5" Type="http://schemas.openxmlformats.org/officeDocument/2006/relationships/image" Target="../media/image5.wmf"/><Relationship Id="rId15" Type="http://schemas.openxmlformats.org/officeDocument/2006/relationships/image" Target="../media/image10.wmf"/><Relationship Id="rId10" Type="http://schemas.openxmlformats.org/officeDocument/2006/relationships/oleObject" Target="../embeddings/oleObject7.bin"/><Relationship Id="rId4" Type="http://schemas.openxmlformats.org/officeDocument/2006/relationships/oleObject" Target="../embeddings/oleObject4.bin"/><Relationship Id="rId9" Type="http://schemas.openxmlformats.org/officeDocument/2006/relationships/image" Target="../media/image7.wmf"/><Relationship Id="rId14" Type="http://schemas.openxmlformats.org/officeDocument/2006/relationships/oleObject" Target="../embeddings/oleObject9.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7.wmf"/><Relationship Id="rId18" Type="http://schemas.openxmlformats.org/officeDocument/2006/relationships/oleObject" Target="../embeddings/oleObject19.bin"/><Relationship Id="rId3" Type="http://schemas.openxmlformats.org/officeDocument/2006/relationships/image" Target="../media/image12.wmf"/><Relationship Id="rId7" Type="http://schemas.openxmlformats.org/officeDocument/2006/relationships/image" Target="../media/image14.wmf"/><Relationship Id="rId12" Type="http://schemas.openxmlformats.org/officeDocument/2006/relationships/oleObject" Target="../embeddings/oleObject16.bin"/><Relationship Id="rId17" Type="http://schemas.openxmlformats.org/officeDocument/2006/relationships/image" Target="../media/image19.wmf"/><Relationship Id="rId2" Type="http://schemas.openxmlformats.org/officeDocument/2006/relationships/oleObject" Target="../embeddings/oleObject11.bin"/><Relationship Id="rId16"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15.bin"/><Relationship Id="rId19" Type="http://schemas.openxmlformats.org/officeDocument/2006/relationships/image" Target="../media/image20.wmf"/><Relationship Id="rId4" Type="http://schemas.openxmlformats.org/officeDocument/2006/relationships/oleObject" Target="../embeddings/oleObject12.bin"/><Relationship Id="rId9" Type="http://schemas.openxmlformats.org/officeDocument/2006/relationships/image" Target="../media/image15.wmf"/><Relationship Id="rId14" Type="http://schemas.openxmlformats.org/officeDocument/2006/relationships/oleObject" Target="../embeddings/oleObject1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Linear Equations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1"/>
          <p:cNvSpPr>
            <a:spLocks noGrp="1"/>
          </p:cNvSpPr>
          <p:nvPr>
            <p:ph type="title"/>
          </p:nvPr>
        </p:nvSpPr>
        <p:spPr/>
        <p:txBody>
          <a:bodyPr/>
          <a:lstStyle/>
          <a:p>
            <a:r>
              <a:rPr lang="en-US" dirty="0"/>
              <a:t>Example 2: Solving Linear Equations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3238001937"/>
              </p:ext>
            </p:extLst>
          </p:nvPr>
        </p:nvGraphicFramePr>
        <p:xfrm>
          <a:off x="520700" y="1255713"/>
          <a:ext cx="6172200" cy="482600"/>
        </p:xfrm>
        <a:graphic>
          <a:graphicData uri="http://schemas.openxmlformats.org/presentationml/2006/ole">
            <mc:AlternateContent xmlns:mc="http://schemas.openxmlformats.org/markup-compatibility/2006">
              <mc:Choice xmlns:v="urn:schemas-microsoft-com:vml" Requires="v">
                <p:oleObj name="Equation" r:id="rId2" imgW="6172200" imgH="482400" progId="Equation.DSMT4">
                  <p:embed/>
                </p:oleObj>
              </mc:Choice>
              <mc:Fallback>
                <p:oleObj name="Equation" r:id="rId2" imgW="6172200" imgH="482400" progId="Equation.DSMT4">
                  <p:embed/>
                  <p:pic>
                    <p:nvPicPr>
                      <p:cNvPr id="0" name="Picture 3"/>
                      <p:cNvPicPr>
                        <a:picLocks noChangeAspect="1" noChangeArrowheads="1"/>
                      </p:cNvPicPr>
                      <p:nvPr/>
                    </p:nvPicPr>
                    <p:blipFill>
                      <a:blip r:embed="rId3"/>
                      <a:srcRect/>
                      <a:stretch>
                        <a:fillRect/>
                      </a:stretch>
                    </p:blipFill>
                    <p:spPr bwMode="auto">
                      <a:xfrm>
                        <a:off x="520700" y="1255713"/>
                        <a:ext cx="6172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469389919"/>
              </p:ext>
            </p:extLst>
          </p:nvPr>
        </p:nvGraphicFramePr>
        <p:xfrm>
          <a:off x="470848" y="1864056"/>
          <a:ext cx="1257300" cy="304800"/>
        </p:xfrm>
        <a:graphic>
          <a:graphicData uri="http://schemas.openxmlformats.org/presentationml/2006/ole">
            <mc:AlternateContent xmlns:mc="http://schemas.openxmlformats.org/markup-compatibility/2006">
              <mc:Choice xmlns:v="urn:schemas-microsoft-com:vml" Requires="v">
                <p:oleObj name="Equation" r:id="rId4" imgW="1257120" imgH="304560" progId="Equation.DSMT4">
                  <p:embed/>
                </p:oleObj>
              </mc:Choice>
              <mc:Fallback>
                <p:oleObj name="Equation" r:id="rId4" imgW="1257120" imgH="304560" progId="Equation.DSMT4">
                  <p:embed/>
                  <p:pic>
                    <p:nvPicPr>
                      <p:cNvPr id="0" name="Picture 4"/>
                      <p:cNvPicPr>
                        <a:picLocks noChangeAspect="1" noChangeArrowheads="1"/>
                      </p:cNvPicPr>
                      <p:nvPr/>
                    </p:nvPicPr>
                    <p:blipFill>
                      <a:blip r:embed="rId5"/>
                      <a:srcRect/>
                      <a:stretch>
                        <a:fillRect/>
                      </a:stretch>
                    </p:blipFill>
                    <p:spPr bwMode="auto">
                      <a:xfrm>
                        <a:off x="470848" y="186405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1232848" y="2367888"/>
          <a:ext cx="5499100" cy="469900"/>
        </p:xfrm>
        <a:graphic>
          <a:graphicData uri="http://schemas.openxmlformats.org/presentationml/2006/ole">
            <mc:AlternateContent xmlns:mc="http://schemas.openxmlformats.org/markup-compatibility/2006">
              <mc:Choice xmlns:v="urn:schemas-microsoft-com:vml" Requires="v">
                <p:oleObj name="Equation" r:id="rId6" imgW="5499000" imgH="469800" progId="Equation.DSMT4">
                  <p:embed/>
                </p:oleObj>
              </mc:Choice>
              <mc:Fallback>
                <p:oleObj name="Equation" r:id="rId6" imgW="549900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32848" y="2367888"/>
                        <a:ext cx="5499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1309048" y="2963840"/>
          <a:ext cx="7162800" cy="355600"/>
        </p:xfrm>
        <a:graphic>
          <a:graphicData uri="http://schemas.openxmlformats.org/presentationml/2006/ole">
            <mc:AlternateContent xmlns:mc="http://schemas.openxmlformats.org/markup-compatibility/2006">
              <mc:Choice xmlns:v="urn:schemas-microsoft-com:vml" Requires="v">
                <p:oleObj name="Equation" r:id="rId8" imgW="7162560" imgH="355320" progId="Equation.DSMT4">
                  <p:embed/>
                </p:oleObj>
              </mc:Choice>
              <mc:Fallback>
                <p:oleObj name="Equation" r:id="rId8" imgW="7162560" imgH="3553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09048" y="2963840"/>
                        <a:ext cx="7162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1322696" y="3483592"/>
          <a:ext cx="5422900" cy="355600"/>
        </p:xfrm>
        <a:graphic>
          <a:graphicData uri="http://schemas.openxmlformats.org/presentationml/2006/ole">
            <mc:AlternateContent xmlns:mc="http://schemas.openxmlformats.org/markup-compatibility/2006">
              <mc:Choice xmlns:v="urn:schemas-microsoft-com:vml" Requires="v">
                <p:oleObj name="Equation" r:id="rId10" imgW="5422680" imgH="355320" progId="Equation.DSMT4">
                  <p:embed/>
                </p:oleObj>
              </mc:Choice>
              <mc:Fallback>
                <p:oleObj name="Equation" r:id="rId10" imgW="5422680" imgH="3553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22696" y="3483592"/>
                        <a:ext cx="5422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625144" y="4011304"/>
          <a:ext cx="6350000" cy="355600"/>
        </p:xfrm>
        <a:graphic>
          <a:graphicData uri="http://schemas.openxmlformats.org/presentationml/2006/ole">
            <mc:AlternateContent xmlns:mc="http://schemas.openxmlformats.org/markup-compatibility/2006">
              <mc:Choice xmlns:v="urn:schemas-microsoft-com:vml" Requires="v">
                <p:oleObj name="Equation" r:id="rId12" imgW="6349680" imgH="355320" progId="Equation.DSMT4">
                  <p:embed/>
                </p:oleObj>
              </mc:Choice>
              <mc:Fallback>
                <p:oleObj name="Equation" r:id="rId12" imgW="6349680" imgH="3553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25144" y="4011304"/>
                        <a:ext cx="6350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309048" y="4550392"/>
          <a:ext cx="4254500" cy="330200"/>
        </p:xfrm>
        <a:graphic>
          <a:graphicData uri="http://schemas.openxmlformats.org/presentationml/2006/ole">
            <mc:AlternateContent xmlns:mc="http://schemas.openxmlformats.org/markup-compatibility/2006">
              <mc:Choice xmlns:v="urn:schemas-microsoft-com:vml" Requires="v">
                <p:oleObj name="Equation" r:id="rId14" imgW="4254480" imgH="330120" progId="Equation.DSMT4">
                  <p:embed/>
                </p:oleObj>
              </mc:Choice>
              <mc:Fallback>
                <p:oleObj name="Equation" r:id="rId14" imgW="4254480" imgH="3301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09048" y="4550392"/>
                        <a:ext cx="4254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685800" y="5029200"/>
          <a:ext cx="6159500" cy="355600"/>
        </p:xfrm>
        <a:graphic>
          <a:graphicData uri="http://schemas.openxmlformats.org/presentationml/2006/ole">
            <mc:AlternateContent xmlns:mc="http://schemas.openxmlformats.org/markup-compatibility/2006">
              <mc:Choice xmlns:v="urn:schemas-microsoft-com:vml" Requires="v">
                <p:oleObj name="Equation" r:id="rId16" imgW="6159240" imgH="355320" progId="Equation.DSMT4">
                  <p:embed/>
                </p:oleObj>
              </mc:Choice>
              <mc:Fallback>
                <p:oleObj name="Equation" r:id="rId16" imgW="6159240" imgH="35532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5800" y="5029200"/>
                        <a:ext cx="6159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1981200" y="5562600"/>
          <a:ext cx="3606800" cy="330200"/>
        </p:xfrm>
        <a:graphic>
          <a:graphicData uri="http://schemas.openxmlformats.org/presentationml/2006/ole">
            <mc:AlternateContent xmlns:mc="http://schemas.openxmlformats.org/markup-compatibility/2006">
              <mc:Choice xmlns:v="urn:schemas-microsoft-com:vml" Requires="v">
                <p:oleObj name="Equation" r:id="rId18" imgW="3606480" imgH="330120" progId="Equation.DSMT4">
                  <p:embed/>
                </p:oleObj>
              </mc:Choice>
              <mc:Fallback>
                <p:oleObj name="Equation" r:id="rId18" imgW="3606480" imgH="330120"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5562600"/>
                        <a:ext cx="3606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2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lstStyle/>
          <a:p>
            <a:r>
              <a:rPr lang="en-US" dirty="0"/>
              <a:t>Example 2: Solving Linear Equations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2" name="Object 4"/>
          <p:cNvGraphicFramePr>
            <a:graphicFrameLocks noChangeAspect="1"/>
          </p:cNvGraphicFramePr>
          <p:nvPr/>
        </p:nvGraphicFramePr>
        <p:xfrm>
          <a:off x="2642548" y="1295400"/>
          <a:ext cx="5067300" cy="838200"/>
        </p:xfrm>
        <a:graphic>
          <a:graphicData uri="http://schemas.openxmlformats.org/presentationml/2006/ole">
            <mc:AlternateContent xmlns:mc="http://schemas.openxmlformats.org/markup-compatibility/2006">
              <mc:Choice xmlns:v="urn:schemas-microsoft-com:vml" Requires="v">
                <p:oleObj name="Equation" r:id="rId2" imgW="5067000" imgH="838080" progId="Equation.DSMT4">
                  <p:embed/>
                </p:oleObj>
              </mc:Choice>
              <mc:Fallback>
                <p:oleObj name="Equation" r:id="rId2" imgW="5067000" imgH="838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42548" y="1295400"/>
                        <a:ext cx="506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895600" y="2286000"/>
          <a:ext cx="3441700" cy="330200"/>
        </p:xfrm>
        <a:graphic>
          <a:graphicData uri="http://schemas.openxmlformats.org/presentationml/2006/ole">
            <mc:AlternateContent xmlns:mc="http://schemas.openxmlformats.org/markup-compatibility/2006">
              <mc:Choice xmlns:v="urn:schemas-microsoft-com:vml" Requires="v">
                <p:oleObj name="Equation" r:id="rId4" imgW="3441600" imgH="330120" progId="Equation.DSMT4">
                  <p:embed/>
                </p:oleObj>
              </mc:Choice>
              <mc:Fallback>
                <p:oleObj name="Equation" r:id="rId4" imgW="3441600" imgH="33012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95600" y="2286000"/>
                        <a:ext cx="3441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1449311553"/>
              </p:ext>
            </p:extLst>
          </p:nvPr>
        </p:nvGraphicFramePr>
        <p:xfrm>
          <a:off x="634835" y="2778760"/>
          <a:ext cx="914400" cy="304800"/>
        </p:xfrm>
        <a:graphic>
          <a:graphicData uri="http://schemas.openxmlformats.org/presentationml/2006/ole">
            <mc:AlternateContent xmlns:mc="http://schemas.openxmlformats.org/markup-compatibility/2006">
              <mc:Choice xmlns:v="urn:schemas-microsoft-com:vml" Requires="v">
                <p:oleObj name="Equation" r:id="rId6" imgW="914400" imgH="304560" progId="Equation.DSMT4">
                  <p:embed/>
                </p:oleObj>
              </mc:Choice>
              <mc:Fallback>
                <p:oleObj name="Equation" r:id="rId6" imgW="914400" imgH="304560" progId="Equation.DSMT4">
                  <p:embed/>
                  <p:pic>
                    <p:nvPicPr>
                      <p:cNvPr id="0" name="Picture 6"/>
                      <p:cNvPicPr>
                        <a:picLocks noChangeAspect="1" noChangeArrowheads="1"/>
                      </p:cNvPicPr>
                      <p:nvPr/>
                    </p:nvPicPr>
                    <p:blipFill>
                      <a:blip r:embed="rId7"/>
                      <a:srcRect/>
                      <a:stretch>
                        <a:fillRect/>
                      </a:stretch>
                    </p:blipFill>
                    <p:spPr bwMode="auto">
                      <a:xfrm>
                        <a:off x="634835" y="277876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extLst>
              <p:ext uri="{D42A27DB-BD31-4B8C-83A1-F6EECF244321}">
                <p14:modId xmlns:p14="http://schemas.microsoft.com/office/powerpoint/2010/main" val="2606058331"/>
              </p:ext>
            </p:extLst>
          </p:nvPr>
        </p:nvGraphicFramePr>
        <p:xfrm>
          <a:off x="1931348" y="3342989"/>
          <a:ext cx="3670300" cy="800100"/>
        </p:xfrm>
        <a:graphic>
          <a:graphicData uri="http://schemas.openxmlformats.org/presentationml/2006/ole">
            <mc:AlternateContent xmlns:mc="http://schemas.openxmlformats.org/markup-compatibility/2006">
              <mc:Choice xmlns:v="urn:schemas-microsoft-com:vml" Requires="v">
                <p:oleObj name="Equation" r:id="rId8" imgW="3670200" imgH="799920" progId="Equation.DSMT4">
                  <p:embed/>
                </p:oleObj>
              </mc:Choice>
              <mc:Fallback>
                <p:oleObj name="Equation" r:id="rId8" imgW="3670200" imgH="79992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31348" y="3342989"/>
                        <a:ext cx="36703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2205309608"/>
              </p:ext>
            </p:extLst>
          </p:nvPr>
        </p:nvGraphicFramePr>
        <p:xfrm>
          <a:off x="2552700" y="3942603"/>
          <a:ext cx="2552700" cy="800100"/>
        </p:xfrm>
        <a:graphic>
          <a:graphicData uri="http://schemas.openxmlformats.org/presentationml/2006/ole">
            <mc:AlternateContent xmlns:mc="http://schemas.openxmlformats.org/markup-compatibility/2006">
              <mc:Choice xmlns:v="urn:schemas-microsoft-com:vml" Requires="v">
                <p:oleObj name="Equation" r:id="rId10" imgW="2552400" imgH="799920" progId="Equation.DSMT4">
                  <p:embed/>
                </p:oleObj>
              </mc:Choice>
              <mc:Fallback>
                <p:oleObj name="Equation" r:id="rId10" imgW="2552400" imgH="79992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552700" y="3942603"/>
                        <a:ext cx="25527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2833048" y="4615216"/>
          <a:ext cx="1866900" cy="698500"/>
        </p:xfrm>
        <a:graphic>
          <a:graphicData uri="http://schemas.openxmlformats.org/presentationml/2006/ole">
            <mc:AlternateContent xmlns:mc="http://schemas.openxmlformats.org/markup-compatibility/2006">
              <mc:Choice xmlns:v="urn:schemas-microsoft-com:vml" Requires="v">
                <p:oleObj name="Equation" r:id="rId12" imgW="1866600" imgH="698400" progId="Equation.DSMT4">
                  <p:embed/>
                </p:oleObj>
              </mc:Choice>
              <mc:Fallback>
                <p:oleObj name="Equation" r:id="rId12" imgW="1866600" imgH="69840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33048" y="4615216"/>
                        <a:ext cx="186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2854656" y="5548952"/>
          <a:ext cx="1219200" cy="292100"/>
        </p:xfrm>
        <a:graphic>
          <a:graphicData uri="http://schemas.openxmlformats.org/presentationml/2006/ole">
            <mc:AlternateContent xmlns:mc="http://schemas.openxmlformats.org/markup-compatibility/2006">
              <mc:Choice xmlns:v="urn:schemas-microsoft-com:vml" Requires="v">
                <p:oleObj name="Equation" r:id="rId14" imgW="1218960" imgH="291960" progId="Equation.DSMT4">
                  <p:embed/>
                </p:oleObj>
              </mc:Choice>
              <mc:Fallback>
                <p:oleObj name="Equation" r:id="rId14" imgW="1218960" imgH="291960" progId="Equation.DSMT4">
                  <p:embed/>
                  <p:pic>
                    <p:nvPicPr>
                      <p:cNvPr id="0" name="Picture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854656" y="5548952"/>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3">
            <a:extLst>
              <a:ext uri="{FF2B5EF4-FFF2-40B4-BE49-F238E27FC236}">
                <a16:creationId xmlns:a16="http://schemas.microsoft.com/office/drawing/2014/main" id="{ACEEB755-DAA3-AF14-CCE7-E6895D33F850}"/>
              </a:ext>
            </a:extLst>
          </p:cNvPr>
          <p:cNvGraphicFramePr>
            <a:graphicFrameLocks noChangeAspect="1"/>
          </p:cNvGraphicFramePr>
          <p:nvPr>
            <p:extLst>
              <p:ext uri="{D42A27DB-BD31-4B8C-83A1-F6EECF244321}">
                <p14:modId xmlns:p14="http://schemas.microsoft.com/office/powerpoint/2010/main" val="643570750"/>
              </p:ext>
            </p:extLst>
          </p:nvPr>
        </p:nvGraphicFramePr>
        <p:xfrm>
          <a:off x="2131373" y="3083560"/>
          <a:ext cx="3073400" cy="482600"/>
        </p:xfrm>
        <a:graphic>
          <a:graphicData uri="http://schemas.openxmlformats.org/presentationml/2006/ole">
            <mc:AlternateContent xmlns:mc="http://schemas.openxmlformats.org/markup-compatibility/2006">
              <mc:Choice xmlns:v="urn:schemas-microsoft-com:vml" Requires="v">
                <p:oleObj name="Equation" r:id="rId16" imgW="3073320" imgH="482400" progId="Equation.DSMT4">
                  <p:embed/>
                </p:oleObj>
              </mc:Choice>
              <mc:Fallback>
                <p:oleObj name="Equation" r:id="rId16" imgW="3073320" imgH="482400" progId="Equation.DSMT4">
                  <p:embed/>
                  <p:pic>
                    <p:nvPicPr>
                      <p:cNvPr id="2" name="Object 3"/>
                      <p:cNvPicPr>
                        <a:picLocks noChangeAspect="1" noChangeArrowheads="1"/>
                      </p:cNvPicPr>
                      <p:nvPr/>
                    </p:nvPicPr>
                    <p:blipFill>
                      <a:blip r:embed="rId17"/>
                      <a:srcRect/>
                      <a:stretch>
                        <a:fillRect/>
                      </a:stretch>
                    </p:blipFill>
                    <p:spPr bwMode="auto">
                      <a:xfrm>
                        <a:off x="2131373" y="3083560"/>
                        <a:ext cx="3073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46C67962-1752-F5EB-9CEA-3805F58AA736}"/>
              </a:ext>
            </a:extLst>
          </p:cNvPr>
          <p:cNvGraphicFramePr>
            <a:graphicFrameLocks noChangeAspect="1"/>
          </p:cNvGraphicFramePr>
          <p:nvPr>
            <p:extLst>
              <p:ext uri="{D42A27DB-BD31-4B8C-83A1-F6EECF244321}">
                <p14:modId xmlns:p14="http://schemas.microsoft.com/office/powerpoint/2010/main" val="2454689750"/>
              </p:ext>
            </p:extLst>
          </p:nvPr>
        </p:nvGraphicFramePr>
        <p:xfrm>
          <a:off x="5931209" y="3765035"/>
          <a:ext cx="2002477" cy="243957"/>
        </p:xfrm>
        <a:graphic>
          <a:graphicData uri="http://schemas.openxmlformats.org/presentationml/2006/ole">
            <mc:AlternateContent xmlns:mc="http://schemas.openxmlformats.org/markup-compatibility/2006">
              <mc:Choice xmlns:v="urn:schemas-microsoft-com:vml" Requires="v">
                <p:oleObj name="Equation" r:id="rId18" imgW="2501640" imgH="304560" progId="Equation.DSMT4">
                  <p:embed/>
                </p:oleObj>
              </mc:Choice>
              <mc:Fallback>
                <p:oleObj name="Equation" r:id="rId18" imgW="2501640" imgH="304560" progId="Equation.DSMT4">
                  <p:embed/>
                  <p:pic>
                    <p:nvPicPr>
                      <p:cNvPr id="0" name=""/>
                      <p:cNvPicPr/>
                      <p:nvPr/>
                    </p:nvPicPr>
                    <p:blipFill>
                      <a:blip r:embed="rId19"/>
                      <a:stretch>
                        <a:fillRect/>
                      </a:stretch>
                    </p:blipFill>
                    <p:spPr>
                      <a:xfrm>
                        <a:off x="5931209" y="3765035"/>
                        <a:ext cx="2002477" cy="243957"/>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4EE2F54F-CA0E-AB0F-75EE-DCBF9BE2993C}"/>
              </a:ext>
            </a:extLst>
          </p:cNvPr>
          <p:cNvGraphicFramePr>
            <a:graphicFrameLocks noChangeAspect="1"/>
          </p:cNvGraphicFramePr>
          <p:nvPr>
            <p:extLst>
              <p:ext uri="{D42A27DB-BD31-4B8C-83A1-F6EECF244321}">
                <p14:modId xmlns:p14="http://schemas.microsoft.com/office/powerpoint/2010/main" val="1542227074"/>
              </p:ext>
            </p:extLst>
          </p:nvPr>
        </p:nvGraphicFramePr>
        <p:xfrm>
          <a:off x="5931209" y="5012131"/>
          <a:ext cx="1016000" cy="306387"/>
        </p:xfrm>
        <a:graphic>
          <a:graphicData uri="http://schemas.openxmlformats.org/presentationml/2006/ole">
            <mc:AlternateContent xmlns:mc="http://schemas.openxmlformats.org/markup-compatibility/2006">
              <mc:Choice xmlns:v="urn:schemas-microsoft-com:vml" Requires="v">
                <p:oleObj name="Equation" r:id="rId20" imgW="1269720" imgH="380880" progId="Equation.DSMT4">
                  <p:embed/>
                </p:oleObj>
              </mc:Choice>
              <mc:Fallback>
                <p:oleObj name="Equation" r:id="rId20" imgW="1269720" imgH="380880" progId="Equation.DSMT4">
                  <p:embed/>
                  <p:pic>
                    <p:nvPicPr>
                      <p:cNvPr id="4" name="Object 3">
                        <a:extLst>
                          <a:ext uri="{FF2B5EF4-FFF2-40B4-BE49-F238E27FC236}">
                            <a16:creationId xmlns:a16="http://schemas.microsoft.com/office/drawing/2014/main" id="{46C67962-1752-F5EB-9CEA-3805F58AA736}"/>
                          </a:ext>
                        </a:extLst>
                      </p:cNvPr>
                      <p:cNvPicPr/>
                      <p:nvPr/>
                    </p:nvPicPr>
                    <p:blipFill>
                      <a:blip r:embed="rId21"/>
                      <a:stretch>
                        <a:fillRect/>
                      </a:stretch>
                    </p:blipFill>
                    <p:spPr>
                      <a:xfrm>
                        <a:off x="5931209" y="5012131"/>
                        <a:ext cx="1016000" cy="306387"/>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90EA5259-CB38-7570-87A1-4EB66C437075}"/>
              </a:ext>
            </a:extLst>
          </p:cNvPr>
          <p:cNvGraphicFramePr>
            <a:graphicFrameLocks noChangeAspect="1"/>
          </p:cNvGraphicFramePr>
          <p:nvPr>
            <p:extLst>
              <p:ext uri="{D42A27DB-BD31-4B8C-83A1-F6EECF244321}">
                <p14:modId xmlns:p14="http://schemas.microsoft.com/office/powerpoint/2010/main" val="1370798399"/>
              </p:ext>
            </p:extLst>
          </p:nvPr>
        </p:nvGraphicFramePr>
        <p:xfrm>
          <a:off x="5934693" y="5567054"/>
          <a:ext cx="1819275" cy="234950"/>
        </p:xfrm>
        <a:graphic>
          <a:graphicData uri="http://schemas.openxmlformats.org/presentationml/2006/ole">
            <mc:AlternateContent xmlns:mc="http://schemas.openxmlformats.org/markup-compatibility/2006">
              <mc:Choice xmlns:v="urn:schemas-microsoft-com:vml" Requires="v">
                <p:oleObj name="Equation" r:id="rId22" imgW="2273040" imgH="291960" progId="Equation.DSMT4">
                  <p:embed/>
                </p:oleObj>
              </mc:Choice>
              <mc:Fallback>
                <p:oleObj name="Equation" r:id="rId22" imgW="2273040" imgH="291960" progId="Equation.DSMT4">
                  <p:embed/>
                  <p:pic>
                    <p:nvPicPr>
                      <p:cNvPr id="4" name="Object 3">
                        <a:extLst>
                          <a:ext uri="{FF2B5EF4-FFF2-40B4-BE49-F238E27FC236}">
                            <a16:creationId xmlns:a16="http://schemas.microsoft.com/office/drawing/2014/main" id="{46C67962-1752-F5EB-9CEA-3805F58AA736}"/>
                          </a:ext>
                        </a:extLst>
                      </p:cNvPr>
                      <p:cNvPicPr/>
                      <p:nvPr/>
                    </p:nvPicPr>
                    <p:blipFill>
                      <a:blip r:embed="rId23"/>
                      <a:stretch>
                        <a:fillRect/>
                      </a:stretch>
                    </p:blipFill>
                    <p:spPr>
                      <a:xfrm>
                        <a:off x="5934693" y="5567054"/>
                        <a:ext cx="1819275" cy="23495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lstStyle/>
          <a:p>
            <a:r>
              <a:rPr lang="en-US" dirty="0"/>
              <a:t>Example 3: Solving Linear Equations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3610121139"/>
              </p:ext>
            </p:extLst>
          </p:nvPr>
        </p:nvGraphicFramePr>
        <p:xfrm>
          <a:off x="457200" y="1188720"/>
          <a:ext cx="5524500" cy="838200"/>
        </p:xfrm>
        <a:graphic>
          <a:graphicData uri="http://schemas.openxmlformats.org/presentationml/2006/ole">
            <mc:AlternateContent xmlns:mc="http://schemas.openxmlformats.org/markup-compatibility/2006">
              <mc:Choice xmlns:v="urn:schemas-microsoft-com:vml" Requires="v">
                <p:oleObj name="Equation" r:id="rId2" imgW="5524200" imgH="838080" progId="Equation.DSMT4">
                  <p:embed/>
                </p:oleObj>
              </mc:Choice>
              <mc:Fallback>
                <p:oleObj name="Equation" r:id="rId2" imgW="5524200" imgH="838080" progId="Equation.DSMT4">
                  <p:embed/>
                  <p:pic>
                    <p:nvPicPr>
                      <p:cNvPr id="0" name="Picture 3"/>
                      <p:cNvPicPr>
                        <a:picLocks noChangeAspect="1" noChangeArrowheads="1"/>
                      </p:cNvPicPr>
                      <p:nvPr/>
                    </p:nvPicPr>
                    <p:blipFill>
                      <a:blip r:embed="rId3"/>
                      <a:srcRect/>
                      <a:stretch>
                        <a:fillRect/>
                      </a:stretch>
                    </p:blipFill>
                    <p:spPr bwMode="auto">
                      <a:xfrm>
                        <a:off x="457200" y="1188720"/>
                        <a:ext cx="552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624665074"/>
              </p:ext>
            </p:extLst>
          </p:nvPr>
        </p:nvGraphicFramePr>
        <p:xfrm>
          <a:off x="485775" y="2201697"/>
          <a:ext cx="1257300" cy="304800"/>
        </p:xfrm>
        <a:graphic>
          <a:graphicData uri="http://schemas.openxmlformats.org/presentationml/2006/ole">
            <mc:AlternateContent xmlns:mc="http://schemas.openxmlformats.org/markup-compatibility/2006">
              <mc:Choice xmlns:v="urn:schemas-microsoft-com:vml" Requires="v">
                <p:oleObj name="Equation" r:id="rId4" imgW="1257120" imgH="304560" progId="Equation.DSMT4">
                  <p:embed/>
                </p:oleObj>
              </mc:Choice>
              <mc:Fallback>
                <p:oleObj name="Equation" r:id="rId4" imgW="1257120" imgH="304560" progId="Equation.DSMT4">
                  <p:embed/>
                  <p:pic>
                    <p:nvPicPr>
                      <p:cNvPr id="0" name="Picture 4"/>
                      <p:cNvPicPr>
                        <a:picLocks noChangeAspect="1" noChangeArrowheads="1"/>
                      </p:cNvPicPr>
                      <p:nvPr/>
                    </p:nvPicPr>
                    <p:blipFill>
                      <a:blip r:embed="rId5"/>
                      <a:srcRect/>
                      <a:stretch>
                        <a:fillRect/>
                      </a:stretch>
                    </p:blipFill>
                    <p:spPr bwMode="auto">
                      <a:xfrm>
                        <a:off x="485775" y="2201697"/>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2044700" y="2694296"/>
          <a:ext cx="5499100" cy="838200"/>
        </p:xfrm>
        <a:graphic>
          <a:graphicData uri="http://schemas.openxmlformats.org/presentationml/2006/ole">
            <mc:AlternateContent xmlns:mc="http://schemas.openxmlformats.org/markup-compatibility/2006">
              <mc:Choice xmlns:v="urn:schemas-microsoft-com:vml" Requires="v">
                <p:oleObj name="Equation" r:id="rId6" imgW="5499000" imgH="838080" progId="Equation.DSMT4">
                  <p:embed/>
                </p:oleObj>
              </mc:Choice>
              <mc:Fallback>
                <p:oleObj name="Equation" r:id="rId6" imgW="549900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2694296"/>
                        <a:ext cx="549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609600" y="3622344"/>
          <a:ext cx="4495800" cy="927100"/>
        </p:xfrm>
        <a:graphic>
          <a:graphicData uri="http://schemas.openxmlformats.org/presentationml/2006/ole">
            <mc:AlternateContent xmlns:mc="http://schemas.openxmlformats.org/markup-compatibility/2006">
              <mc:Choice xmlns:v="urn:schemas-microsoft-com:vml" Requires="v">
                <p:oleObj name="Equation" r:id="rId8" imgW="4495680" imgH="927000" progId="Equation.DSMT4">
                  <p:embed/>
                </p:oleObj>
              </mc:Choice>
              <mc:Fallback>
                <p:oleObj name="Equation" r:id="rId8" imgW="4495680" imgH="9270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 y="3622344"/>
                        <a:ext cx="44958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486400" y="3962400"/>
          <a:ext cx="3149600" cy="596900"/>
        </p:xfrm>
        <a:graphic>
          <a:graphicData uri="http://schemas.openxmlformats.org/presentationml/2006/ole">
            <mc:AlternateContent xmlns:mc="http://schemas.openxmlformats.org/markup-compatibility/2006">
              <mc:Choice xmlns:v="urn:schemas-microsoft-com:vml" Requires="v">
                <p:oleObj name="Equation" r:id="rId10" imgW="3149280" imgH="596880" progId="Equation.DSMT4">
                  <p:embed/>
                </p:oleObj>
              </mc:Choice>
              <mc:Fallback>
                <p:oleObj name="Equation" r:id="rId10" imgW="3149280" imgH="596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0" y="3962400"/>
                        <a:ext cx="3149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295400" y="4800600"/>
          <a:ext cx="3479800" cy="469900"/>
        </p:xfrm>
        <a:graphic>
          <a:graphicData uri="http://schemas.openxmlformats.org/presentationml/2006/ole">
            <mc:AlternateContent xmlns:mc="http://schemas.openxmlformats.org/markup-compatibility/2006">
              <mc:Choice xmlns:v="urn:schemas-microsoft-com:vml" Requires="v">
                <p:oleObj name="Equation" r:id="rId12" imgW="3479760" imgH="469800" progId="Equation.DSMT4">
                  <p:embed/>
                </p:oleObj>
              </mc:Choice>
              <mc:Fallback>
                <p:oleObj name="Equation" r:id="rId12" imgW="347976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95400" y="48006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664648" y="5402240"/>
          <a:ext cx="6883400" cy="355600"/>
        </p:xfrm>
        <a:graphic>
          <a:graphicData uri="http://schemas.openxmlformats.org/presentationml/2006/ole">
            <mc:AlternateContent xmlns:mc="http://schemas.openxmlformats.org/markup-compatibility/2006">
              <mc:Choice xmlns:v="urn:schemas-microsoft-com:vml" Requires="v">
                <p:oleObj name="Equation" r:id="rId14" imgW="6883200" imgH="355320" progId="Equation.DSMT4">
                  <p:embed/>
                </p:oleObj>
              </mc:Choice>
              <mc:Fallback>
                <p:oleObj name="Equation" r:id="rId14" imgW="6883200" imgH="35532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664648" y="5402240"/>
                        <a:ext cx="6883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2">
            <a:extLst>
              <a:ext uri="{FF2B5EF4-FFF2-40B4-BE49-F238E27FC236}">
                <a16:creationId xmlns:a16="http://schemas.microsoft.com/office/drawing/2014/main" id="{23621089-7F9E-C769-90F3-7D1039CA8E74}"/>
              </a:ext>
            </a:extLst>
          </p:cNvPr>
          <p:cNvGraphicFramePr>
            <a:graphicFrameLocks noChangeAspect="1"/>
          </p:cNvGraphicFramePr>
          <p:nvPr>
            <p:extLst>
              <p:ext uri="{D42A27DB-BD31-4B8C-83A1-F6EECF244321}">
                <p14:modId xmlns:p14="http://schemas.microsoft.com/office/powerpoint/2010/main" val="3849865425"/>
              </p:ext>
            </p:extLst>
          </p:nvPr>
        </p:nvGraphicFramePr>
        <p:xfrm>
          <a:off x="5486400" y="4925060"/>
          <a:ext cx="1020233" cy="306070"/>
        </p:xfrm>
        <a:graphic>
          <a:graphicData uri="http://schemas.openxmlformats.org/presentationml/2006/ole">
            <mc:AlternateContent xmlns:mc="http://schemas.openxmlformats.org/markup-compatibility/2006">
              <mc:Choice xmlns:v="urn:schemas-microsoft-com:vml" Requires="v">
                <p:oleObj name="Equation" r:id="rId16" imgW="1269720" imgH="380880" progId="Equation.DSMT4">
                  <p:embed/>
                </p:oleObj>
              </mc:Choice>
              <mc:Fallback>
                <p:oleObj name="Equation" r:id="rId16" imgW="1269720" imgH="380880" progId="Equation.DSMT4">
                  <p:embed/>
                  <p:pic>
                    <p:nvPicPr>
                      <p:cNvPr id="0" name=""/>
                      <p:cNvPicPr/>
                      <p:nvPr/>
                    </p:nvPicPr>
                    <p:blipFill>
                      <a:blip r:embed="rId17"/>
                      <a:stretch>
                        <a:fillRect/>
                      </a:stretch>
                    </p:blipFill>
                    <p:spPr>
                      <a:xfrm>
                        <a:off x="5486400" y="4925060"/>
                        <a:ext cx="1020233" cy="30607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1"/>
          <p:cNvSpPr>
            <a:spLocks noGrp="1"/>
          </p:cNvSpPr>
          <p:nvPr>
            <p:ph type="title"/>
          </p:nvPr>
        </p:nvSpPr>
        <p:spPr/>
        <p:txBody>
          <a:bodyPr/>
          <a:lstStyle/>
          <a:p>
            <a:r>
              <a:rPr lang="en-US" dirty="0"/>
              <a:t>Example 3: Solving Linear Equations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nvGraphicFramePr>
        <p:xfrm>
          <a:off x="2756848" y="1385248"/>
          <a:ext cx="5092700" cy="355600"/>
        </p:xfrm>
        <a:graphic>
          <a:graphicData uri="http://schemas.openxmlformats.org/presentationml/2006/ole">
            <mc:AlternateContent xmlns:mc="http://schemas.openxmlformats.org/markup-compatibility/2006">
              <mc:Choice xmlns:v="urn:schemas-microsoft-com:vml" Requires="v">
                <p:oleObj name="Equation" r:id="rId2" imgW="5092560" imgH="355320" progId="Equation.DSMT4">
                  <p:embed/>
                </p:oleObj>
              </mc:Choice>
              <mc:Fallback>
                <p:oleObj name="Equation" r:id="rId2" imgW="5092560" imgH="3553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6848" y="1385248"/>
                        <a:ext cx="5092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2084696" y="1889456"/>
          <a:ext cx="5994400" cy="355600"/>
        </p:xfrm>
        <a:graphic>
          <a:graphicData uri="http://schemas.openxmlformats.org/presentationml/2006/ole">
            <mc:AlternateContent xmlns:mc="http://schemas.openxmlformats.org/markup-compatibility/2006">
              <mc:Choice xmlns:v="urn:schemas-microsoft-com:vml" Requires="v">
                <p:oleObj name="Equation" r:id="rId4" imgW="5994360" imgH="355320" progId="Equation.DSMT4">
                  <p:embed/>
                </p:oleObj>
              </mc:Choice>
              <mc:Fallback>
                <p:oleObj name="Equation" r:id="rId4" imgW="5994360" imgH="3553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4696" y="1889456"/>
                        <a:ext cx="5994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429000" y="2389496"/>
          <a:ext cx="3263900" cy="330200"/>
        </p:xfrm>
        <a:graphic>
          <a:graphicData uri="http://schemas.openxmlformats.org/presentationml/2006/ole">
            <mc:AlternateContent xmlns:mc="http://schemas.openxmlformats.org/markup-compatibility/2006">
              <mc:Choice xmlns:v="urn:schemas-microsoft-com:vml" Requires="v">
                <p:oleObj name="Equation" r:id="rId6" imgW="3263760" imgH="330120" progId="Equation.DSMT4">
                  <p:embed/>
                </p:oleObj>
              </mc:Choice>
              <mc:Fallback>
                <p:oleObj name="Equation" r:id="rId6" imgW="3263760" imgH="3301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9000" y="2389496"/>
                        <a:ext cx="32639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936544" y="2895600"/>
          <a:ext cx="5029200" cy="355600"/>
        </p:xfrm>
        <a:graphic>
          <a:graphicData uri="http://schemas.openxmlformats.org/presentationml/2006/ole">
            <mc:AlternateContent xmlns:mc="http://schemas.openxmlformats.org/markup-compatibility/2006">
              <mc:Choice xmlns:v="urn:schemas-microsoft-com:vml" Requires="v">
                <p:oleObj name="Equation" r:id="rId8" imgW="5029200" imgH="355320" progId="Equation.DSMT4">
                  <p:embed/>
                </p:oleObj>
              </mc:Choice>
              <mc:Fallback>
                <p:oleObj name="Equation" r:id="rId8" imgW="5029200" imgH="35532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36544" y="2895600"/>
                        <a:ext cx="5029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225800" y="3407392"/>
          <a:ext cx="3479800" cy="330200"/>
        </p:xfrm>
        <a:graphic>
          <a:graphicData uri="http://schemas.openxmlformats.org/presentationml/2006/ole">
            <mc:AlternateContent xmlns:mc="http://schemas.openxmlformats.org/markup-compatibility/2006">
              <mc:Choice xmlns:v="urn:schemas-microsoft-com:vml" Requires="v">
                <p:oleObj name="Equation" r:id="rId10" imgW="3479760" imgH="330120" progId="Equation.DSMT4">
                  <p:embed/>
                </p:oleObj>
              </mc:Choice>
              <mc:Fallback>
                <p:oleObj name="Equation" r:id="rId10" imgW="3479760" imgH="33012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25800" y="3407392"/>
                        <a:ext cx="34798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1"/>
          <p:cNvSpPr>
            <a:spLocks noGrp="1"/>
          </p:cNvSpPr>
          <p:nvPr>
            <p:ph type="title"/>
          </p:nvPr>
        </p:nvSpPr>
        <p:spPr/>
        <p:txBody>
          <a:bodyPr/>
          <a:lstStyle/>
          <a:p>
            <a:r>
              <a:rPr lang="en-US" dirty="0"/>
              <a:t>Example 3: Solving Linear Equations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3872005470"/>
              </p:ext>
            </p:extLst>
          </p:nvPr>
        </p:nvGraphicFramePr>
        <p:xfrm>
          <a:off x="485775" y="1150960"/>
          <a:ext cx="914400" cy="304800"/>
        </p:xfrm>
        <a:graphic>
          <a:graphicData uri="http://schemas.openxmlformats.org/presentationml/2006/ole">
            <mc:AlternateContent xmlns:mc="http://schemas.openxmlformats.org/markup-compatibility/2006">
              <mc:Choice xmlns:v="urn:schemas-microsoft-com:vml" Requires="v">
                <p:oleObj name="Equation" r:id="rId2" imgW="914400" imgH="304560" progId="Equation.DSMT4">
                  <p:embed/>
                </p:oleObj>
              </mc:Choice>
              <mc:Fallback>
                <p:oleObj name="Equation" r:id="rId2" imgW="914400" imgH="304560" progId="Equation.DSMT4">
                  <p:embed/>
                  <p:pic>
                    <p:nvPicPr>
                      <p:cNvPr id="0" name="Picture 3"/>
                      <p:cNvPicPr>
                        <a:picLocks noChangeAspect="1" noChangeArrowheads="1"/>
                      </p:cNvPicPr>
                      <p:nvPr/>
                    </p:nvPicPr>
                    <p:blipFill>
                      <a:blip r:embed="rId3"/>
                      <a:srcRect/>
                      <a:stretch>
                        <a:fillRect/>
                      </a:stretch>
                    </p:blipFill>
                    <p:spPr bwMode="auto">
                      <a:xfrm>
                        <a:off x="485775" y="115096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3148241423"/>
              </p:ext>
            </p:extLst>
          </p:nvPr>
        </p:nvGraphicFramePr>
        <p:xfrm>
          <a:off x="1524000" y="2047401"/>
          <a:ext cx="2921000" cy="965200"/>
        </p:xfrm>
        <a:graphic>
          <a:graphicData uri="http://schemas.openxmlformats.org/presentationml/2006/ole">
            <mc:AlternateContent xmlns:mc="http://schemas.openxmlformats.org/markup-compatibility/2006">
              <mc:Choice xmlns:v="urn:schemas-microsoft-com:vml" Requires="v">
                <p:oleObj name="Equation" r:id="rId4" imgW="2920680" imgH="965160" progId="Equation.DSMT4">
                  <p:embed/>
                </p:oleObj>
              </mc:Choice>
              <mc:Fallback>
                <p:oleObj name="Equation" r:id="rId4" imgW="2920680" imgH="96516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047401"/>
                        <a:ext cx="29210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479544589"/>
              </p:ext>
            </p:extLst>
          </p:nvPr>
        </p:nvGraphicFramePr>
        <p:xfrm>
          <a:off x="1828800" y="3059421"/>
          <a:ext cx="2184400" cy="965200"/>
        </p:xfrm>
        <a:graphic>
          <a:graphicData uri="http://schemas.openxmlformats.org/presentationml/2006/ole">
            <mc:AlternateContent xmlns:mc="http://schemas.openxmlformats.org/markup-compatibility/2006">
              <mc:Choice xmlns:v="urn:schemas-microsoft-com:vml" Requires="v">
                <p:oleObj name="Equation" r:id="rId6" imgW="2184120" imgH="965160" progId="Equation.DSMT4">
                  <p:embed/>
                </p:oleObj>
              </mc:Choice>
              <mc:Fallback>
                <p:oleObj name="Equation" r:id="rId6" imgW="2184120" imgH="9651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3059421"/>
                        <a:ext cx="2184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224096519"/>
              </p:ext>
            </p:extLst>
          </p:nvPr>
        </p:nvGraphicFramePr>
        <p:xfrm>
          <a:off x="2563504" y="4118261"/>
          <a:ext cx="1460500" cy="965200"/>
        </p:xfrm>
        <a:graphic>
          <a:graphicData uri="http://schemas.openxmlformats.org/presentationml/2006/ole">
            <mc:AlternateContent xmlns:mc="http://schemas.openxmlformats.org/markup-compatibility/2006">
              <mc:Choice xmlns:v="urn:schemas-microsoft-com:vml" Requires="v">
                <p:oleObj name="Equation" r:id="rId8" imgW="1460160" imgH="965160" progId="Equation.DSMT4">
                  <p:embed/>
                </p:oleObj>
              </mc:Choice>
              <mc:Fallback>
                <p:oleObj name="Equation" r:id="rId8" imgW="1460160" imgH="9651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63504" y="4118261"/>
                        <a:ext cx="1460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3894552527"/>
              </p:ext>
            </p:extLst>
          </p:nvPr>
        </p:nvGraphicFramePr>
        <p:xfrm>
          <a:off x="2631744" y="5233965"/>
          <a:ext cx="1333500" cy="292100"/>
        </p:xfrm>
        <a:graphic>
          <a:graphicData uri="http://schemas.openxmlformats.org/presentationml/2006/ole">
            <mc:AlternateContent xmlns:mc="http://schemas.openxmlformats.org/markup-compatibility/2006">
              <mc:Choice xmlns:v="urn:schemas-microsoft-com:vml" Requires="v">
                <p:oleObj name="Equation" r:id="rId10" imgW="1333440" imgH="291960" progId="Equation.DSMT4">
                  <p:embed/>
                </p:oleObj>
              </mc:Choice>
              <mc:Fallback>
                <p:oleObj name="Equation" r:id="rId10" imgW="1333440" imgH="2919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31744" y="5233965"/>
                        <a:ext cx="1333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5">
            <a:extLst>
              <a:ext uri="{FF2B5EF4-FFF2-40B4-BE49-F238E27FC236}">
                <a16:creationId xmlns:a16="http://schemas.microsoft.com/office/drawing/2014/main" id="{5A5E12D2-30E0-079F-5977-F1900CC748EB}"/>
              </a:ext>
            </a:extLst>
          </p:cNvPr>
          <p:cNvGraphicFramePr>
            <a:graphicFrameLocks noChangeAspect="1"/>
          </p:cNvGraphicFramePr>
          <p:nvPr>
            <p:extLst>
              <p:ext uri="{D42A27DB-BD31-4B8C-83A1-F6EECF244321}">
                <p14:modId xmlns:p14="http://schemas.microsoft.com/office/powerpoint/2010/main" val="2030737046"/>
              </p:ext>
            </p:extLst>
          </p:nvPr>
        </p:nvGraphicFramePr>
        <p:xfrm>
          <a:off x="1847850" y="1244681"/>
          <a:ext cx="2298700" cy="838200"/>
        </p:xfrm>
        <a:graphic>
          <a:graphicData uri="http://schemas.openxmlformats.org/presentationml/2006/ole">
            <mc:AlternateContent xmlns:mc="http://schemas.openxmlformats.org/markup-compatibility/2006">
              <mc:Choice xmlns:v="urn:schemas-microsoft-com:vml" Requires="v">
                <p:oleObj name="Equation" r:id="rId12" imgW="2298600" imgH="838080" progId="Equation.DSMT4">
                  <p:embed/>
                </p:oleObj>
              </mc:Choice>
              <mc:Fallback>
                <p:oleObj name="Equation" r:id="rId12" imgW="2298600" imgH="838080" progId="Equation.DSMT4">
                  <p:embed/>
                  <p:pic>
                    <p:nvPicPr>
                      <p:cNvPr id="11269" name="Object 5"/>
                      <p:cNvPicPr>
                        <a:picLocks noChangeAspect="1" noChangeArrowheads="1"/>
                      </p:cNvPicPr>
                      <p:nvPr/>
                    </p:nvPicPr>
                    <p:blipFill>
                      <a:blip r:embed="rId13"/>
                      <a:srcRect/>
                      <a:stretch>
                        <a:fillRect/>
                      </a:stretch>
                    </p:blipFill>
                    <p:spPr bwMode="auto">
                      <a:xfrm>
                        <a:off x="1847850" y="1244681"/>
                        <a:ext cx="229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BD867DAA-E0CB-B85B-D4FE-F7FDA30B09C3}"/>
              </a:ext>
            </a:extLst>
          </p:cNvPr>
          <p:cNvGraphicFramePr>
            <a:graphicFrameLocks noChangeAspect="1"/>
          </p:cNvGraphicFramePr>
          <p:nvPr>
            <p:extLst>
              <p:ext uri="{D42A27DB-BD31-4B8C-83A1-F6EECF244321}">
                <p14:modId xmlns:p14="http://schemas.microsoft.com/office/powerpoint/2010/main" val="3752810686"/>
              </p:ext>
            </p:extLst>
          </p:nvPr>
        </p:nvGraphicFramePr>
        <p:xfrm>
          <a:off x="5448300" y="2441407"/>
          <a:ext cx="2540000" cy="304800"/>
        </p:xfrm>
        <a:graphic>
          <a:graphicData uri="http://schemas.openxmlformats.org/presentationml/2006/ole">
            <mc:AlternateContent xmlns:mc="http://schemas.openxmlformats.org/markup-compatibility/2006">
              <mc:Choice xmlns:v="urn:schemas-microsoft-com:vml" Requires="v">
                <p:oleObj name="Equation" r:id="rId14" imgW="2539800" imgH="304560" progId="Equation.DSMT4">
                  <p:embed/>
                </p:oleObj>
              </mc:Choice>
              <mc:Fallback>
                <p:oleObj name="Equation" r:id="rId14" imgW="2539800" imgH="304560" progId="Equation.DSMT4">
                  <p:embed/>
                  <p:pic>
                    <p:nvPicPr>
                      <p:cNvPr id="0" name=""/>
                      <p:cNvPicPr/>
                      <p:nvPr/>
                    </p:nvPicPr>
                    <p:blipFill>
                      <a:blip r:embed="rId15"/>
                      <a:stretch>
                        <a:fillRect/>
                      </a:stretch>
                    </p:blipFill>
                    <p:spPr>
                      <a:xfrm>
                        <a:off x="5448300" y="2441407"/>
                        <a:ext cx="2540000" cy="3048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D368B4C-CAB1-F3EC-C971-08DE65E709B6}"/>
              </a:ext>
            </a:extLst>
          </p:cNvPr>
          <p:cNvGraphicFramePr>
            <a:graphicFrameLocks noChangeAspect="1"/>
          </p:cNvGraphicFramePr>
          <p:nvPr>
            <p:extLst>
              <p:ext uri="{D42A27DB-BD31-4B8C-83A1-F6EECF244321}">
                <p14:modId xmlns:p14="http://schemas.microsoft.com/office/powerpoint/2010/main" val="4121140734"/>
              </p:ext>
            </p:extLst>
          </p:nvPr>
        </p:nvGraphicFramePr>
        <p:xfrm>
          <a:off x="5448300" y="4495800"/>
          <a:ext cx="1371600" cy="381000"/>
        </p:xfrm>
        <a:graphic>
          <a:graphicData uri="http://schemas.openxmlformats.org/presentationml/2006/ole">
            <mc:AlternateContent xmlns:mc="http://schemas.openxmlformats.org/markup-compatibility/2006">
              <mc:Choice xmlns:v="urn:schemas-microsoft-com:vml" Requires="v">
                <p:oleObj name="Equation" r:id="rId16" imgW="1371600" imgH="380880" progId="Equation.DSMT4">
                  <p:embed/>
                </p:oleObj>
              </mc:Choice>
              <mc:Fallback>
                <p:oleObj name="Equation" r:id="rId16" imgW="1371600" imgH="380880" progId="Equation.DSMT4">
                  <p:embed/>
                  <p:pic>
                    <p:nvPicPr>
                      <p:cNvPr id="5" name="Object 4">
                        <a:extLst>
                          <a:ext uri="{FF2B5EF4-FFF2-40B4-BE49-F238E27FC236}">
                            <a16:creationId xmlns:a16="http://schemas.microsoft.com/office/drawing/2014/main" id="{BD867DAA-E0CB-B85B-D4FE-F7FDA30B09C3}"/>
                          </a:ext>
                        </a:extLst>
                      </p:cNvPr>
                      <p:cNvPicPr/>
                      <p:nvPr/>
                    </p:nvPicPr>
                    <p:blipFill>
                      <a:blip r:embed="rId17"/>
                      <a:stretch>
                        <a:fillRect/>
                      </a:stretch>
                    </p:blipFill>
                    <p:spPr>
                      <a:xfrm>
                        <a:off x="5448300" y="4495800"/>
                        <a:ext cx="1371600" cy="381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9D97EAA4-A578-573D-A4AC-2767564BA721}"/>
              </a:ext>
            </a:extLst>
          </p:cNvPr>
          <p:cNvGraphicFramePr>
            <a:graphicFrameLocks noChangeAspect="1"/>
          </p:cNvGraphicFramePr>
          <p:nvPr>
            <p:extLst>
              <p:ext uri="{D42A27DB-BD31-4B8C-83A1-F6EECF244321}">
                <p14:modId xmlns:p14="http://schemas.microsoft.com/office/powerpoint/2010/main" val="1898844108"/>
              </p:ext>
            </p:extLst>
          </p:nvPr>
        </p:nvGraphicFramePr>
        <p:xfrm>
          <a:off x="5448300" y="5218430"/>
          <a:ext cx="2273300" cy="292100"/>
        </p:xfrm>
        <a:graphic>
          <a:graphicData uri="http://schemas.openxmlformats.org/presentationml/2006/ole">
            <mc:AlternateContent xmlns:mc="http://schemas.openxmlformats.org/markup-compatibility/2006">
              <mc:Choice xmlns:v="urn:schemas-microsoft-com:vml" Requires="v">
                <p:oleObj name="Equation" r:id="rId18" imgW="2273040" imgH="291960" progId="Equation.DSMT4">
                  <p:embed/>
                </p:oleObj>
              </mc:Choice>
              <mc:Fallback>
                <p:oleObj name="Equation" r:id="rId18" imgW="2273040" imgH="291960" progId="Equation.DSMT4">
                  <p:embed/>
                  <p:pic>
                    <p:nvPicPr>
                      <p:cNvPr id="5" name="Object 4">
                        <a:extLst>
                          <a:ext uri="{FF2B5EF4-FFF2-40B4-BE49-F238E27FC236}">
                            <a16:creationId xmlns:a16="http://schemas.microsoft.com/office/drawing/2014/main" id="{BD867DAA-E0CB-B85B-D4FE-F7FDA30B09C3}"/>
                          </a:ext>
                        </a:extLst>
                      </p:cNvPr>
                      <p:cNvPicPr/>
                      <p:nvPr/>
                    </p:nvPicPr>
                    <p:blipFill>
                      <a:blip r:embed="rId19"/>
                      <a:stretch>
                        <a:fillRect/>
                      </a:stretch>
                    </p:blipFill>
                    <p:spPr>
                      <a:xfrm>
                        <a:off x="5448300" y="5218430"/>
                        <a:ext cx="22733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p:txBody>
          <a:bodyPr/>
          <a:lstStyle/>
          <a:p>
            <a:r>
              <a:rPr lang="en-US" dirty="0"/>
              <a:t>Example 4: Determining Types of Equations</a:t>
            </a:r>
          </a:p>
        </p:txBody>
      </p:sp>
      <p:sp>
        <p:nvSpPr>
          <p:cNvPr id="14340" name="Content Placeholder 2"/>
          <p:cNvSpPr>
            <a:spLocks noGrp="1"/>
          </p:cNvSpPr>
          <p:nvPr>
            <p:ph idx="1"/>
          </p:nvPr>
        </p:nvSpPr>
        <p:spPr>
          <a:xfrm>
            <a:off x="457200" y="1280160"/>
            <a:ext cx="8229600" cy="4056495"/>
          </a:xfrm>
        </p:spPr>
        <p:txBody>
          <a:bodyPr>
            <a:spAutoFit/>
          </a:bodyPr>
          <a:lstStyle/>
          <a:p>
            <a:pPr marL="0" indent="0">
              <a:buFont typeface="Courier New" pitchFamily="49" charset="0"/>
              <a:buNone/>
            </a:pPr>
            <a:r>
              <a:rPr lang="en-US" dirty="0"/>
              <a:t>Determine whether the equation                                  is a conditional equation, an identity, or a contradiction.</a:t>
            </a:r>
          </a:p>
          <a:p>
            <a:pPr marL="0" indent="0">
              <a:buFont typeface="Courier New" pitchFamily="49" charset="0"/>
              <a:buNone/>
            </a:pPr>
            <a:r>
              <a:rPr lang="en-US" b="1" dirty="0"/>
              <a:t>Solution</a:t>
            </a:r>
          </a:p>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endParaRPr lang="en-US" dirty="0"/>
          </a:p>
        </p:txBody>
      </p:sp>
      <p:graphicFrame>
        <p:nvGraphicFramePr>
          <p:cNvPr id="14341" name="Object 5"/>
          <p:cNvGraphicFramePr>
            <a:graphicFrameLocks noChangeAspect="1"/>
          </p:cNvGraphicFramePr>
          <p:nvPr>
            <p:extLst>
              <p:ext uri="{D42A27DB-BD31-4B8C-83A1-F6EECF244321}">
                <p14:modId xmlns:p14="http://schemas.microsoft.com/office/powerpoint/2010/main" val="1585638270"/>
              </p:ext>
            </p:extLst>
          </p:nvPr>
        </p:nvGraphicFramePr>
        <p:xfrm>
          <a:off x="5486400" y="1307623"/>
          <a:ext cx="2476500" cy="482600"/>
        </p:xfrm>
        <a:graphic>
          <a:graphicData uri="http://schemas.openxmlformats.org/presentationml/2006/ole">
            <mc:AlternateContent xmlns:mc="http://schemas.openxmlformats.org/markup-compatibility/2006">
              <mc:Choice xmlns:v="urn:schemas-microsoft-com:vml" Requires="v">
                <p:oleObj name="Equation" r:id="rId2" imgW="2476440" imgH="482400" progId="Equation.DSMT4">
                  <p:embed/>
                </p:oleObj>
              </mc:Choice>
              <mc:Fallback>
                <p:oleObj name="Equation" r:id="rId2" imgW="2476440" imgH="482400" progId="Equation.DSMT4">
                  <p:embed/>
                  <p:pic>
                    <p:nvPicPr>
                      <p:cNvPr id="0" name="Picture 5"/>
                      <p:cNvPicPr>
                        <a:picLocks noChangeAspect="1" noChangeArrowheads="1"/>
                      </p:cNvPicPr>
                      <p:nvPr/>
                    </p:nvPicPr>
                    <p:blipFill>
                      <a:blip r:embed="rId3"/>
                      <a:srcRect/>
                      <a:stretch>
                        <a:fillRect/>
                      </a:stretch>
                    </p:blipFill>
                    <p:spPr bwMode="auto">
                      <a:xfrm>
                        <a:off x="5486400" y="1307623"/>
                        <a:ext cx="24765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7EE86CEE-8D81-7B7D-A763-8A1FA198F0C4}"/>
              </a:ext>
            </a:extLst>
          </p:cNvPr>
          <p:cNvGraphicFramePr>
            <a:graphicFrameLocks noChangeAspect="1"/>
          </p:cNvGraphicFramePr>
          <p:nvPr>
            <p:extLst>
              <p:ext uri="{D42A27DB-BD31-4B8C-83A1-F6EECF244321}">
                <p14:modId xmlns:p14="http://schemas.microsoft.com/office/powerpoint/2010/main" val="1594696715"/>
              </p:ext>
            </p:extLst>
          </p:nvPr>
        </p:nvGraphicFramePr>
        <p:xfrm>
          <a:off x="815975" y="2979535"/>
          <a:ext cx="3175000" cy="2540000"/>
        </p:xfrm>
        <a:graphic>
          <a:graphicData uri="http://schemas.openxmlformats.org/presentationml/2006/ole">
            <mc:AlternateContent xmlns:mc="http://schemas.openxmlformats.org/markup-compatibility/2006">
              <mc:Choice xmlns:v="urn:schemas-microsoft-com:vml" Requires="v">
                <p:oleObj name="Equation" r:id="rId4" imgW="3174840" imgH="2539800" progId="Equation.DSMT4">
                  <p:embed/>
                </p:oleObj>
              </mc:Choice>
              <mc:Fallback>
                <p:oleObj name="Equation" r:id="rId4" imgW="3174840" imgH="2539800" progId="Equation.DSMT4">
                  <p:embed/>
                  <p:pic>
                    <p:nvPicPr>
                      <p:cNvPr id="0" name=""/>
                      <p:cNvPicPr/>
                      <p:nvPr/>
                    </p:nvPicPr>
                    <p:blipFill>
                      <a:blip r:embed="rId5"/>
                      <a:stretch>
                        <a:fillRect/>
                      </a:stretch>
                    </p:blipFill>
                    <p:spPr>
                      <a:xfrm>
                        <a:off x="815975" y="2979535"/>
                        <a:ext cx="3175000" cy="25400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BAEDA995-87F4-8CE4-A0D8-765BF9EF189C}"/>
              </a:ext>
            </a:extLst>
          </p:cNvPr>
          <p:cNvGraphicFramePr>
            <a:graphicFrameLocks noChangeAspect="1"/>
          </p:cNvGraphicFramePr>
          <p:nvPr>
            <p:extLst>
              <p:ext uri="{D42A27DB-BD31-4B8C-83A1-F6EECF244321}">
                <p14:modId xmlns:p14="http://schemas.microsoft.com/office/powerpoint/2010/main" val="869770056"/>
              </p:ext>
            </p:extLst>
          </p:nvPr>
        </p:nvGraphicFramePr>
        <p:xfrm>
          <a:off x="4349750" y="3032126"/>
          <a:ext cx="2870200" cy="368300"/>
        </p:xfrm>
        <a:graphic>
          <a:graphicData uri="http://schemas.openxmlformats.org/presentationml/2006/ole">
            <mc:AlternateContent xmlns:mc="http://schemas.openxmlformats.org/markup-compatibility/2006">
              <mc:Choice xmlns:v="urn:schemas-microsoft-com:vml" Requires="v">
                <p:oleObj name="Equation" r:id="rId6" imgW="2869920" imgH="368280" progId="Equation.DSMT4">
                  <p:embed/>
                </p:oleObj>
              </mc:Choice>
              <mc:Fallback>
                <p:oleObj name="Equation" r:id="rId6" imgW="2869920" imgH="368280" progId="Equation.DSMT4">
                  <p:embed/>
                  <p:pic>
                    <p:nvPicPr>
                      <p:cNvPr id="0" name=""/>
                      <p:cNvPicPr/>
                      <p:nvPr/>
                    </p:nvPicPr>
                    <p:blipFill>
                      <a:blip r:embed="rId7"/>
                      <a:stretch>
                        <a:fillRect/>
                      </a:stretch>
                    </p:blipFill>
                    <p:spPr>
                      <a:xfrm>
                        <a:off x="4349750" y="3032126"/>
                        <a:ext cx="2870200" cy="3683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FCBF7EF-58C7-1742-867F-22A59CB5A236}"/>
              </a:ext>
            </a:extLst>
          </p:cNvPr>
          <p:cNvGraphicFramePr>
            <a:graphicFrameLocks noChangeAspect="1"/>
          </p:cNvGraphicFramePr>
          <p:nvPr>
            <p:extLst>
              <p:ext uri="{D42A27DB-BD31-4B8C-83A1-F6EECF244321}">
                <p14:modId xmlns:p14="http://schemas.microsoft.com/office/powerpoint/2010/main" val="4013349183"/>
              </p:ext>
            </p:extLst>
          </p:nvPr>
        </p:nvGraphicFramePr>
        <p:xfrm>
          <a:off x="4406900" y="3563938"/>
          <a:ext cx="4279900" cy="368300"/>
        </p:xfrm>
        <a:graphic>
          <a:graphicData uri="http://schemas.openxmlformats.org/presentationml/2006/ole">
            <mc:AlternateContent xmlns:mc="http://schemas.openxmlformats.org/markup-compatibility/2006">
              <mc:Choice xmlns:v="urn:schemas-microsoft-com:vml" Requires="v">
                <p:oleObj name="Equation" r:id="rId8" imgW="4279680" imgH="368280" progId="Equation.DSMT4">
                  <p:embed/>
                </p:oleObj>
              </mc:Choice>
              <mc:Fallback>
                <p:oleObj name="Equation" r:id="rId8" imgW="4279680" imgH="368280" progId="Equation.DSMT4">
                  <p:embed/>
                  <p:pic>
                    <p:nvPicPr>
                      <p:cNvPr id="5" name="Object 4">
                        <a:extLst>
                          <a:ext uri="{FF2B5EF4-FFF2-40B4-BE49-F238E27FC236}">
                            <a16:creationId xmlns:a16="http://schemas.microsoft.com/office/drawing/2014/main" id="{BAEDA995-87F4-8CE4-A0D8-765BF9EF189C}"/>
                          </a:ext>
                        </a:extLst>
                      </p:cNvPr>
                      <p:cNvPicPr/>
                      <p:nvPr/>
                    </p:nvPicPr>
                    <p:blipFill>
                      <a:blip r:embed="rId9"/>
                      <a:stretch>
                        <a:fillRect/>
                      </a:stretch>
                    </p:blipFill>
                    <p:spPr>
                      <a:xfrm>
                        <a:off x="4406900" y="3563938"/>
                        <a:ext cx="4279900" cy="3683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11AF2FC5-1C7F-A1B2-4C10-AE57EECC75D2}"/>
              </a:ext>
            </a:extLst>
          </p:cNvPr>
          <p:cNvGraphicFramePr>
            <a:graphicFrameLocks noChangeAspect="1"/>
          </p:cNvGraphicFramePr>
          <p:nvPr>
            <p:extLst>
              <p:ext uri="{D42A27DB-BD31-4B8C-83A1-F6EECF244321}">
                <p14:modId xmlns:p14="http://schemas.microsoft.com/office/powerpoint/2010/main" val="1837933100"/>
              </p:ext>
            </p:extLst>
          </p:nvPr>
        </p:nvGraphicFramePr>
        <p:xfrm>
          <a:off x="4352925" y="4143895"/>
          <a:ext cx="2908300" cy="304800"/>
        </p:xfrm>
        <a:graphic>
          <a:graphicData uri="http://schemas.openxmlformats.org/presentationml/2006/ole">
            <mc:AlternateContent xmlns:mc="http://schemas.openxmlformats.org/markup-compatibility/2006">
              <mc:Choice xmlns:v="urn:schemas-microsoft-com:vml" Requires="v">
                <p:oleObj name="Equation" r:id="rId10" imgW="2908080" imgH="304560" progId="Equation.DSMT4">
                  <p:embed/>
                </p:oleObj>
              </mc:Choice>
              <mc:Fallback>
                <p:oleObj name="Equation" r:id="rId10" imgW="2908080" imgH="304560" progId="Equation.DSMT4">
                  <p:embed/>
                  <p:pic>
                    <p:nvPicPr>
                      <p:cNvPr id="5" name="Object 4">
                        <a:extLst>
                          <a:ext uri="{FF2B5EF4-FFF2-40B4-BE49-F238E27FC236}">
                            <a16:creationId xmlns:a16="http://schemas.microsoft.com/office/drawing/2014/main" id="{BAEDA995-87F4-8CE4-A0D8-765BF9EF189C}"/>
                          </a:ext>
                        </a:extLst>
                      </p:cNvPr>
                      <p:cNvPicPr/>
                      <p:nvPr/>
                    </p:nvPicPr>
                    <p:blipFill>
                      <a:blip r:embed="rId11"/>
                      <a:stretch>
                        <a:fillRect/>
                      </a:stretch>
                    </p:blipFill>
                    <p:spPr>
                      <a:xfrm>
                        <a:off x="4352925" y="4143895"/>
                        <a:ext cx="2908300" cy="3048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B17AC202-4848-47F2-4B2E-E03F5EB4127B}"/>
              </a:ext>
            </a:extLst>
          </p:cNvPr>
          <p:cNvGraphicFramePr>
            <a:graphicFrameLocks noChangeAspect="1"/>
          </p:cNvGraphicFramePr>
          <p:nvPr>
            <p:extLst>
              <p:ext uri="{D42A27DB-BD31-4B8C-83A1-F6EECF244321}">
                <p14:modId xmlns:p14="http://schemas.microsoft.com/office/powerpoint/2010/main" val="2978281117"/>
              </p:ext>
            </p:extLst>
          </p:nvPr>
        </p:nvGraphicFramePr>
        <p:xfrm>
          <a:off x="4349750" y="4660670"/>
          <a:ext cx="3492500" cy="304800"/>
        </p:xfrm>
        <a:graphic>
          <a:graphicData uri="http://schemas.openxmlformats.org/presentationml/2006/ole">
            <mc:AlternateContent xmlns:mc="http://schemas.openxmlformats.org/markup-compatibility/2006">
              <mc:Choice xmlns:v="urn:schemas-microsoft-com:vml" Requires="v">
                <p:oleObj name="Equation" r:id="rId12" imgW="3492360" imgH="304560" progId="Equation.DSMT4">
                  <p:embed/>
                </p:oleObj>
              </mc:Choice>
              <mc:Fallback>
                <p:oleObj name="Equation" r:id="rId12" imgW="3492360" imgH="304560" progId="Equation.DSMT4">
                  <p:embed/>
                  <p:pic>
                    <p:nvPicPr>
                      <p:cNvPr id="5" name="Object 4">
                        <a:extLst>
                          <a:ext uri="{FF2B5EF4-FFF2-40B4-BE49-F238E27FC236}">
                            <a16:creationId xmlns:a16="http://schemas.microsoft.com/office/drawing/2014/main" id="{BAEDA995-87F4-8CE4-A0D8-765BF9EF189C}"/>
                          </a:ext>
                        </a:extLst>
                      </p:cNvPr>
                      <p:cNvPicPr/>
                      <p:nvPr/>
                    </p:nvPicPr>
                    <p:blipFill>
                      <a:blip r:embed="rId13"/>
                      <a:stretch>
                        <a:fillRect/>
                      </a:stretch>
                    </p:blipFill>
                    <p:spPr>
                      <a:xfrm>
                        <a:off x="4349750" y="4660670"/>
                        <a:ext cx="3492500" cy="30480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BE5CDB57-49AC-C252-DCAA-0E6F7F07E942}"/>
              </a:ext>
            </a:extLst>
          </p:cNvPr>
          <p:cNvGraphicFramePr>
            <a:graphicFrameLocks noChangeAspect="1"/>
          </p:cNvGraphicFramePr>
          <p:nvPr>
            <p:extLst>
              <p:ext uri="{D42A27DB-BD31-4B8C-83A1-F6EECF244321}">
                <p14:modId xmlns:p14="http://schemas.microsoft.com/office/powerpoint/2010/main" val="4240312826"/>
              </p:ext>
            </p:extLst>
          </p:nvPr>
        </p:nvGraphicFramePr>
        <p:xfrm>
          <a:off x="4406902" y="5196840"/>
          <a:ext cx="1371600" cy="381000"/>
        </p:xfrm>
        <a:graphic>
          <a:graphicData uri="http://schemas.openxmlformats.org/presentationml/2006/ole">
            <mc:AlternateContent xmlns:mc="http://schemas.openxmlformats.org/markup-compatibility/2006">
              <mc:Choice xmlns:v="urn:schemas-microsoft-com:vml" Requires="v">
                <p:oleObj name="Equation" r:id="rId14" imgW="1371600" imgH="380880" progId="Equation.DSMT4">
                  <p:embed/>
                </p:oleObj>
              </mc:Choice>
              <mc:Fallback>
                <p:oleObj name="Equation" r:id="rId14" imgW="1371600" imgH="380880" progId="Equation.DSMT4">
                  <p:embed/>
                  <p:pic>
                    <p:nvPicPr>
                      <p:cNvPr id="5" name="Object 4">
                        <a:extLst>
                          <a:ext uri="{FF2B5EF4-FFF2-40B4-BE49-F238E27FC236}">
                            <a16:creationId xmlns:a16="http://schemas.microsoft.com/office/drawing/2014/main" id="{BAEDA995-87F4-8CE4-A0D8-765BF9EF189C}"/>
                          </a:ext>
                        </a:extLst>
                      </p:cNvPr>
                      <p:cNvPicPr/>
                      <p:nvPr/>
                    </p:nvPicPr>
                    <p:blipFill>
                      <a:blip r:embed="rId15"/>
                      <a:stretch>
                        <a:fillRect/>
                      </a:stretch>
                    </p:blipFill>
                    <p:spPr>
                      <a:xfrm>
                        <a:off x="4406902" y="5196840"/>
                        <a:ext cx="1371600" cy="3810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1"/>
          <p:cNvSpPr>
            <a:spLocks noGrp="1"/>
          </p:cNvSpPr>
          <p:nvPr>
            <p:ph type="title"/>
          </p:nvPr>
        </p:nvSpPr>
        <p:spPr/>
        <p:txBody>
          <a:bodyPr/>
          <a:lstStyle/>
          <a:p>
            <a:r>
              <a:rPr lang="en-US" dirty="0"/>
              <a:t>Example 4: Determining Types of Equations (cont.)</a:t>
            </a:r>
          </a:p>
        </p:txBody>
      </p:sp>
      <p:sp>
        <p:nvSpPr>
          <p:cNvPr id="14340" name="Content Placeholder 2"/>
          <p:cNvSpPr>
            <a:spLocks noGrp="1"/>
          </p:cNvSpPr>
          <p:nvPr>
            <p:ph idx="1"/>
          </p:nvPr>
        </p:nvSpPr>
        <p:spPr>
          <a:xfrm>
            <a:off x="457200" y="1280160"/>
            <a:ext cx="8229600" cy="3022366"/>
          </a:xfrm>
        </p:spPr>
        <p:txBody>
          <a:bodyPr>
            <a:spAutoFit/>
          </a:bodyPr>
          <a:lstStyle/>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endParaRPr lang="en-US" dirty="0"/>
          </a:p>
          <a:p>
            <a:pPr marL="0" indent="0">
              <a:buFont typeface="Courier New" pitchFamily="49" charset="0"/>
              <a:buNone/>
            </a:pPr>
            <a:r>
              <a:rPr lang="en-US" dirty="0"/>
              <a:t>The equation has one solution. Therefore, it is a </a:t>
            </a:r>
            <a:r>
              <a:rPr lang="en-US" dirty="0">
                <a:solidFill>
                  <a:srgbClr val="FF0000"/>
                </a:solidFill>
              </a:rPr>
              <a:t>conditional equation</a:t>
            </a:r>
            <a:r>
              <a:rPr lang="en-US" dirty="0"/>
              <a:t>.</a:t>
            </a:r>
          </a:p>
        </p:txBody>
      </p:sp>
      <p:graphicFrame>
        <p:nvGraphicFramePr>
          <p:cNvPr id="4" name="Object 3">
            <a:extLst>
              <a:ext uri="{FF2B5EF4-FFF2-40B4-BE49-F238E27FC236}">
                <a16:creationId xmlns:a16="http://schemas.microsoft.com/office/drawing/2014/main" id="{7EE86CEE-8D81-7B7D-A763-8A1FA198F0C4}"/>
              </a:ext>
            </a:extLst>
          </p:cNvPr>
          <p:cNvGraphicFramePr>
            <a:graphicFrameLocks noChangeAspect="1"/>
          </p:cNvGraphicFramePr>
          <p:nvPr>
            <p:extLst>
              <p:ext uri="{D42A27DB-BD31-4B8C-83A1-F6EECF244321}">
                <p14:modId xmlns:p14="http://schemas.microsoft.com/office/powerpoint/2010/main" val="1767417972"/>
              </p:ext>
            </p:extLst>
          </p:nvPr>
        </p:nvGraphicFramePr>
        <p:xfrm>
          <a:off x="1447800" y="1511820"/>
          <a:ext cx="1371600" cy="1295400"/>
        </p:xfrm>
        <a:graphic>
          <a:graphicData uri="http://schemas.openxmlformats.org/presentationml/2006/ole">
            <mc:AlternateContent xmlns:mc="http://schemas.openxmlformats.org/markup-compatibility/2006">
              <mc:Choice xmlns:v="urn:schemas-microsoft-com:vml" Requires="v">
                <p:oleObj name="Equation" r:id="rId2" imgW="1371600" imgH="1295280" progId="Equation.DSMT4">
                  <p:embed/>
                </p:oleObj>
              </mc:Choice>
              <mc:Fallback>
                <p:oleObj name="Equation" r:id="rId2" imgW="1371600" imgH="1295280" progId="Equation.DSMT4">
                  <p:embed/>
                  <p:pic>
                    <p:nvPicPr>
                      <p:cNvPr id="4" name="Object 3">
                        <a:extLst>
                          <a:ext uri="{FF2B5EF4-FFF2-40B4-BE49-F238E27FC236}">
                            <a16:creationId xmlns:a16="http://schemas.microsoft.com/office/drawing/2014/main" id="{7EE86CEE-8D81-7B7D-A763-8A1FA198F0C4}"/>
                          </a:ext>
                        </a:extLst>
                      </p:cNvPr>
                      <p:cNvPicPr/>
                      <p:nvPr/>
                    </p:nvPicPr>
                    <p:blipFill>
                      <a:blip r:embed="rId3"/>
                      <a:stretch>
                        <a:fillRect/>
                      </a:stretch>
                    </p:blipFill>
                    <p:spPr>
                      <a:xfrm>
                        <a:off x="1447800" y="1511820"/>
                        <a:ext cx="1371600" cy="1295400"/>
                      </a:xfrm>
                      <a:prstGeom prst="rect">
                        <a:avLst/>
                      </a:prstGeom>
                    </p:spPr>
                  </p:pic>
                </p:oleObj>
              </mc:Fallback>
            </mc:AlternateContent>
          </a:graphicData>
        </a:graphic>
      </p:graphicFrame>
      <p:graphicFrame>
        <p:nvGraphicFramePr>
          <p:cNvPr id="2" name="Object 1">
            <a:extLst>
              <a:ext uri="{FF2B5EF4-FFF2-40B4-BE49-F238E27FC236}">
                <a16:creationId xmlns:a16="http://schemas.microsoft.com/office/drawing/2014/main" id="{D5DDFAE5-4031-BD13-3709-3D605E30CFAA}"/>
              </a:ext>
            </a:extLst>
          </p:cNvPr>
          <p:cNvGraphicFramePr>
            <a:graphicFrameLocks noChangeAspect="1"/>
          </p:cNvGraphicFramePr>
          <p:nvPr>
            <p:extLst>
              <p:ext uri="{D42A27DB-BD31-4B8C-83A1-F6EECF244321}">
                <p14:modId xmlns:p14="http://schemas.microsoft.com/office/powerpoint/2010/main" val="1820040586"/>
              </p:ext>
            </p:extLst>
          </p:nvPr>
        </p:nvGraphicFramePr>
        <p:xfrm>
          <a:off x="3505200" y="1676400"/>
          <a:ext cx="3352800" cy="368300"/>
        </p:xfrm>
        <a:graphic>
          <a:graphicData uri="http://schemas.openxmlformats.org/presentationml/2006/ole">
            <mc:AlternateContent xmlns:mc="http://schemas.openxmlformats.org/markup-compatibility/2006">
              <mc:Choice xmlns:v="urn:schemas-microsoft-com:vml" Requires="v">
                <p:oleObj name="Equation" r:id="rId4" imgW="3352680" imgH="368280" progId="Equation.DSMT4">
                  <p:embed/>
                </p:oleObj>
              </mc:Choice>
              <mc:Fallback>
                <p:oleObj name="Equation" r:id="rId4" imgW="3352680" imgH="368280" progId="Equation.DSMT4">
                  <p:embed/>
                  <p:pic>
                    <p:nvPicPr>
                      <p:cNvPr id="0" name=""/>
                      <p:cNvPicPr/>
                      <p:nvPr/>
                    </p:nvPicPr>
                    <p:blipFill>
                      <a:blip r:embed="rId5"/>
                      <a:stretch>
                        <a:fillRect/>
                      </a:stretch>
                    </p:blipFill>
                    <p:spPr>
                      <a:xfrm>
                        <a:off x="3505200" y="1676400"/>
                        <a:ext cx="3352800" cy="368300"/>
                      </a:xfrm>
                      <a:prstGeom prst="rect">
                        <a:avLst/>
                      </a:prstGeom>
                    </p:spPr>
                  </p:pic>
                </p:oleObj>
              </mc:Fallback>
            </mc:AlternateContent>
          </a:graphicData>
        </a:graphic>
      </p:graphicFrame>
      <p:graphicFrame>
        <p:nvGraphicFramePr>
          <p:cNvPr id="3" name="Object 2">
            <a:extLst>
              <a:ext uri="{FF2B5EF4-FFF2-40B4-BE49-F238E27FC236}">
                <a16:creationId xmlns:a16="http://schemas.microsoft.com/office/drawing/2014/main" id="{2A095AF7-524E-3FA4-ED76-4F17FB457052}"/>
              </a:ext>
            </a:extLst>
          </p:cNvPr>
          <p:cNvGraphicFramePr>
            <a:graphicFrameLocks noChangeAspect="1"/>
          </p:cNvGraphicFramePr>
          <p:nvPr>
            <p:extLst>
              <p:ext uri="{D42A27DB-BD31-4B8C-83A1-F6EECF244321}">
                <p14:modId xmlns:p14="http://schemas.microsoft.com/office/powerpoint/2010/main" val="1377017126"/>
              </p:ext>
            </p:extLst>
          </p:nvPr>
        </p:nvGraphicFramePr>
        <p:xfrm>
          <a:off x="3505200" y="2469515"/>
          <a:ext cx="1371600" cy="381000"/>
        </p:xfrm>
        <a:graphic>
          <a:graphicData uri="http://schemas.openxmlformats.org/presentationml/2006/ole">
            <mc:AlternateContent xmlns:mc="http://schemas.openxmlformats.org/markup-compatibility/2006">
              <mc:Choice xmlns:v="urn:schemas-microsoft-com:vml" Requires="v">
                <p:oleObj name="Equation" r:id="rId6" imgW="1371600" imgH="380880" progId="Equation.DSMT4">
                  <p:embed/>
                </p:oleObj>
              </mc:Choice>
              <mc:Fallback>
                <p:oleObj name="Equation" r:id="rId6" imgW="1371600" imgH="380880" progId="Equation.DSMT4">
                  <p:embed/>
                  <p:pic>
                    <p:nvPicPr>
                      <p:cNvPr id="2" name="Object 1">
                        <a:extLst>
                          <a:ext uri="{FF2B5EF4-FFF2-40B4-BE49-F238E27FC236}">
                            <a16:creationId xmlns:a16="http://schemas.microsoft.com/office/drawing/2014/main" id="{D5DDFAE5-4031-BD13-3709-3D605E30CFAA}"/>
                          </a:ext>
                        </a:extLst>
                      </p:cNvPr>
                      <p:cNvPicPr/>
                      <p:nvPr/>
                    </p:nvPicPr>
                    <p:blipFill>
                      <a:blip r:embed="rId7"/>
                      <a:stretch>
                        <a:fillRect/>
                      </a:stretch>
                    </p:blipFill>
                    <p:spPr>
                      <a:xfrm>
                        <a:off x="3505200" y="2469515"/>
                        <a:ext cx="1371600" cy="381000"/>
                      </a:xfrm>
                      <a:prstGeom prst="rect">
                        <a:avLst/>
                      </a:prstGeom>
                    </p:spPr>
                  </p:pic>
                </p:oleObj>
              </mc:Fallback>
            </mc:AlternateContent>
          </a:graphicData>
        </a:graphic>
      </p:graphicFrame>
    </p:spTree>
    <p:extLst>
      <p:ext uri="{BB962C8B-B14F-4D97-AF65-F5344CB8AC3E}">
        <p14:creationId xmlns:p14="http://schemas.microsoft.com/office/powerpoint/2010/main" val="23401855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1"/>
          <p:cNvSpPr>
            <a:spLocks noGrp="1"/>
          </p:cNvSpPr>
          <p:nvPr>
            <p:ph type="title"/>
          </p:nvPr>
        </p:nvSpPr>
        <p:spPr/>
        <p:txBody>
          <a:bodyPr/>
          <a:lstStyle/>
          <a:p>
            <a:r>
              <a:rPr lang="en-US" dirty="0"/>
              <a:t>Example 5: Determining Types of Equations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3880570808"/>
              </p:ext>
            </p:extLst>
          </p:nvPr>
        </p:nvGraphicFramePr>
        <p:xfrm>
          <a:off x="968089" y="2473033"/>
          <a:ext cx="3848100" cy="2451100"/>
        </p:xfrm>
        <a:graphic>
          <a:graphicData uri="http://schemas.openxmlformats.org/presentationml/2006/ole">
            <mc:AlternateContent xmlns:mc="http://schemas.openxmlformats.org/markup-compatibility/2006">
              <mc:Choice xmlns:v="urn:schemas-microsoft-com:vml" Requires="v">
                <p:oleObj name="Equation" r:id="rId2" imgW="3848040" imgH="2450880" progId="Equation.DSMT4">
                  <p:embed/>
                </p:oleObj>
              </mc:Choice>
              <mc:Fallback>
                <p:oleObj name="Equation" r:id="rId2" imgW="3848040" imgH="2450880" progId="Equation.DSMT4">
                  <p:embed/>
                  <p:pic>
                    <p:nvPicPr>
                      <p:cNvPr id="0" name="Picture 3"/>
                      <p:cNvPicPr>
                        <a:picLocks noChangeAspect="1" noChangeArrowheads="1"/>
                      </p:cNvPicPr>
                      <p:nvPr/>
                    </p:nvPicPr>
                    <p:blipFill>
                      <a:blip r:embed="rId3"/>
                      <a:srcRect/>
                      <a:stretch>
                        <a:fillRect/>
                      </a:stretch>
                    </p:blipFill>
                    <p:spPr bwMode="auto">
                      <a:xfrm>
                        <a:off x="968089" y="2473033"/>
                        <a:ext cx="3848100" cy="245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3417055443"/>
              </p:ext>
            </p:extLst>
          </p:nvPr>
        </p:nvGraphicFramePr>
        <p:xfrm>
          <a:off x="457200" y="1975190"/>
          <a:ext cx="1257300" cy="304800"/>
        </p:xfrm>
        <a:graphic>
          <a:graphicData uri="http://schemas.openxmlformats.org/presentationml/2006/ole">
            <mc:AlternateContent xmlns:mc="http://schemas.openxmlformats.org/markup-compatibility/2006">
              <mc:Choice xmlns:v="urn:schemas-microsoft-com:vml" Requires="v">
                <p:oleObj name="Equation" r:id="rId4" imgW="1257120" imgH="304560" progId="Equation.DSMT4">
                  <p:embed/>
                </p:oleObj>
              </mc:Choice>
              <mc:Fallback>
                <p:oleObj name="Equation" r:id="rId4" imgW="1257120" imgH="304560" progId="Equation.DSMT4">
                  <p:embed/>
                  <p:pic>
                    <p:nvPicPr>
                      <p:cNvPr id="0" name="Picture 4"/>
                      <p:cNvPicPr>
                        <a:picLocks noChangeAspect="1" noChangeArrowheads="1"/>
                      </p:cNvPicPr>
                      <p:nvPr/>
                    </p:nvPicPr>
                    <p:blipFill>
                      <a:blip r:embed="rId5"/>
                      <a:srcRect/>
                      <a:stretch>
                        <a:fillRect/>
                      </a:stretch>
                    </p:blipFill>
                    <p:spPr bwMode="auto">
                      <a:xfrm>
                        <a:off x="457200" y="197519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extLst>
              <p:ext uri="{D42A27DB-BD31-4B8C-83A1-F6EECF244321}">
                <p14:modId xmlns:p14="http://schemas.microsoft.com/office/powerpoint/2010/main" val="2562905302"/>
              </p:ext>
            </p:extLst>
          </p:nvPr>
        </p:nvGraphicFramePr>
        <p:xfrm>
          <a:off x="5321586" y="1096010"/>
          <a:ext cx="3390900" cy="368300"/>
        </p:xfrm>
        <a:graphic>
          <a:graphicData uri="http://schemas.openxmlformats.org/presentationml/2006/ole">
            <mc:AlternateContent xmlns:mc="http://schemas.openxmlformats.org/markup-compatibility/2006">
              <mc:Choice xmlns:v="urn:schemas-microsoft-com:vml" Requires="v">
                <p:oleObj name="Equation" r:id="rId6" imgW="3390840" imgH="368280" progId="Equation.DSMT4">
                  <p:embed/>
                </p:oleObj>
              </mc:Choice>
              <mc:Fallback>
                <p:oleObj name="Equation" r:id="rId6" imgW="3390840" imgH="3682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21586" y="1096010"/>
                        <a:ext cx="3390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extLst>
              <p:ext uri="{D42A27DB-BD31-4B8C-83A1-F6EECF244321}">
                <p14:modId xmlns:p14="http://schemas.microsoft.com/office/powerpoint/2010/main" val="1221193055"/>
              </p:ext>
            </p:extLst>
          </p:nvPr>
        </p:nvGraphicFramePr>
        <p:xfrm>
          <a:off x="5410200" y="3073400"/>
          <a:ext cx="2997200" cy="279400"/>
        </p:xfrm>
        <a:graphic>
          <a:graphicData uri="http://schemas.openxmlformats.org/presentationml/2006/ole">
            <mc:AlternateContent xmlns:mc="http://schemas.openxmlformats.org/markup-compatibility/2006">
              <mc:Choice xmlns:v="urn:schemas-microsoft-com:vml" Requires="v">
                <p:oleObj name="Equation" r:id="rId8" imgW="2997000" imgH="279360" progId="Equation.DSMT4">
                  <p:embed/>
                </p:oleObj>
              </mc:Choice>
              <mc:Fallback>
                <p:oleObj name="Equation" r:id="rId8" imgW="2997000" imgH="279360" progId="Equation.DSMT4">
                  <p:embed/>
                  <p:pic>
                    <p:nvPicPr>
                      <p:cNvPr id="0" name="Picture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10200" y="3073400"/>
                        <a:ext cx="299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extLst>
              <p:ext uri="{D42A27DB-BD31-4B8C-83A1-F6EECF244321}">
                <p14:modId xmlns:p14="http://schemas.microsoft.com/office/powerpoint/2010/main" val="770519903"/>
              </p:ext>
            </p:extLst>
          </p:nvPr>
        </p:nvGraphicFramePr>
        <p:xfrm>
          <a:off x="5410200" y="4644733"/>
          <a:ext cx="927100" cy="279400"/>
        </p:xfrm>
        <a:graphic>
          <a:graphicData uri="http://schemas.openxmlformats.org/presentationml/2006/ole">
            <mc:AlternateContent xmlns:mc="http://schemas.openxmlformats.org/markup-compatibility/2006">
              <mc:Choice xmlns:v="urn:schemas-microsoft-com:vml" Requires="v">
                <p:oleObj name="Equation" r:id="rId10" imgW="927000" imgH="279360" progId="Equation.DSMT4">
                  <p:embed/>
                </p:oleObj>
              </mc:Choice>
              <mc:Fallback>
                <p:oleObj name="Equation" r:id="rId10" imgW="927000" imgH="279360" progId="Equation.DSMT4">
                  <p:embed/>
                  <p:pic>
                    <p:nvPicPr>
                      <p:cNvPr id="0" name="Picture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10200" y="464473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1496434777"/>
              </p:ext>
            </p:extLst>
          </p:nvPr>
        </p:nvGraphicFramePr>
        <p:xfrm>
          <a:off x="5410200" y="4079247"/>
          <a:ext cx="2260600" cy="304800"/>
        </p:xfrm>
        <a:graphic>
          <a:graphicData uri="http://schemas.openxmlformats.org/presentationml/2006/ole">
            <mc:AlternateContent xmlns:mc="http://schemas.openxmlformats.org/markup-compatibility/2006">
              <mc:Choice xmlns:v="urn:schemas-microsoft-com:vml" Requires="v">
                <p:oleObj name="Equation" r:id="rId12" imgW="2260440" imgH="304560" progId="Equation.DSMT4">
                  <p:embed/>
                </p:oleObj>
              </mc:Choice>
              <mc:Fallback>
                <p:oleObj name="Equation" r:id="rId12" imgW="2260440" imgH="304560" progId="Equation.DSMT4">
                  <p:embed/>
                  <p:pic>
                    <p:nvPicPr>
                      <p:cNvPr id="0" name="Picture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10200" y="4079247"/>
                        <a:ext cx="2260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2" name="Object 12"/>
          <p:cNvGraphicFramePr>
            <a:graphicFrameLocks noChangeAspect="1"/>
          </p:cNvGraphicFramePr>
          <p:nvPr>
            <p:extLst>
              <p:ext uri="{D42A27DB-BD31-4B8C-83A1-F6EECF244321}">
                <p14:modId xmlns:p14="http://schemas.microsoft.com/office/powerpoint/2010/main" val="1496597124"/>
              </p:ext>
            </p:extLst>
          </p:nvPr>
        </p:nvGraphicFramePr>
        <p:xfrm>
          <a:off x="457200" y="5040313"/>
          <a:ext cx="7950200" cy="838200"/>
        </p:xfrm>
        <a:graphic>
          <a:graphicData uri="http://schemas.openxmlformats.org/presentationml/2006/ole">
            <mc:AlternateContent xmlns:mc="http://schemas.openxmlformats.org/markup-compatibility/2006">
              <mc:Choice xmlns:v="urn:schemas-microsoft-com:vml" Requires="v">
                <p:oleObj name="Equation" r:id="rId14" imgW="7949880" imgH="838080" progId="Equation.DSMT4">
                  <p:embed/>
                </p:oleObj>
              </mc:Choice>
              <mc:Fallback>
                <p:oleObj name="Equation" r:id="rId14" imgW="7949880" imgH="838080" progId="Equation.DSMT4">
                  <p:embed/>
                  <p:pic>
                    <p:nvPicPr>
                      <p:cNvPr id="0" name="Picture 12"/>
                      <p:cNvPicPr>
                        <a:picLocks noChangeAspect="1" noChangeArrowheads="1"/>
                      </p:cNvPicPr>
                      <p:nvPr/>
                    </p:nvPicPr>
                    <p:blipFill>
                      <a:blip r:embed="rId15"/>
                      <a:srcRect/>
                      <a:stretch>
                        <a:fillRect/>
                      </a:stretch>
                    </p:blipFill>
                    <p:spPr bwMode="auto">
                      <a:xfrm>
                        <a:off x="457200" y="5040313"/>
                        <a:ext cx="795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TextBox 2">
            <a:extLst>
              <a:ext uri="{FF2B5EF4-FFF2-40B4-BE49-F238E27FC236}">
                <a16:creationId xmlns:a16="http://schemas.microsoft.com/office/drawing/2014/main" id="{565A47EA-A414-1EEA-EBC7-799F9107FBC7}"/>
              </a:ext>
            </a:extLst>
          </p:cNvPr>
          <p:cNvSpPr txBox="1"/>
          <p:nvPr/>
        </p:nvSpPr>
        <p:spPr>
          <a:xfrm>
            <a:off x="361476" y="1000416"/>
            <a:ext cx="8421048" cy="954107"/>
          </a:xfrm>
          <a:prstGeom prst="rect">
            <a:avLst/>
          </a:prstGeom>
          <a:noFill/>
        </p:spPr>
        <p:txBody>
          <a:bodyPr wrap="square" rtlCol="0">
            <a:spAutoFit/>
          </a:bodyPr>
          <a:lstStyle/>
          <a:p>
            <a:r>
              <a:rPr lang="en-US" sz="2800" dirty="0"/>
              <a:t>Determine whether the equation                                         is a conditional equation, an identity, or a contradiction.</a:t>
            </a:r>
          </a:p>
        </p:txBody>
      </p:sp>
      <p:graphicFrame>
        <p:nvGraphicFramePr>
          <p:cNvPr id="6" name="Object 9">
            <a:extLst>
              <a:ext uri="{FF2B5EF4-FFF2-40B4-BE49-F238E27FC236}">
                <a16:creationId xmlns:a16="http://schemas.microsoft.com/office/drawing/2014/main" id="{01EAA23F-3B91-D382-3CF1-6EE1A06F3FFC}"/>
              </a:ext>
            </a:extLst>
          </p:cNvPr>
          <p:cNvGraphicFramePr>
            <a:graphicFrameLocks noChangeAspect="1"/>
          </p:cNvGraphicFramePr>
          <p:nvPr>
            <p:extLst>
              <p:ext uri="{D42A27DB-BD31-4B8C-83A1-F6EECF244321}">
                <p14:modId xmlns:p14="http://schemas.microsoft.com/office/powerpoint/2010/main" val="3641410318"/>
              </p:ext>
            </p:extLst>
          </p:nvPr>
        </p:nvGraphicFramePr>
        <p:xfrm>
          <a:off x="5410200" y="3577261"/>
          <a:ext cx="2044700" cy="241300"/>
        </p:xfrm>
        <a:graphic>
          <a:graphicData uri="http://schemas.openxmlformats.org/presentationml/2006/ole">
            <mc:AlternateContent xmlns:mc="http://schemas.openxmlformats.org/markup-compatibility/2006">
              <mc:Choice xmlns:v="urn:schemas-microsoft-com:vml" Requires="v">
                <p:oleObj name="Equation" r:id="rId16" imgW="2044440" imgH="241200" progId="Equation.DSMT4">
                  <p:embed/>
                </p:oleObj>
              </mc:Choice>
              <mc:Fallback>
                <p:oleObj name="Equation" r:id="rId16" imgW="2044440" imgH="241200" progId="Equation.DSMT4">
                  <p:embed/>
                  <p:pic>
                    <p:nvPicPr>
                      <p:cNvPr id="15369" name="Object 9"/>
                      <p:cNvPicPr>
                        <a:picLocks noChangeAspect="1" noChangeArrowheads="1"/>
                      </p:cNvPicPr>
                      <p:nvPr/>
                    </p:nvPicPr>
                    <p:blipFill>
                      <a:blip r:embed="rId17"/>
                      <a:srcRect/>
                      <a:stretch>
                        <a:fillRect/>
                      </a:stretch>
                    </p:blipFill>
                    <p:spPr bwMode="auto">
                      <a:xfrm>
                        <a:off x="5410200" y="3577261"/>
                        <a:ext cx="2044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9">
            <a:extLst>
              <a:ext uri="{FF2B5EF4-FFF2-40B4-BE49-F238E27FC236}">
                <a16:creationId xmlns:a16="http://schemas.microsoft.com/office/drawing/2014/main" id="{FFEB18FB-4CBB-5FF7-2EF8-0D4B96E55D7E}"/>
              </a:ext>
            </a:extLst>
          </p:cNvPr>
          <p:cNvGraphicFramePr>
            <a:graphicFrameLocks noChangeAspect="1"/>
          </p:cNvGraphicFramePr>
          <p:nvPr>
            <p:extLst>
              <p:ext uri="{D42A27DB-BD31-4B8C-83A1-F6EECF244321}">
                <p14:modId xmlns:p14="http://schemas.microsoft.com/office/powerpoint/2010/main" val="1797805196"/>
              </p:ext>
            </p:extLst>
          </p:nvPr>
        </p:nvGraphicFramePr>
        <p:xfrm>
          <a:off x="5410200" y="2531611"/>
          <a:ext cx="2032000" cy="279400"/>
        </p:xfrm>
        <a:graphic>
          <a:graphicData uri="http://schemas.openxmlformats.org/presentationml/2006/ole">
            <mc:AlternateContent xmlns:mc="http://schemas.openxmlformats.org/markup-compatibility/2006">
              <mc:Choice xmlns:v="urn:schemas-microsoft-com:vml" Requires="v">
                <p:oleObj name="Equation" r:id="rId18" imgW="2031840" imgH="279360" progId="Equation.DSMT4">
                  <p:embed/>
                </p:oleObj>
              </mc:Choice>
              <mc:Fallback>
                <p:oleObj name="Equation" r:id="rId18" imgW="2031840" imgH="279360" progId="Equation.DSMT4">
                  <p:embed/>
                  <p:pic>
                    <p:nvPicPr>
                      <p:cNvPr id="15369" name="Object 9"/>
                      <p:cNvPicPr>
                        <a:picLocks noChangeAspect="1" noChangeArrowheads="1"/>
                      </p:cNvPicPr>
                      <p:nvPr/>
                    </p:nvPicPr>
                    <p:blipFill>
                      <a:blip r:embed="rId19"/>
                      <a:srcRect/>
                      <a:stretch>
                        <a:fillRect/>
                      </a:stretch>
                    </p:blipFill>
                    <p:spPr bwMode="auto">
                      <a:xfrm>
                        <a:off x="5410200" y="2531611"/>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37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7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7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dirty="0"/>
              <a:t>Example 6: Determining Types of Equations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2896299502"/>
              </p:ext>
            </p:extLst>
          </p:nvPr>
        </p:nvGraphicFramePr>
        <p:xfrm>
          <a:off x="5410200" y="1104757"/>
          <a:ext cx="2882900" cy="368300"/>
        </p:xfrm>
        <a:graphic>
          <a:graphicData uri="http://schemas.openxmlformats.org/presentationml/2006/ole">
            <mc:AlternateContent xmlns:mc="http://schemas.openxmlformats.org/markup-compatibility/2006">
              <mc:Choice xmlns:v="urn:schemas-microsoft-com:vml" Requires="v">
                <p:oleObj name="Equation" r:id="rId2" imgW="2882880" imgH="368280" progId="Equation.DSMT4">
                  <p:embed/>
                </p:oleObj>
              </mc:Choice>
              <mc:Fallback>
                <p:oleObj name="Equation" r:id="rId2" imgW="2882880" imgH="368280" progId="Equation.DSMT4">
                  <p:embed/>
                  <p:pic>
                    <p:nvPicPr>
                      <p:cNvPr id="0" name="Picture 3"/>
                      <p:cNvPicPr>
                        <a:picLocks noChangeAspect="1" noChangeArrowheads="1"/>
                      </p:cNvPicPr>
                      <p:nvPr/>
                    </p:nvPicPr>
                    <p:blipFill>
                      <a:blip r:embed="rId3"/>
                      <a:srcRect/>
                      <a:stretch>
                        <a:fillRect/>
                      </a:stretch>
                    </p:blipFill>
                    <p:spPr bwMode="auto">
                      <a:xfrm>
                        <a:off x="5410200" y="1104757"/>
                        <a:ext cx="2882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1136012202"/>
              </p:ext>
            </p:extLst>
          </p:nvPr>
        </p:nvGraphicFramePr>
        <p:xfrm>
          <a:off x="530225" y="2064206"/>
          <a:ext cx="1257300" cy="304800"/>
        </p:xfrm>
        <a:graphic>
          <a:graphicData uri="http://schemas.openxmlformats.org/presentationml/2006/ole">
            <mc:AlternateContent xmlns:mc="http://schemas.openxmlformats.org/markup-compatibility/2006">
              <mc:Choice xmlns:v="urn:schemas-microsoft-com:vml" Requires="v">
                <p:oleObj name="Equation" r:id="rId4" imgW="1257120" imgH="304560" progId="Equation.DSMT4">
                  <p:embed/>
                </p:oleObj>
              </mc:Choice>
              <mc:Fallback>
                <p:oleObj name="Equation" r:id="rId4" imgW="1257120" imgH="304560" progId="Equation.DSMT4">
                  <p:embed/>
                  <p:pic>
                    <p:nvPicPr>
                      <p:cNvPr id="0" name="Picture 4"/>
                      <p:cNvPicPr>
                        <a:picLocks noChangeAspect="1" noChangeArrowheads="1"/>
                      </p:cNvPicPr>
                      <p:nvPr/>
                    </p:nvPicPr>
                    <p:blipFill>
                      <a:blip r:embed="rId5"/>
                      <a:srcRect/>
                      <a:stretch>
                        <a:fillRect/>
                      </a:stretch>
                    </p:blipFill>
                    <p:spPr bwMode="auto">
                      <a:xfrm>
                        <a:off x="530225" y="206420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392717195"/>
              </p:ext>
            </p:extLst>
          </p:nvPr>
        </p:nvGraphicFramePr>
        <p:xfrm>
          <a:off x="5725804" y="2917190"/>
          <a:ext cx="2997200" cy="279400"/>
        </p:xfrm>
        <a:graphic>
          <a:graphicData uri="http://schemas.openxmlformats.org/presentationml/2006/ole">
            <mc:AlternateContent xmlns:mc="http://schemas.openxmlformats.org/markup-compatibility/2006">
              <mc:Choice xmlns:v="urn:schemas-microsoft-com:vml" Requires="v">
                <p:oleObj name="Equation" r:id="rId6" imgW="2997000" imgH="279360" progId="Equation.DSMT4">
                  <p:embed/>
                </p:oleObj>
              </mc:Choice>
              <mc:Fallback>
                <p:oleObj name="Equation" r:id="rId6" imgW="2997000" imgH="27936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25804" y="2917190"/>
                        <a:ext cx="299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1613440496"/>
              </p:ext>
            </p:extLst>
          </p:nvPr>
        </p:nvGraphicFramePr>
        <p:xfrm>
          <a:off x="5725804" y="4529356"/>
          <a:ext cx="927100" cy="279400"/>
        </p:xfrm>
        <a:graphic>
          <a:graphicData uri="http://schemas.openxmlformats.org/presentationml/2006/ole">
            <mc:AlternateContent xmlns:mc="http://schemas.openxmlformats.org/markup-compatibility/2006">
              <mc:Choice xmlns:v="urn:schemas-microsoft-com:vml" Requires="v">
                <p:oleObj name="Equation" r:id="rId8" imgW="927000" imgH="279360" progId="Equation.DSMT4">
                  <p:embed/>
                </p:oleObj>
              </mc:Choice>
              <mc:Fallback>
                <p:oleObj name="Equation" r:id="rId8" imgW="927000" imgH="27936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25804" y="4529356"/>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077617819"/>
              </p:ext>
            </p:extLst>
          </p:nvPr>
        </p:nvGraphicFramePr>
        <p:xfrm>
          <a:off x="5715000" y="5105400"/>
          <a:ext cx="1993900" cy="241300"/>
        </p:xfrm>
        <a:graphic>
          <a:graphicData uri="http://schemas.openxmlformats.org/presentationml/2006/ole">
            <mc:AlternateContent xmlns:mc="http://schemas.openxmlformats.org/markup-compatibility/2006">
              <mc:Choice xmlns:v="urn:schemas-microsoft-com:vml" Requires="v">
                <p:oleObj name="Equation" r:id="rId10" imgW="1993680" imgH="241200" progId="Equation.DSMT4">
                  <p:embed/>
                </p:oleObj>
              </mc:Choice>
              <mc:Fallback>
                <p:oleObj name="Equation" r:id="rId10" imgW="1993680" imgH="24120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15000" y="5105400"/>
                        <a:ext cx="1993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 name="TextBox 2">
            <a:extLst>
              <a:ext uri="{FF2B5EF4-FFF2-40B4-BE49-F238E27FC236}">
                <a16:creationId xmlns:a16="http://schemas.microsoft.com/office/drawing/2014/main" id="{10595EDC-F648-B9A2-C71C-3C98D6300C64}"/>
              </a:ext>
            </a:extLst>
          </p:cNvPr>
          <p:cNvSpPr txBox="1"/>
          <p:nvPr/>
        </p:nvSpPr>
        <p:spPr>
          <a:xfrm>
            <a:off x="457200" y="997087"/>
            <a:ext cx="8421048" cy="954107"/>
          </a:xfrm>
          <a:prstGeom prst="rect">
            <a:avLst/>
          </a:prstGeom>
          <a:noFill/>
        </p:spPr>
        <p:txBody>
          <a:bodyPr wrap="square" rtlCol="0">
            <a:spAutoFit/>
          </a:bodyPr>
          <a:lstStyle/>
          <a:p>
            <a:r>
              <a:rPr lang="en-US" sz="2800" dirty="0"/>
              <a:t>Determine whether the equation                                         is a conditional equation, an identity, or a contradiction.</a:t>
            </a:r>
          </a:p>
        </p:txBody>
      </p:sp>
      <p:graphicFrame>
        <p:nvGraphicFramePr>
          <p:cNvPr id="5" name="Object 4">
            <a:extLst>
              <a:ext uri="{FF2B5EF4-FFF2-40B4-BE49-F238E27FC236}">
                <a16:creationId xmlns:a16="http://schemas.microsoft.com/office/drawing/2014/main" id="{2865FE1F-B4AE-60E1-975C-2940F7E845F6}"/>
              </a:ext>
            </a:extLst>
          </p:cNvPr>
          <p:cNvGraphicFramePr>
            <a:graphicFrameLocks noChangeAspect="1"/>
          </p:cNvGraphicFramePr>
          <p:nvPr>
            <p:extLst>
              <p:ext uri="{D42A27DB-BD31-4B8C-83A1-F6EECF244321}">
                <p14:modId xmlns:p14="http://schemas.microsoft.com/office/powerpoint/2010/main" val="3602981711"/>
              </p:ext>
            </p:extLst>
          </p:nvPr>
        </p:nvGraphicFramePr>
        <p:xfrm>
          <a:off x="1901208" y="2237221"/>
          <a:ext cx="3644900" cy="3606800"/>
        </p:xfrm>
        <a:graphic>
          <a:graphicData uri="http://schemas.openxmlformats.org/presentationml/2006/ole">
            <mc:AlternateContent xmlns:mc="http://schemas.openxmlformats.org/markup-compatibility/2006">
              <mc:Choice xmlns:v="urn:schemas-microsoft-com:vml" Requires="v">
                <p:oleObj name="Equation" r:id="rId12" imgW="3644640" imgH="3606480" progId="Equation.DSMT4">
                  <p:embed/>
                </p:oleObj>
              </mc:Choice>
              <mc:Fallback>
                <p:oleObj name="Equation" r:id="rId12" imgW="3644640" imgH="3606480" progId="Equation.DSMT4">
                  <p:embed/>
                  <p:pic>
                    <p:nvPicPr>
                      <p:cNvPr id="0" name=""/>
                      <p:cNvPicPr/>
                      <p:nvPr/>
                    </p:nvPicPr>
                    <p:blipFill>
                      <a:blip r:embed="rId13"/>
                      <a:stretch>
                        <a:fillRect/>
                      </a:stretch>
                    </p:blipFill>
                    <p:spPr>
                      <a:xfrm>
                        <a:off x="1901208" y="2237221"/>
                        <a:ext cx="3644900" cy="3606800"/>
                      </a:xfrm>
                      <a:prstGeom prst="rect">
                        <a:avLst/>
                      </a:prstGeom>
                    </p:spPr>
                  </p:pic>
                </p:oleObj>
              </mc:Fallback>
            </mc:AlternateContent>
          </a:graphicData>
        </a:graphic>
      </p:graphicFrame>
      <p:graphicFrame>
        <p:nvGraphicFramePr>
          <p:cNvPr id="6" name="Object 10">
            <a:extLst>
              <a:ext uri="{FF2B5EF4-FFF2-40B4-BE49-F238E27FC236}">
                <a16:creationId xmlns:a16="http://schemas.microsoft.com/office/drawing/2014/main" id="{DF4E9574-F919-9DBD-A96B-5700EDA76146}"/>
              </a:ext>
            </a:extLst>
          </p:cNvPr>
          <p:cNvGraphicFramePr>
            <a:graphicFrameLocks noChangeAspect="1"/>
          </p:cNvGraphicFramePr>
          <p:nvPr>
            <p:extLst>
              <p:ext uri="{D42A27DB-BD31-4B8C-83A1-F6EECF244321}">
                <p14:modId xmlns:p14="http://schemas.microsoft.com/office/powerpoint/2010/main" val="3072479904"/>
              </p:ext>
            </p:extLst>
          </p:nvPr>
        </p:nvGraphicFramePr>
        <p:xfrm>
          <a:off x="5725804" y="3427730"/>
          <a:ext cx="2044700" cy="241300"/>
        </p:xfrm>
        <a:graphic>
          <a:graphicData uri="http://schemas.openxmlformats.org/presentationml/2006/ole">
            <mc:AlternateContent xmlns:mc="http://schemas.openxmlformats.org/markup-compatibility/2006">
              <mc:Choice xmlns:v="urn:schemas-microsoft-com:vml" Requires="v">
                <p:oleObj name="Equation" r:id="rId14" imgW="2044440" imgH="241200" progId="Equation.DSMT4">
                  <p:embed/>
                </p:oleObj>
              </mc:Choice>
              <mc:Fallback>
                <p:oleObj name="Equation" r:id="rId14" imgW="2044440" imgH="241200" progId="Equation.DSMT4">
                  <p:embed/>
                  <p:pic>
                    <p:nvPicPr>
                      <p:cNvPr id="16394" name="Object 10"/>
                      <p:cNvPicPr>
                        <a:picLocks noChangeAspect="1" noChangeArrowheads="1"/>
                      </p:cNvPicPr>
                      <p:nvPr/>
                    </p:nvPicPr>
                    <p:blipFill>
                      <a:blip r:embed="rId15"/>
                      <a:srcRect/>
                      <a:stretch>
                        <a:fillRect/>
                      </a:stretch>
                    </p:blipFill>
                    <p:spPr bwMode="auto">
                      <a:xfrm>
                        <a:off x="5725804" y="3427730"/>
                        <a:ext cx="2044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10">
            <a:extLst>
              <a:ext uri="{FF2B5EF4-FFF2-40B4-BE49-F238E27FC236}">
                <a16:creationId xmlns:a16="http://schemas.microsoft.com/office/drawing/2014/main" id="{5CDBF628-66C7-E104-009F-1D7C477F084B}"/>
              </a:ext>
            </a:extLst>
          </p:cNvPr>
          <p:cNvGraphicFramePr>
            <a:graphicFrameLocks noChangeAspect="1"/>
          </p:cNvGraphicFramePr>
          <p:nvPr>
            <p:extLst>
              <p:ext uri="{D42A27DB-BD31-4B8C-83A1-F6EECF244321}">
                <p14:modId xmlns:p14="http://schemas.microsoft.com/office/powerpoint/2010/main" val="1198910018"/>
              </p:ext>
            </p:extLst>
          </p:nvPr>
        </p:nvGraphicFramePr>
        <p:xfrm>
          <a:off x="5725804" y="2354444"/>
          <a:ext cx="2032000" cy="279400"/>
        </p:xfrm>
        <a:graphic>
          <a:graphicData uri="http://schemas.openxmlformats.org/presentationml/2006/ole">
            <mc:AlternateContent xmlns:mc="http://schemas.openxmlformats.org/markup-compatibility/2006">
              <mc:Choice xmlns:v="urn:schemas-microsoft-com:vml" Requires="v">
                <p:oleObj name="Equation" r:id="rId16" imgW="2031840" imgH="279360" progId="Equation.DSMT4">
                  <p:embed/>
                </p:oleObj>
              </mc:Choice>
              <mc:Fallback>
                <p:oleObj name="Equation" r:id="rId16" imgW="2031840" imgH="279360" progId="Equation.DSMT4">
                  <p:embed/>
                  <p:pic>
                    <p:nvPicPr>
                      <p:cNvPr id="16394" name="Object 10"/>
                      <p:cNvPicPr>
                        <a:picLocks noChangeAspect="1" noChangeArrowheads="1"/>
                      </p:cNvPicPr>
                      <p:nvPr/>
                    </p:nvPicPr>
                    <p:blipFill>
                      <a:blip r:embed="rId17"/>
                      <a:srcRect/>
                      <a:stretch>
                        <a:fillRect/>
                      </a:stretch>
                    </p:blipFill>
                    <p:spPr bwMode="auto">
                      <a:xfrm>
                        <a:off x="5725804" y="2354444"/>
                        <a:ext cx="2032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10">
            <a:extLst>
              <a:ext uri="{FF2B5EF4-FFF2-40B4-BE49-F238E27FC236}">
                <a16:creationId xmlns:a16="http://schemas.microsoft.com/office/drawing/2014/main" id="{BCE77456-9655-8CF7-6C2A-135400DFC72B}"/>
              </a:ext>
            </a:extLst>
          </p:cNvPr>
          <p:cNvGraphicFramePr>
            <a:graphicFrameLocks noChangeAspect="1"/>
          </p:cNvGraphicFramePr>
          <p:nvPr>
            <p:extLst>
              <p:ext uri="{D42A27DB-BD31-4B8C-83A1-F6EECF244321}">
                <p14:modId xmlns:p14="http://schemas.microsoft.com/office/powerpoint/2010/main" val="998249536"/>
              </p:ext>
            </p:extLst>
          </p:nvPr>
        </p:nvGraphicFramePr>
        <p:xfrm>
          <a:off x="5715000" y="5552440"/>
          <a:ext cx="927100" cy="279400"/>
        </p:xfrm>
        <a:graphic>
          <a:graphicData uri="http://schemas.openxmlformats.org/presentationml/2006/ole">
            <mc:AlternateContent xmlns:mc="http://schemas.openxmlformats.org/markup-compatibility/2006">
              <mc:Choice xmlns:v="urn:schemas-microsoft-com:vml" Requires="v">
                <p:oleObj name="Equation" r:id="rId8" imgW="927000" imgH="279360" progId="Equation.DSMT4">
                  <p:embed/>
                </p:oleObj>
              </mc:Choice>
              <mc:Fallback>
                <p:oleObj name="Equation" r:id="rId8" imgW="927000" imgH="279360" progId="Equation.DSMT4">
                  <p:embed/>
                  <p:pic>
                    <p:nvPicPr>
                      <p:cNvPr id="16394"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15000" y="555244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10">
            <a:extLst>
              <a:ext uri="{FF2B5EF4-FFF2-40B4-BE49-F238E27FC236}">
                <a16:creationId xmlns:a16="http://schemas.microsoft.com/office/drawing/2014/main" id="{72374A0B-3653-19AC-02E1-78D4445F1D1E}"/>
              </a:ext>
            </a:extLst>
          </p:cNvPr>
          <p:cNvGraphicFramePr>
            <a:graphicFrameLocks noChangeAspect="1"/>
          </p:cNvGraphicFramePr>
          <p:nvPr>
            <p:extLst>
              <p:ext uri="{D42A27DB-BD31-4B8C-83A1-F6EECF244321}">
                <p14:modId xmlns:p14="http://schemas.microsoft.com/office/powerpoint/2010/main" val="2060456805"/>
              </p:ext>
            </p:extLst>
          </p:nvPr>
        </p:nvGraphicFramePr>
        <p:xfrm>
          <a:off x="5725804" y="3982857"/>
          <a:ext cx="2400300" cy="241300"/>
        </p:xfrm>
        <a:graphic>
          <a:graphicData uri="http://schemas.openxmlformats.org/presentationml/2006/ole">
            <mc:AlternateContent xmlns:mc="http://schemas.openxmlformats.org/markup-compatibility/2006">
              <mc:Choice xmlns:v="urn:schemas-microsoft-com:vml" Requires="v">
                <p:oleObj name="Equation" r:id="rId18" imgW="2400120" imgH="241200" progId="Equation.DSMT4">
                  <p:embed/>
                </p:oleObj>
              </mc:Choice>
              <mc:Fallback>
                <p:oleObj name="Equation" r:id="rId18" imgW="2400120" imgH="241200" progId="Equation.DSMT4">
                  <p:embed/>
                  <p:pic>
                    <p:nvPicPr>
                      <p:cNvPr id="16394" name="Object 10"/>
                      <p:cNvPicPr>
                        <a:picLocks noChangeAspect="1" noChangeArrowheads="1"/>
                      </p:cNvPicPr>
                      <p:nvPr/>
                    </p:nvPicPr>
                    <p:blipFill>
                      <a:blip r:embed="rId19"/>
                      <a:srcRect/>
                      <a:stretch>
                        <a:fillRect/>
                      </a:stretch>
                    </p:blipFill>
                    <p:spPr bwMode="auto">
                      <a:xfrm>
                        <a:off x="5725804" y="3982857"/>
                        <a:ext cx="24003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9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39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itle 1"/>
          <p:cNvSpPr>
            <a:spLocks noGrp="1"/>
          </p:cNvSpPr>
          <p:nvPr>
            <p:ph type="title"/>
          </p:nvPr>
        </p:nvSpPr>
        <p:spPr/>
        <p:txBody>
          <a:bodyPr/>
          <a:lstStyle/>
          <a:p>
            <a:r>
              <a:rPr lang="en-US" dirty="0"/>
              <a:t>Example 6: Determining Types of Equations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6396" name="Object 12"/>
          <p:cNvGraphicFramePr>
            <a:graphicFrameLocks noChangeAspect="1"/>
          </p:cNvGraphicFramePr>
          <p:nvPr>
            <p:extLst>
              <p:ext uri="{D42A27DB-BD31-4B8C-83A1-F6EECF244321}">
                <p14:modId xmlns:p14="http://schemas.microsoft.com/office/powerpoint/2010/main" val="2436159309"/>
              </p:ext>
            </p:extLst>
          </p:nvPr>
        </p:nvGraphicFramePr>
        <p:xfrm>
          <a:off x="457200" y="1280160"/>
          <a:ext cx="8102600" cy="1295400"/>
        </p:xfrm>
        <a:graphic>
          <a:graphicData uri="http://schemas.openxmlformats.org/presentationml/2006/ole">
            <mc:AlternateContent xmlns:mc="http://schemas.openxmlformats.org/markup-compatibility/2006">
              <mc:Choice xmlns:v="urn:schemas-microsoft-com:vml" Requires="v">
                <p:oleObj name="Equation" r:id="rId2" imgW="8102520" imgH="1295280" progId="Equation.DSMT4">
                  <p:embed/>
                </p:oleObj>
              </mc:Choice>
              <mc:Fallback>
                <p:oleObj name="Equation" r:id="rId2" imgW="8102520" imgH="1295280" progId="Equation.DSMT4">
                  <p:embed/>
                  <p:pic>
                    <p:nvPicPr>
                      <p:cNvPr id="16396" name="Object 12"/>
                      <p:cNvPicPr>
                        <a:picLocks noChangeAspect="1" noChangeArrowheads="1"/>
                      </p:cNvPicPr>
                      <p:nvPr/>
                    </p:nvPicPr>
                    <p:blipFill>
                      <a:blip r:embed="rId3"/>
                      <a:srcRect/>
                      <a:stretch>
                        <a:fillRect/>
                      </a:stretch>
                    </p:blipFill>
                    <p:spPr bwMode="auto">
                      <a:xfrm>
                        <a:off x="457200" y="1280160"/>
                        <a:ext cx="81026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390967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dirty="0"/>
              <a:t>Definition: Linear Equations in </a:t>
            </a:r>
            <a:r>
              <a:rPr lang="en-US" i="1" dirty="0"/>
              <a:t>x</a:t>
            </a:r>
          </a:p>
        </p:txBody>
      </p:sp>
      <p:sp>
        <p:nvSpPr>
          <p:cNvPr id="5124"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marL="0" indent="0">
              <a:buFont typeface="Courier New" pitchFamily="49" charset="0"/>
              <a:buNone/>
            </a:pPr>
            <a:r>
              <a:rPr lang="en-US" dirty="0">
                <a:solidFill>
                  <a:srgbClr val="000000"/>
                </a:solidFill>
              </a:rPr>
              <a:t>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constants and </a:t>
            </a:r>
            <a:r>
              <a:rPr lang="en-US" i="1" dirty="0">
                <a:solidFill>
                  <a:srgbClr val="000000"/>
                </a:solidFill>
              </a:rPr>
              <a:t>a</a:t>
            </a:r>
            <a:r>
              <a:rPr lang="en-US" dirty="0">
                <a:solidFill>
                  <a:srgbClr val="000000"/>
                </a:solidFill>
              </a:rPr>
              <a:t> ≠ 0, then a </a:t>
            </a:r>
            <a:r>
              <a:rPr lang="en-US" b="1" dirty="0">
                <a:solidFill>
                  <a:srgbClr val="C00000"/>
                </a:solidFill>
              </a:rPr>
              <a:t>linear equation in </a:t>
            </a:r>
            <a:r>
              <a:rPr lang="en-US" b="1" i="1" dirty="0">
                <a:solidFill>
                  <a:srgbClr val="C00000"/>
                </a:solidFill>
              </a:rPr>
              <a:t>x</a:t>
            </a:r>
            <a:r>
              <a:rPr lang="en-US" dirty="0">
                <a:solidFill>
                  <a:srgbClr val="000000"/>
                </a:solidFill>
              </a:rPr>
              <a:t> is an equation that can be written in the form</a:t>
            </a: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dirty="0">
              <a:solidFill>
                <a:srgbClr val="000000"/>
              </a:solidFill>
            </a:endParaRPr>
          </a:p>
        </p:txBody>
      </p:sp>
      <p:graphicFrame>
        <p:nvGraphicFramePr>
          <p:cNvPr id="5122" name="Object 2"/>
          <p:cNvGraphicFramePr>
            <a:graphicFrameLocks noChangeAspect="1"/>
          </p:cNvGraphicFramePr>
          <p:nvPr>
            <p:extLst>
              <p:ext uri="{D42A27DB-BD31-4B8C-83A1-F6EECF244321}">
                <p14:modId xmlns:p14="http://schemas.microsoft.com/office/powerpoint/2010/main" val="724901278"/>
              </p:ext>
            </p:extLst>
          </p:nvPr>
        </p:nvGraphicFramePr>
        <p:xfrm>
          <a:off x="3829050" y="2663656"/>
          <a:ext cx="1485900" cy="304800"/>
        </p:xfrm>
        <a:graphic>
          <a:graphicData uri="http://schemas.openxmlformats.org/presentationml/2006/ole">
            <mc:AlternateContent xmlns:mc="http://schemas.openxmlformats.org/markup-compatibility/2006">
              <mc:Choice xmlns:v="urn:schemas-microsoft-com:vml" Requires="v">
                <p:oleObj name="Equation" r:id="rId2" imgW="1485720" imgH="304560" progId="Equation.DSMT4">
                  <p:embed/>
                </p:oleObj>
              </mc:Choice>
              <mc:Fallback>
                <p:oleObj name="Equation" r:id="rId2" imgW="1485720" imgH="30456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9050" y="2663656"/>
                        <a:ext cx="148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1"/>
          <p:cNvSpPr>
            <a:spLocks noGrp="1"/>
          </p:cNvSpPr>
          <p:nvPr>
            <p:ph type="title"/>
          </p:nvPr>
        </p:nvSpPr>
        <p:spPr/>
        <p:txBody>
          <a:bodyPr/>
          <a:lstStyle/>
          <a:p>
            <a:r>
              <a:rPr lang="en-US" dirty="0"/>
              <a:t>Note</a:t>
            </a:r>
            <a:endParaRPr lang="en-US" i="1" dirty="0"/>
          </a:p>
        </p:txBody>
      </p:sp>
      <p:sp>
        <p:nvSpPr>
          <p:cNvPr id="5124" name="Content Placeholder 2"/>
          <p:cNvSpPr>
            <a:spLocks noGrp="1"/>
          </p:cNvSpPr>
          <p:nvPr>
            <p:ph idx="1"/>
          </p:nvPr>
        </p:nvSpPr>
        <p:spPr>
          <a:xfrm>
            <a:off x="457200" y="1280160"/>
            <a:ext cx="8229600" cy="1384995"/>
          </a:xfrm>
          <a:solidFill>
            <a:srgbClr val="FFFFCC"/>
          </a:solidFill>
          <a:ln w="28575">
            <a:solidFill>
              <a:srgbClr val="000000"/>
            </a:solidFill>
          </a:ln>
        </p:spPr>
        <p:txBody>
          <a:bodyPr>
            <a:spAutoFit/>
          </a:bodyPr>
          <a:lstStyle/>
          <a:p>
            <a:pPr marL="0" indent="0">
              <a:buFont typeface="Courier New" pitchFamily="49" charset="0"/>
              <a:buNone/>
            </a:pPr>
            <a:r>
              <a:rPr lang="en-US" dirty="0">
                <a:solidFill>
                  <a:srgbClr val="000000"/>
                </a:solidFill>
              </a:rPr>
              <a:t>A linear equation in </a:t>
            </a:r>
            <a:r>
              <a:rPr lang="en-US" i="1" dirty="0">
                <a:solidFill>
                  <a:srgbClr val="000000"/>
                </a:solidFill>
              </a:rPr>
              <a:t>x</a:t>
            </a:r>
            <a:r>
              <a:rPr lang="en-US" dirty="0">
                <a:solidFill>
                  <a:srgbClr val="000000"/>
                </a:solidFill>
              </a:rPr>
              <a:t> is also called a </a:t>
            </a:r>
            <a:r>
              <a:rPr lang="en-US" b="1" dirty="0">
                <a:solidFill>
                  <a:srgbClr val="C00000"/>
                </a:solidFill>
              </a:rPr>
              <a:t>first-degree equation in </a:t>
            </a:r>
            <a:r>
              <a:rPr lang="en-US" b="1" i="1" dirty="0">
                <a:solidFill>
                  <a:srgbClr val="C00000"/>
                </a:solidFill>
              </a:rPr>
              <a:t>x</a:t>
            </a:r>
            <a:r>
              <a:rPr lang="en-US" dirty="0">
                <a:solidFill>
                  <a:srgbClr val="C00000"/>
                </a:solidFill>
              </a:rPr>
              <a:t> </a:t>
            </a:r>
            <a:r>
              <a:rPr lang="en-US" dirty="0">
                <a:solidFill>
                  <a:srgbClr val="000000"/>
                </a:solidFill>
              </a:rPr>
              <a:t>because the variable </a:t>
            </a:r>
            <a:r>
              <a:rPr lang="en-US" i="1" dirty="0">
                <a:solidFill>
                  <a:srgbClr val="000000"/>
                </a:solidFill>
              </a:rPr>
              <a:t>x</a:t>
            </a:r>
            <a:r>
              <a:rPr lang="en-US" dirty="0">
                <a:solidFill>
                  <a:srgbClr val="000000"/>
                </a:solidFill>
              </a:rPr>
              <a:t> can be written with the exponent 1. That is, </a:t>
            </a:r>
            <a:r>
              <a:rPr lang="en-US" b="1" i="1" dirty="0">
                <a:solidFill>
                  <a:srgbClr val="000000"/>
                </a:solidFill>
              </a:rPr>
              <a:t>x</a:t>
            </a:r>
            <a:r>
              <a:rPr lang="en-US" b="1" dirty="0">
                <a:solidFill>
                  <a:srgbClr val="000000"/>
                </a:solidFill>
              </a:rPr>
              <a:t> = </a:t>
            </a:r>
            <a:r>
              <a:rPr lang="en-US" b="1" i="1" dirty="0">
                <a:solidFill>
                  <a:srgbClr val="000000"/>
                </a:solidFill>
              </a:rPr>
              <a:t>x</a:t>
            </a:r>
            <a:r>
              <a:rPr lang="en-US" b="1" baseline="30000" dirty="0">
                <a:solidFill>
                  <a:srgbClr val="000000"/>
                </a:solidFill>
              </a:rPr>
              <a:t>1</a:t>
            </a:r>
            <a:r>
              <a:rPr lang="en-US" dirty="0">
                <a:solidFill>
                  <a:srgbClr val="000000"/>
                </a:solidFill>
              </a:rPr>
              <a:t>.</a:t>
            </a:r>
          </a:p>
        </p:txBody>
      </p:sp>
    </p:spTree>
    <p:extLst>
      <p:ext uri="{BB962C8B-B14F-4D97-AF65-F5344CB8AC3E}">
        <p14:creationId xmlns:p14="http://schemas.microsoft.com/office/powerpoint/2010/main" val="35607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a:t>Properties: Addition Principle of Equality</a:t>
            </a:r>
          </a:p>
        </p:txBody>
      </p:sp>
      <p:sp>
        <p:nvSpPr>
          <p:cNvPr id="28675"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0" indent="0">
              <a:buFont typeface="Courier New" pitchFamily="49" charset="0"/>
              <a:buNone/>
            </a:pPr>
            <a:r>
              <a:rPr lang="en-US" dirty="0">
                <a:solidFill>
                  <a:srgbClr val="000000"/>
                </a:solidFill>
              </a:rPr>
              <a:t>If the same algebraic expression is added to both sides of an equation, the new equation has the same solutions as the original equation. Symbolically, if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are algebraic expressions, then the equations </a:t>
            </a:r>
          </a:p>
          <a:p>
            <a:pPr marL="0" indent="0" algn="ctr">
              <a:buFont typeface="Courier New" pitchFamily="49" charset="0"/>
              <a:buNone/>
            </a:pPr>
            <a:r>
              <a:rPr lang="en-US" i="1" dirty="0">
                <a:solidFill>
                  <a:srgbClr val="000000"/>
                </a:solidFill>
              </a:rPr>
              <a:t>          </a:t>
            </a:r>
            <a:r>
              <a:rPr lang="en-US" b="1" i="1" dirty="0">
                <a:solidFill>
                  <a:srgbClr val="0000FF"/>
                </a:solidFill>
              </a:rPr>
              <a:t>A</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B</a:t>
            </a:r>
            <a:r>
              <a:rPr lang="en-US" b="1" dirty="0">
                <a:solidFill>
                  <a:srgbClr val="0000FF"/>
                </a:solidFill>
              </a:rPr>
              <a:t> </a:t>
            </a:r>
          </a:p>
          <a:p>
            <a:pPr marL="0" indent="0" algn="ctr">
              <a:buFont typeface="Courier New" pitchFamily="49" charset="0"/>
              <a:buNone/>
            </a:pPr>
            <a:r>
              <a:rPr lang="en-US" dirty="0">
                <a:solidFill>
                  <a:srgbClr val="000000"/>
                </a:solidFill>
              </a:rPr>
              <a:t>and   </a:t>
            </a:r>
            <a:r>
              <a:rPr lang="en-US" b="1" i="1" dirty="0">
                <a:solidFill>
                  <a:srgbClr val="0000FF"/>
                </a:solidFill>
              </a:rPr>
              <a:t>A</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B</a:t>
            </a:r>
            <a:r>
              <a:rPr lang="en-US" b="1" dirty="0">
                <a:solidFill>
                  <a:srgbClr val="0000FF"/>
                </a:solidFill>
              </a:rPr>
              <a:t> </a:t>
            </a:r>
            <a:r>
              <a:rPr lang="en-US" dirty="0">
                <a:solidFill>
                  <a:srgbClr val="0000FF"/>
                </a:solidFill>
                <a:latin typeface="Symbol" pitchFamily="18" charset="2"/>
              </a:rPr>
              <a:t>+</a:t>
            </a:r>
            <a:r>
              <a:rPr lang="en-US" b="1" dirty="0">
                <a:solidFill>
                  <a:srgbClr val="0000FF"/>
                </a:solidFill>
              </a:rPr>
              <a:t> </a:t>
            </a:r>
            <a:r>
              <a:rPr lang="en-US" b="1" i="1" dirty="0">
                <a:solidFill>
                  <a:srgbClr val="0000FF"/>
                </a:solidFill>
              </a:rPr>
              <a:t>C</a:t>
            </a:r>
            <a:r>
              <a:rPr lang="en-US" b="1" dirty="0">
                <a:solidFill>
                  <a:srgbClr val="0000FF"/>
                </a:solidFill>
              </a:rPr>
              <a:t> </a:t>
            </a:r>
          </a:p>
          <a:p>
            <a:pPr marL="0" indent="0">
              <a:buFont typeface="Courier New" pitchFamily="49" charset="0"/>
              <a:buNone/>
            </a:pPr>
            <a:r>
              <a:rPr lang="en-US" dirty="0">
                <a:solidFill>
                  <a:srgbClr val="000000"/>
                </a:solidFill>
              </a:rPr>
              <a:t>have the same solutions. </a:t>
            </a:r>
          </a:p>
          <a:p>
            <a:pPr marL="0" indent="0">
              <a:buFont typeface="Courier New" pitchFamily="49" charset="0"/>
              <a:buNone/>
            </a:pPr>
            <a:r>
              <a:rPr lang="en-US" dirty="0">
                <a:solidFill>
                  <a:srgbClr val="000000"/>
                </a:solidFill>
              </a:rPr>
              <a:t>Equations with the same solutions are said to be </a:t>
            </a:r>
            <a:r>
              <a:rPr lang="en-US" b="1" dirty="0">
                <a:solidFill>
                  <a:srgbClr val="C00000"/>
                </a:solidFill>
              </a:rPr>
              <a:t>equivalent equations</a:t>
            </a:r>
            <a:r>
              <a:rPr lang="en-US"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a:t>Properties: Multiplication (or Division) Principle of Equality</a:t>
            </a:r>
          </a:p>
        </p:txBody>
      </p:sp>
      <p:sp>
        <p:nvSpPr>
          <p:cNvPr id="6148" name="Content Placeholder 2"/>
          <p:cNvSpPr>
            <a:spLocks noGrp="1"/>
          </p:cNvSpPr>
          <p:nvPr>
            <p:ph idx="1"/>
          </p:nvPr>
        </p:nvSpPr>
        <p:spPr>
          <a:xfrm>
            <a:off x="457200" y="1097280"/>
            <a:ext cx="8229600" cy="4835170"/>
          </a:xfrm>
          <a:solidFill>
            <a:srgbClr val="FFFFCC"/>
          </a:solidFill>
          <a:ln w="28575">
            <a:solidFill>
              <a:srgbClr val="000000"/>
            </a:solidFill>
          </a:ln>
        </p:spPr>
        <p:txBody>
          <a:bodyPr bIns="0">
            <a:spAutoFit/>
          </a:bodyPr>
          <a:lstStyle/>
          <a:p>
            <a:pPr marL="0" indent="0">
              <a:buFont typeface="Courier New" pitchFamily="49" charset="0"/>
              <a:buNone/>
            </a:pPr>
            <a:r>
              <a:rPr lang="en-US" dirty="0">
                <a:solidFill>
                  <a:srgbClr val="000000"/>
                </a:solidFill>
              </a:rPr>
              <a:t>If both sides of an equation are multiplied by (or divided by) the same nonzero constant, the new equation has the same solutions as the original equation. Symbolically, if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are algebraic expressions and </a:t>
            </a:r>
            <a:r>
              <a:rPr lang="en-US" i="1" dirty="0">
                <a:solidFill>
                  <a:srgbClr val="000000"/>
                </a:solidFill>
              </a:rPr>
              <a:t>C</a:t>
            </a:r>
            <a:r>
              <a:rPr lang="en-US" dirty="0">
                <a:solidFill>
                  <a:srgbClr val="000000"/>
                </a:solidFill>
              </a:rPr>
              <a:t> is any nonzero constant, then the equations </a:t>
            </a:r>
          </a:p>
          <a:p>
            <a:pPr marL="0" indent="0">
              <a:buFont typeface="Courier New" pitchFamily="49" charset="0"/>
              <a:buNone/>
            </a:pPr>
            <a:endParaRPr lang="en-US" dirty="0">
              <a:solidFill>
                <a:srgbClr val="000000"/>
              </a:solidFill>
            </a:endParaRPr>
          </a:p>
          <a:p>
            <a:pPr marL="0" indent="0">
              <a:buFont typeface="Courier New" pitchFamily="49" charset="0"/>
              <a:buNone/>
            </a:pPr>
            <a:endParaRPr lang="en-US" dirty="0">
              <a:solidFill>
                <a:srgbClr val="000000"/>
              </a:solidFill>
            </a:endParaRPr>
          </a:p>
          <a:p>
            <a:pPr marL="0" indent="0">
              <a:spcBef>
                <a:spcPts val="1200"/>
              </a:spcBef>
              <a:buFont typeface="Courier New" pitchFamily="49" charset="0"/>
              <a:buNone/>
            </a:pPr>
            <a:endParaRPr lang="en-US" dirty="0">
              <a:solidFill>
                <a:srgbClr val="000000"/>
              </a:solidFill>
            </a:endParaRPr>
          </a:p>
          <a:p>
            <a:pPr marL="0" indent="0">
              <a:spcBef>
                <a:spcPts val="1200"/>
              </a:spcBef>
              <a:buFont typeface="Courier New" pitchFamily="49" charset="0"/>
              <a:buNone/>
            </a:pPr>
            <a:r>
              <a:rPr lang="en-US" dirty="0">
                <a:solidFill>
                  <a:srgbClr val="000000"/>
                </a:solidFill>
              </a:rPr>
              <a:t>have the same solutions.</a:t>
            </a:r>
          </a:p>
        </p:txBody>
      </p:sp>
      <p:graphicFrame>
        <p:nvGraphicFramePr>
          <p:cNvPr id="6146" name="Object 2"/>
          <p:cNvGraphicFramePr>
            <a:graphicFrameLocks noChangeAspect="1"/>
          </p:cNvGraphicFramePr>
          <p:nvPr>
            <p:extLst>
              <p:ext uri="{D42A27DB-BD31-4B8C-83A1-F6EECF244321}">
                <p14:modId xmlns:p14="http://schemas.microsoft.com/office/powerpoint/2010/main" val="2670519591"/>
              </p:ext>
            </p:extLst>
          </p:nvPr>
        </p:nvGraphicFramePr>
        <p:xfrm>
          <a:off x="2514600" y="3581400"/>
          <a:ext cx="4114800" cy="1651000"/>
        </p:xfrm>
        <a:graphic>
          <a:graphicData uri="http://schemas.openxmlformats.org/presentationml/2006/ole">
            <mc:AlternateContent xmlns:mc="http://schemas.openxmlformats.org/markup-compatibility/2006">
              <mc:Choice xmlns:v="urn:schemas-microsoft-com:vml" Requires="v">
                <p:oleObj name="Equation" r:id="rId2" imgW="4114800" imgH="1650960" progId="Equation.DSMT4">
                  <p:embed/>
                </p:oleObj>
              </mc:Choice>
              <mc:Fallback>
                <p:oleObj name="Equation" r:id="rId2" imgW="4114800" imgH="1650960" progId="Equation.DSMT4">
                  <p:embed/>
                  <p:pic>
                    <p:nvPicPr>
                      <p:cNvPr id="0" name="Object 2"/>
                      <p:cNvPicPr>
                        <a:picLocks noChangeAspect="1" noChangeArrowheads="1"/>
                      </p:cNvPicPr>
                      <p:nvPr/>
                    </p:nvPicPr>
                    <p:blipFill>
                      <a:blip r:embed="rId3"/>
                      <a:srcRect/>
                      <a:stretch>
                        <a:fillRect/>
                      </a:stretch>
                    </p:blipFill>
                    <p:spPr bwMode="auto">
                      <a:xfrm>
                        <a:off x="2514600" y="3581400"/>
                        <a:ext cx="4114800" cy="165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dirty="0"/>
              <a:t>Procedure: Solving Linear Equations</a:t>
            </a:r>
          </a:p>
        </p:txBody>
      </p:sp>
      <p:sp>
        <p:nvSpPr>
          <p:cNvPr id="29699"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marL="514350" indent="-514350">
              <a:buFont typeface="+mj-lt"/>
              <a:buAutoNum type="arabicPeriod"/>
            </a:pPr>
            <a:r>
              <a:rPr lang="en-US" dirty="0">
                <a:solidFill>
                  <a:srgbClr val="000000"/>
                </a:solidFill>
              </a:rPr>
              <a:t>Simplify each side of the equation by removing any grouping symbols and combining like terms on both sides of the equation.</a:t>
            </a:r>
          </a:p>
          <a:p>
            <a:pPr marL="514350" indent="-514350">
              <a:buFont typeface="+mj-lt"/>
              <a:buAutoNum type="arabicPeriod"/>
            </a:pPr>
            <a:r>
              <a:rPr lang="en-US" dirty="0">
                <a:solidFill>
                  <a:srgbClr val="000000"/>
                </a:solidFill>
              </a:rPr>
              <a:t>Use the </a:t>
            </a:r>
            <a:r>
              <a:rPr lang="en-US" b="1" dirty="0">
                <a:solidFill>
                  <a:srgbClr val="000000"/>
                </a:solidFill>
              </a:rPr>
              <a:t>addition principle of equality </a:t>
            </a:r>
            <a:r>
              <a:rPr lang="en-US" dirty="0">
                <a:solidFill>
                  <a:srgbClr val="000000"/>
                </a:solidFill>
              </a:rPr>
              <a:t>and add the opposite of a constant term and/or variable term to both sides of the equation so that variables are on one side and constants are on the other side.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dirty="0"/>
              <a:t>Procedure: Solving Linear Equations (cont.)</a:t>
            </a:r>
          </a:p>
        </p:txBody>
      </p:sp>
      <p:sp>
        <p:nvSpPr>
          <p:cNvPr id="30723" name="Content Placeholder 2"/>
          <p:cNvSpPr>
            <a:spLocks noGrp="1"/>
          </p:cNvSpPr>
          <p:nvPr>
            <p:ph idx="1"/>
          </p:nvPr>
        </p:nvSpPr>
        <p:spPr>
          <a:xfrm>
            <a:off x="457200" y="1280160"/>
            <a:ext cx="8229600" cy="3194721"/>
          </a:xfrm>
          <a:solidFill>
            <a:srgbClr val="FFFFCC"/>
          </a:solidFill>
          <a:ln w="28575">
            <a:solidFill>
              <a:srgbClr val="000000"/>
            </a:solidFill>
          </a:ln>
        </p:spPr>
        <p:txBody>
          <a:bodyPr>
            <a:spAutoFit/>
          </a:bodyPr>
          <a:lstStyle/>
          <a:p>
            <a:pPr marL="514350" indent="-514350">
              <a:buFont typeface="Courier New" pitchFamily="49" charset="0"/>
              <a:buAutoNum type="arabicPeriod" startAt="3"/>
            </a:pPr>
            <a:r>
              <a:rPr lang="en-US" dirty="0">
                <a:solidFill>
                  <a:srgbClr val="000000"/>
                </a:solidFill>
              </a:rPr>
              <a:t>Use the </a:t>
            </a:r>
            <a:r>
              <a:rPr lang="en-US" b="1" dirty="0">
                <a:solidFill>
                  <a:srgbClr val="000000"/>
                </a:solidFill>
              </a:rPr>
              <a:t>multiplication</a:t>
            </a:r>
            <a:r>
              <a:rPr lang="en-US" dirty="0">
                <a:solidFill>
                  <a:srgbClr val="000000"/>
                </a:solidFill>
              </a:rPr>
              <a:t> (or </a:t>
            </a:r>
            <a:r>
              <a:rPr lang="en-US" b="1" dirty="0">
                <a:solidFill>
                  <a:srgbClr val="000000"/>
                </a:solidFill>
              </a:rPr>
              <a:t>division</a:t>
            </a:r>
            <a:r>
              <a:rPr lang="en-US" dirty="0">
                <a:solidFill>
                  <a:srgbClr val="000000"/>
                </a:solidFill>
              </a:rPr>
              <a:t>) </a:t>
            </a:r>
            <a:r>
              <a:rPr lang="en-US" b="1" dirty="0">
                <a:solidFill>
                  <a:srgbClr val="000000"/>
                </a:solidFill>
              </a:rPr>
              <a:t>principle of equality</a:t>
            </a:r>
            <a:r>
              <a:rPr lang="en-US" dirty="0">
                <a:solidFill>
                  <a:srgbClr val="000000"/>
                </a:solidFill>
              </a:rPr>
              <a:t> and multiply both sides of the equation by the reciprocal of the coefficient of the variable (or divide both sides by the coefficient itself). The coefficient of the variable will become +1.</a:t>
            </a:r>
          </a:p>
          <a:p>
            <a:pPr marL="514350" indent="-514350">
              <a:buFont typeface="Courier New" pitchFamily="49" charset="0"/>
              <a:buAutoNum type="arabicPeriod" startAt="3"/>
            </a:pPr>
            <a:r>
              <a:rPr lang="en-US" dirty="0">
                <a:solidFill>
                  <a:srgbClr val="000000"/>
                </a:solidFill>
              </a:rPr>
              <a:t>Check your answer by substituting it for the variable in the original equation.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itle 1"/>
          <p:cNvSpPr>
            <a:spLocks noGrp="1"/>
          </p:cNvSpPr>
          <p:nvPr>
            <p:ph type="title"/>
          </p:nvPr>
        </p:nvSpPr>
        <p:spPr/>
        <p:txBody>
          <a:bodyPr/>
          <a:lstStyle/>
          <a:p>
            <a:r>
              <a:rPr lang="en-US" dirty="0"/>
              <a:t>Example 1: Solving Linear Equations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 name="Object 3"/>
          <p:cNvGraphicFramePr>
            <a:graphicFrameLocks noChangeAspect="1"/>
          </p:cNvGraphicFramePr>
          <p:nvPr>
            <p:extLst>
              <p:ext uri="{D42A27DB-BD31-4B8C-83A1-F6EECF244321}">
                <p14:modId xmlns:p14="http://schemas.microsoft.com/office/powerpoint/2010/main" val="1770672038"/>
              </p:ext>
            </p:extLst>
          </p:nvPr>
        </p:nvGraphicFramePr>
        <p:xfrm>
          <a:off x="547048" y="1224745"/>
          <a:ext cx="6096000" cy="368300"/>
        </p:xfrm>
        <a:graphic>
          <a:graphicData uri="http://schemas.openxmlformats.org/presentationml/2006/ole">
            <mc:AlternateContent xmlns:mc="http://schemas.openxmlformats.org/markup-compatibility/2006">
              <mc:Choice xmlns:v="urn:schemas-microsoft-com:vml" Requires="v">
                <p:oleObj name="Equation" r:id="rId2" imgW="6095880" imgH="368280" progId="Equation.DSMT4">
                  <p:embed/>
                </p:oleObj>
              </mc:Choice>
              <mc:Fallback>
                <p:oleObj name="Equation" r:id="rId2" imgW="6095880" imgH="368280" progId="Equation.DSMT4">
                  <p:embed/>
                  <p:pic>
                    <p:nvPicPr>
                      <p:cNvPr id="0" name="Picture 3"/>
                      <p:cNvPicPr>
                        <a:picLocks noChangeAspect="1" noChangeArrowheads="1"/>
                      </p:cNvPicPr>
                      <p:nvPr/>
                    </p:nvPicPr>
                    <p:blipFill>
                      <a:blip r:embed="rId3"/>
                      <a:srcRect/>
                      <a:stretch>
                        <a:fillRect/>
                      </a:stretch>
                    </p:blipFill>
                    <p:spPr bwMode="auto">
                      <a:xfrm>
                        <a:off x="547048" y="1224745"/>
                        <a:ext cx="6096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extLst>
              <p:ext uri="{D42A27DB-BD31-4B8C-83A1-F6EECF244321}">
                <p14:modId xmlns:p14="http://schemas.microsoft.com/office/powerpoint/2010/main" val="1461181339"/>
              </p:ext>
            </p:extLst>
          </p:nvPr>
        </p:nvGraphicFramePr>
        <p:xfrm>
          <a:off x="547048" y="1805063"/>
          <a:ext cx="1257300" cy="304800"/>
        </p:xfrm>
        <a:graphic>
          <a:graphicData uri="http://schemas.openxmlformats.org/presentationml/2006/ole">
            <mc:AlternateContent xmlns:mc="http://schemas.openxmlformats.org/markup-compatibility/2006">
              <mc:Choice xmlns:v="urn:schemas-microsoft-com:vml" Requires="v">
                <p:oleObj name="Equation" r:id="rId4" imgW="1257120" imgH="304560" progId="Equation.DSMT4">
                  <p:embed/>
                </p:oleObj>
              </mc:Choice>
              <mc:Fallback>
                <p:oleObj name="Equation" r:id="rId4" imgW="1257120" imgH="304560" progId="Equation.DSMT4">
                  <p:embed/>
                  <p:pic>
                    <p:nvPicPr>
                      <p:cNvPr id="0" name="Picture 4"/>
                      <p:cNvPicPr>
                        <a:picLocks noChangeAspect="1" noChangeArrowheads="1"/>
                      </p:cNvPicPr>
                      <p:nvPr/>
                    </p:nvPicPr>
                    <p:blipFill>
                      <a:blip r:embed="rId5"/>
                      <a:srcRect/>
                      <a:stretch>
                        <a:fillRect/>
                      </a:stretch>
                    </p:blipFill>
                    <p:spPr bwMode="auto">
                      <a:xfrm>
                        <a:off x="547048" y="1805063"/>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674048" y="2326944"/>
          <a:ext cx="5664200" cy="330200"/>
        </p:xfrm>
        <a:graphic>
          <a:graphicData uri="http://schemas.openxmlformats.org/presentationml/2006/ole">
            <mc:AlternateContent xmlns:mc="http://schemas.openxmlformats.org/markup-compatibility/2006">
              <mc:Choice xmlns:v="urn:schemas-microsoft-com:vml" Requires="v">
                <p:oleObj name="Equation" r:id="rId6" imgW="5663880" imgH="330120" progId="Equation.DSMT4">
                  <p:embed/>
                </p:oleObj>
              </mc:Choice>
              <mc:Fallback>
                <p:oleObj name="Equation" r:id="rId6" imgW="5663880" imgH="3301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4048" y="2326944"/>
                        <a:ext cx="5664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842448" y="2860344"/>
          <a:ext cx="4521200" cy="292100"/>
        </p:xfrm>
        <a:graphic>
          <a:graphicData uri="http://schemas.openxmlformats.org/presentationml/2006/ole">
            <mc:AlternateContent xmlns:mc="http://schemas.openxmlformats.org/markup-compatibility/2006">
              <mc:Choice xmlns:v="urn:schemas-microsoft-com:vml" Requires="v">
                <p:oleObj name="Equation" r:id="rId8" imgW="4520880" imgH="291960" progId="Equation.DSMT4">
                  <p:embed/>
                </p:oleObj>
              </mc:Choice>
              <mc:Fallback>
                <p:oleObj name="Equation" r:id="rId8" imgW="45208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42448" y="2860344"/>
                        <a:ext cx="452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3099181891"/>
              </p:ext>
            </p:extLst>
          </p:nvPr>
        </p:nvGraphicFramePr>
        <p:xfrm>
          <a:off x="1371600" y="3385981"/>
          <a:ext cx="5041900" cy="355600"/>
        </p:xfrm>
        <a:graphic>
          <a:graphicData uri="http://schemas.openxmlformats.org/presentationml/2006/ole">
            <mc:AlternateContent xmlns:mc="http://schemas.openxmlformats.org/markup-compatibility/2006">
              <mc:Choice xmlns:v="urn:schemas-microsoft-com:vml" Requires="v">
                <p:oleObj name="Equation" r:id="rId10" imgW="5041800" imgH="355320" progId="Equation.DSMT4">
                  <p:embed/>
                </p:oleObj>
              </mc:Choice>
              <mc:Fallback>
                <p:oleObj name="Equation" r:id="rId10" imgW="5041800" imgH="355320" progId="Equation.DSMT4">
                  <p:embed/>
                  <p:pic>
                    <p:nvPicPr>
                      <p:cNvPr id="0" name="Picture 7"/>
                      <p:cNvPicPr>
                        <a:picLocks noChangeAspect="1" noChangeArrowheads="1"/>
                      </p:cNvPicPr>
                      <p:nvPr/>
                    </p:nvPicPr>
                    <p:blipFill>
                      <a:blip r:embed="rId11"/>
                      <a:srcRect/>
                      <a:stretch>
                        <a:fillRect/>
                      </a:stretch>
                    </p:blipFill>
                    <p:spPr bwMode="auto">
                      <a:xfrm>
                        <a:off x="1371600" y="3385981"/>
                        <a:ext cx="5041900" cy="355600"/>
                      </a:xfrm>
                      <a:prstGeom prst="rect">
                        <a:avLst/>
                      </a:prstGeom>
                      <a:noFill/>
                      <a:ln>
                        <a:noFill/>
                      </a:ln>
                      <a:effectLst/>
                    </p:spPr>
                  </p:pic>
                </p:oleObj>
              </mc:Fallback>
            </mc:AlternateContent>
          </a:graphicData>
        </a:graphic>
      </p:graphicFrame>
      <p:graphicFrame>
        <p:nvGraphicFramePr>
          <p:cNvPr id="7176" name="Object 8"/>
          <p:cNvGraphicFramePr>
            <a:graphicFrameLocks noChangeAspect="1"/>
          </p:cNvGraphicFramePr>
          <p:nvPr/>
        </p:nvGraphicFramePr>
        <p:xfrm>
          <a:off x="2299648" y="3948752"/>
          <a:ext cx="2870200" cy="330200"/>
        </p:xfrm>
        <a:graphic>
          <a:graphicData uri="http://schemas.openxmlformats.org/presentationml/2006/ole">
            <mc:AlternateContent xmlns:mc="http://schemas.openxmlformats.org/markup-compatibility/2006">
              <mc:Choice xmlns:v="urn:schemas-microsoft-com:vml" Requires="v">
                <p:oleObj name="Equation" r:id="rId12" imgW="2869920" imgH="330120" progId="Equation.DSMT4">
                  <p:embed/>
                </p:oleObj>
              </mc:Choice>
              <mc:Fallback>
                <p:oleObj name="Equation" r:id="rId12" imgW="2869920" imgH="33012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99648" y="3948752"/>
                        <a:ext cx="287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4269498779"/>
              </p:ext>
            </p:extLst>
          </p:nvPr>
        </p:nvGraphicFramePr>
        <p:xfrm>
          <a:off x="2259321" y="4377529"/>
          <a:ext cx="4381500" cy="825500"/>
        </p:xfrm>
        <a:graphic>
          <a:graphicData uri="http://schemas.openxmlformats.org/presentationml/2006/ole">
            <mc:AlternateContent xmlns:mc="http://schemas.openxmlformats.org/markup-compatibility/2006">
              <mc:Choice xmlns:v="urn:schemas-microsoft-com:vml" Requires="v">
                <p:oleObj name="Equation" r:id="rId14" imgW="4381200" imgH="825480" progId="Equation.DSMT4">
                  <p:embed/>
                </p:oleObj>
              </mc:Choice>
              <mc:Fallback>
                <p:oleObj name="Equation" r:id="rId14" imgW="4381200" imgH="825480" progId="Equation.DSMT4">
                  <p:embed/>
                  <p:pic>
                    <p:nvPicPr>
                      <p:cNvPr id="0" name="Picture 9"/>
                      <p:cNvPicPr>
                        <a:picLocks noChangeAspect="1" noChangeArrowheads="1"/>
                      </p:cNvPicPr>
                      <p:nvPr/>
                    </p:nvPicPr>
                    <p:blipFill>
                      <a:blip r:embed="rId15"/>
                      <a:srcRect/>
                      <a:stretch>
                        <a:fillRect/>
                      </a:stretch>
                    </p:blipFill>
                    <p:spPr bwMode="auto">
                      <a:xfrm>
                        <a:off x="2259321" y="4377529"/>
                        <a:ext cx="4381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2487304" y="5410200"/>
          <a:ext cx="2705100" cy="330200"/>
        </p:xfrm>
        <a:graphic>
          <a:graphicData uri="http://schemas.openxmlformats.org/presentationml/2006/ole">
            <mc:AlternateContent xmlns:mc="http://schemas.openxmlformats.org/markup-compatibility/2006">
              <mc:Choice xmlns:v="urn:schemas-microsoft-com:vml" Requires="v">
                <p:oleObj name="Equation" r:id="rId16" imgW="2705040" imgH="330120" progId="Equation.DSMT4">
                  <p:embed/>
                </p:oleObj>
              </mc:Choice>
              <mc:Fallback>
                <p:oleObj name="Equation" r:id="rId16" imgW="2705040" imgH="33012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87304" y="5410200"/>
                        <a:ext cx="27051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itle 1"/>
          <p:cNvSpPr>
            <a:spLocks noGrp="1"/>
          </p:cNvSpPr>
          <p:nvPr>
            <p:ph type="title"/>
          </p:nvPr>
        </p:nvSpPr>
        <p:spPr/>
        <p:txBody>
          <a:bodyPr/>
          <a:lstStyle/>
          <a:p>
            <a:r>
              <a:rPr lang="en-US" dirty="0"/>
              <a:t>Example 1: Solving Linear Equations (cont.)</a:t>
            </a:r>
          </a:p>
        </p:txBody>
      </p:sp>
      <p:sp>
        <p:nvSpPr>
          <p:cNvPr id="8196" name="Content Placeholder 2"/>
          <p:cNvSpPr>
            <a:spLocks noGrp="1"/>
          </p:cNvSpPr>
          <p:nvPr>
            <p:ph idx="1"/>
          </p:nvPr>
        </p:nvSpPr>
        <p:spPr>
          <a:xfrm>
            <a:off x="476250" y="3854103"/>
            <a:ext cx="8229600" cy="1384995"/>
          </a:xfrm>
        </p:spPr>
        <p:txBody>
          <a:bodyPr>
            <a:spAutoFit/>
          </a:bodyPr>
          <a:lstStyle/>
          <a:p>
            <a:pPr marL="0" indent="0">
              <a:buFont typeface="Courier New" pitchFamily="49" charset="0"/>
              <a:buNone/>
            </a:pPr>
            <a:r>
              <a:rPr lang="en-US" dirty="0"/>
              <a:t>The solution is </a:t>
            </a:r>
            <a:r>
              <a:rPr lang="en-US" dirty="0">
                <a:solidFill>
                  <a:srgbClr val="FF0000"/>
                </a:solidFill>
                <a:latin typeface="Symbol" pitchFamily="18" charset="2"/>
              </a:rPr>
              <a:t>-</a:t>
            </a:r>
            <a:r>
              <a:rPr lang="en-US" dirty="0">
                <a:solidFill>
                  <a:srgbClr val="FF0000"/>
                </a:solidFill>
              </a:rPr>
              <a:t>6</a:t>
            </a:r>
            <a:r>
              <a:rPr lang="en-US" dirty="0"/>
              <a:t>. We usually write just </a:t>
            </a:r>
            <a:r>
              <a:rPr lang="en-US" i="1" dirty="0">
                <a:solidFill>
                  <a:srgbClr val="FF0000"/>
                </a:solidFill>
              </a:rPr>
              <a:t>x</a:t>
            </a:r>
            <a:r>
              <a:rPr lang="en-US" dirty="0">
                <a:solidFill>
                  <a:srgbClr val="FF0000"/>
                </a:solidFill>
              </a:rPr>
              <a:t> = −6</a:t>
            </a:r>
            <a:r>
              <a:rPr lang="en-US" dirty="0"/>
              <a:t> to indicate the solution to the original equation. But writing </a:t>
            </a:r>
            <a:r>
              <a:rPr lang="en-US" dirty="0">
                <a:solidFill>
                  <a:srgbClr val="FF0000"/>
                </a:solidFill>
              </a:rPr>
              <a:t>{</a:t>
            </a:r>
            <a:r>
              <a:rPr lang="en-US" dirty="0">
                <a:solidFill>
                  <a:srgbClr val="FF0000"/>
                </a:solidFill>
                <a:latin typeface="Symbol" pitchFamily="18" charset="2"/>
              </a:rPr>
              <a:t>-</a:t>
            </a:r>
            <a:r>
              <a:rPr lang="en-US" dirty="0">
                <a:solidFill>
                  <a:srgbClr val="FF0000"/>
                </a:solidFill>
              </a:rPr>
              <a:t>6}</a:t>
            </a:r>
            <a:r>
              <a:rPr lang="en-US" dirty="0"/>
              <a:t> as the </a:t>
            </a:r>
            <a:r>
              <a:rPr lang="en-US" b="1" dirty="0">
                <a:solidFill>
                  <a:srgbClr val="FF0000"/>
                </a:solidFill>
              </a:rPr>
              <a:t>solution set </a:t>
            </a:r>
            <a:r>
              <a:rPr lang="en-US" dirty="0"/>
              <a:t>is also acceptable.</a:t>
            </a:r>
          </a:p>
        </p:txBody>
      </p:sp>
      <p:graphicFrame>
        <p:nvGraphicFramePr>
          <p:cNvPr id="2" name="Object 3"/>
          <p:cNvGraphicFramePr>
            <a:graphicFrameLocks noChangeAspect="1"/>
          </p:cNvGraphicFramePr>
          <p:nvPr>
            <p:extLst>
              <p:ext uri="{D42A27DB-BD31-4B8C-83A1-F6EECF244321}">
                <p14:modId xmlns:p14="http://schemas.microsoft.com/office/powerpoint/2010/main" val="312821148"/>
              </p:ext>
            </p:extLst>
          </p:nvPr>
        </p:nvGraphicFramePr>
        <p:xfrm>
          <a:off x="654050" y="1765426"/>
          <a:ext cx="4572000" cy="787400"/>
        </p:xfrm>
        <a:graphic>
          <a:graphicData uri="http://schemas.openxmlformats.org/presentationml/2006/ole">
            <mc:AlternateContent xmlns:mc="http://schemas.openxmlformats.org/markup-compatibility/2006">
              <mc:Choice xmlns:v="urn:schemas-microsoft-com:vml" Requires="v">
                <p:oleObj name="Equation" r:id="rId2" imgW="4572000" imgH="787320" progId="Equation.DSMT4">
                  <p:embed/>
                </p:oleObj>
              </mc:Choice>
              <mc:Fallback>
                <p:oleObj name="Equation" r:id="rId2" imgW="4572000" imgH="7873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050" y="1765426"/>
                        <a:ext cx="45720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 name="Object 4"/>
          <p:cNvGraphicFramePr>
            <a:graphicFrameLocks noChangeAspect="1"/>
          </p:cNvGraphicFramePr>
          <p:nvPr>
            <p:extLst>
              <p:ext uri="{D42A27DB-BD31-4B8C-83A1-F6EECF244321}">
                <p14:modId xmlns:p14="http://schemas.microsoft.com/office/powerpoint/2010/main" val="942947974"/>
              </p:ext>
            </p:extLst>
          </p:nvPr>
        </p:nvGraphicFramePr>
        <p:xfrm>
          <a:off x="1676400" y="2393950"/>
          <a:ext cx="3111500" cy="698500"/>
        </p:xfrm>
        <a:graphic>
          <a:graphicData uri="http://schemas.openxmlformats.org/presentationml/2006/ole">
            <mc:AlternateContent xmlns:mc="http://schemas.openxmlformats.org/markup-compatibility/2006">
              <mc:Choice xmlns:v="urn:schemas-microsoft-com:vml" Requires="v">
                <p:oleObj name="Equation" r:id="rId4" imgW="3111480" imgH="698400" progId="Equation.DSMT4">
                  <p:embed/>
                </p:oleObj>
              </mc:Choice>
              <mc:Fallback>
                <p:oleObj name="Equation" r:id="rId4" imgW="3111480" imgH="6984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76400" y="2393950"/>
                        <a:ext cx="3111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707555320"/>
              </p:ext>
            </p:extLst>
          </p:nvPr>
        </p:nvGraphicFramePr>
        <p:xfrm>
          <a:off x="3489325" y="3321532"/>
          <a:ext cx="1308100" cy="292100"/>
        </p:xfrm>
        <a:graphic>
          <a:graphicData uri="http://schemas.openxmlformats.org/presentationml/2006/ole">
            <mc:AlternateContent xmlns:mc="http://schemas.openxmlformats.org/markup-compatibility/2006">
              <mc:Choice xmlns:v="urn:schemas-microsoft-com:vml" Requires="v">
                <p:oleObj name="Equation" r:id="rId6" imgW="1307880" imgH="291960" progId="Equation.DSMT4">
                  <p:embed/>
                </p:oleObj>
              </mc:Choice>
              <mc:Fallback>
                <p:oleObj name="Equation" r:id="rId6" imgW="1307880" imgH="29196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89325" y="3321532"/>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711282437"/>
              </p:ext>
            </p:extLst>
          </p:nvPr>
        </p:nvGraphicFramePr>
        <p:xfrm>
          <a:off x="476250" y="1232848"/>
          <a:ext cx="914400" cy="304800"/>
        </p:xfrm>
        <a:graphic>
          <a:graphicData uri="http://schemas.openxmlformats.org/presentationml/2006/ole">
            <mc:AlternateContent xmlns:mc="http://schemas.openxmlformats.org/markup-compatibility/2006">
              <mc:Choice xmlns:v="urn:schemas-microsoft-com:vml" Requires="v">
                <p:oleObj name="Equation" r:id="rId8" imgW="914400" imgH="304560" progId="Equation.DSMT4">
                  <p:embed/>
                </p:oleObj>
              </mc:Choice>
              <mc:Fallback>
                <p:oleObj name="Equation" r:id="rId8" imgW="914400" imgH="304560" progId="Equation.DSMT4">
                  <p:embed/>
                  <p:pic>
                    <p:nvPicPr>
                      <p:cNvPr id="0" name="Picture 6"/>
                      <p:cNvPicPr>
                        <a:picLocks noChangeAspect="1" noChangeArrowheads="1"/>
                      </p:cNvPicPr>
                      <p:nvPr/>
                    </p:nvPicPr>
                    <p:blipFill>
                      <a:blip r:embed="rId9"/>
                      <a:srcRect/>
                      <a:stretch>
                        <a:fillRect/>
                      </a:stretch>
                    </p:blipFill>
                    <p:spPr bwMode="auto">
                      <a:xfrm>
                        <a:off x="476250" y="1232848"/>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 name="Object 3">
            <a:extLst>
              <a:ext uri="{FF2B5EF4-FFF2-40B4-BE49-F238E27FC236}">
                <a16:creationId xmlns:a16="http://schemas.microsoft.com/office/drawing/2014/main" id="{41A3D71D-B4F7-4D6E-FF89-6315BD884642}"/>
              </a:ext>
            </a:extLst>
          </p:cNvPr>
          <p:cNvGraphicFramePr>
            <a:graphicFrameLocks noChangeAspect="1"/>
          </p:cNvGraphicFramePr>
          <p:nvPr>
            <p:extLst>
              <p:ext uri="{D42A27DB-BD31-4B8C-83A1-F6EECF244321}">
                <p14:modId xmlns:p14="http://schemas.microsoft.com/office/powerpoint/2010/main" val="792304912"/>
              </p:ext>
            </p:extLst>
          </p:nvPr>
        </p:nvGraphicFramePr>
        <p:xfrm>
          <a:off x="1885950" y="1621727"/>
          <a:ext cx="3187700" cy="292100"/>
        </p:xfrm>
        <a:graphic>
          <a:graphicData uri="http://schemas.openxmlformats.org/presentationml/2006/ole">
            <mc:AlternateContent xmlns:mc="http://schemas.openxmlformats.org/markup-compatibility/2006">
              <mc:Choice xmlns:v="urn:schemas-microsoft-com:vml" Requires="v">
                <p:oleObj name="Equation" r:id="rId10" imgW="3187440" imgH="291960" progId="Equation.DSMT4">
                  <p:embed/>
                </p:oleObj>
              </mc:Choice>
              <mc:Fallback>
                <p:oleObj name="Equation" r:id="rId10" imgW="3187440" imgH="291960" progId="Equation.DSMT4">
                  <p:embed/>
                  <p:pic>
                    <p:nvPicPr>
                      <p:cNvPr id="2" name="Object 3"/>
                      <p:cNvPicPr>
                        <a:picLocks noChangeAspect="1" noChangeArrowheads="1"/>
                      </p:cNvPicPr>
                      <p:nvPr/>
                    </p:nvPicPr>
                    <p:blipFill>
                      <a:blip r:embed="rId11"/>
                      <a:srcRect/>
                      <a:stretch>
                        <a:fillRect/>
                      </a:stretch>
                    </p:blipFill>
                    <p:spPr bwMode="auto">
                      <a:xfrm>
                        <a:off x="1885950" y="1621727"/>
                        <a:ext cx="3187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 name="Object 4">
            <a:extLst>
              <a:ext uri="{FF2B5EF4-FFF2-40B4-BE49-F238E27FC236}">
                <a16:creationId xmlns:a16="http://schemas.microsoft.com/office/drawing/2014/main" id="{98EAD6E3-6FF1-E54E-7D02-00BC215F19DB}"/>
              </a:ext>
            </a:extLst>
          </p:cNvPr>
          <p:cNvGraphicFramePr>
            <a:graphicFrameLocks noChangeAspect="1"/>
          </p:cNvGraphicFramePr>
          <p:nvPr>
            <p:extLst>
              <p:ext uri="{D42A27DB-BD31-4B8C-83A1-F6EECF244321}">
                <p14:modId xmlns:p14="http://schemas.microsoft.com/office/powerpoint/2010/main" val="1764922050"/>
              </p:ext>
            </p:extLst>
          </p:nvPr>
        </p:nvGraphicFramePr>
        <p:xfrm>
          <a:off x="5705475" y="2162935"/>
          <a:ext cx="2540000" cy="304800"/>
        </p:xfrm>
        <a:graphic>
          <a:graphicData uri="http://schemas.openxmlformats.org/presentationml/2006/ole">
            <mc:AlternateContent xmlns:mc="http://schemas.openxmlformats.org/markup-compatibility/2006">
              <mc:Choice xmlns:v="urn:schemas-microsoft-com:vml" Requires="v">
                <p:oleObj name="Equation" r:id="rId12" imgW="2539800" imgH="304560" progId="Equation.DSMT4">
                  <p:embed/>
                </p:oleObj>
              </mc:Choice>
              <mc:Fallback>
                <p:oleObj name="Equation" r:id="rId12" imgW="2539800" imgH="304560" progId="Equation.DSMT4">
                  <p:embed/>
                  <p:pic>
                    <p:nvPicPr>
                      <p:cNvPr id="0" name=""/>
                      <p:cNvPicPr/>
                      <p:nvPr/>
                    </p:nvPicPr>
                    <p:blipFill>
                      <a:blip r:embed="rId13"/>
                      <a:stretch>
                        <a:fillRect/>
                      </a:stretch>
                    </p:blipFill>
                    <p:spPr>
                      <a:xfrm>
                        <a:off x="5705475" y="2162935"/>
                        <a:ext cx="2540000" cy="3048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922F632-9849-4CD4-8B4C-BE70862C183B}"/>
              </a:ext>
            </a:extLst>
          </p:cNvPr>
          <p:cNvGraphicFramePr>
            <a:graphicFrameLocks noChangeAspect="1"/>
          </p:cNvGraphicFramePr>
          <p:nvPr>
            <p:extLst>
              <p:ext uri="{D42A27DB-BD31-4B8C-83A1-F6EECF244321}">
                <p14:modId xmlns:p14="http://schemas.microsoft.com/office/powerpoint/2010/main" val="2851785168"/>
              </p:ext>
            </p:extLst>
          </p:nvPr>
        </p:nvGraphicFramePr>
        <p:xfrm>
          <a:off x="5715000" y="2772123"/>
          <a:ext cx="1270000" cy="381000"/>
        </p:xfrm>
        <a:graphic>
          <a:graphicData uri="http://schemas.openxmlformats.org/presentationml/2006/ole">
            <mc:AlternateContent xmlns:mc="http://schemas.openxmlformats.org/markup-compatibility/2006">
              <mc:Choice xmlns:v="urn:schemas-microsoft-com:vml" Requires="v">
                <p:oleObj name="Equation" r:id="rId14" imgW="1269720" imgH="380880" progId="Equation.DSMT4">
                  <p:embed/>
                </p:oleObj>
              </mc:Choice>
              <mc:Fallback>
                <p:oleObj name="Equation" r:id="rId14" imgW="1269720" imgH="380880" progId="Equation.DSMT4">
                  <p:embed/>
                  <p:pic>
                    <p:nvPicPr>
                      <p:cNvPr id="5" name="Object 4">
                        <a:extLst>
                          <a:ext uri="{FF2B5EF4-FFF2-40B4-BE49-F238E27FC236}">
                            <a16:creationId xmlns:a16="http://schemas.microsoft.com/office/drawing/2014/main" id="{98EAD6E3-6FF1-E54E-7D02-00BC215F19DB}"/>
                          </a:ext>
                        </a:extLst>
                      </p:cNvPr>
                      <p:cNvPicPr/>
                      <p:nvPr/>
                    </p:nvPicPr>
                    <p:blipFill>
                      <a:blip r:embed="rId15"/>
                      <a:stretch>
                        <a:fillRect/>
                      </a:stretch>
                    </p:blipFill>
                    <p:spPr>
                      <a:xfrm>
                        <a:off x="5715000" y="2772123"/>
                        <a:ext cx="1270000" cy="3810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92AE3CC-96B4-88B6-B4CC-AD284509525F}"/>
              </a:ext>
            </a:extLst>
          </p:cNvPr>
          <p:cNvGraphicFramePr>
            <a:graphicFrameLocks noChangeAspect="1"/>
          </p:cNvGraphicFramePr>
          <p:nvPr>
            <p:extLst>
              <p:ext uri="{D42A27DB-BD31-4B8C-83A1-F6EECF244321}">
                <p14:modId xmlns:p14="http://schemas.microsoft.com/office/powerpoint/2010/main" val="2257387363"/>
              </p:ext>
            </p:extLst>
          </p:nvPr>
        </p:nvGraphicFramePr>
        <p:xfrm>
          <a:off x="6146800" y="3327400"/>
          <a:ext cx="914400" cy="336550"/>
        </p:xfrm>
        <a:graphic>
          <a:graphicData uri="http://schemas.openxmlformats.org/presentationml/2006/ole">
            <mc:AlternateContent xmlns:mc="http://schemas.openxmlformats.org/markup-compatibility/2006">
              <mc:Choice xmlns:v="urn:schemas-microsoft-com:vml" Requires="v">
                <p:oleObj name="Equation" r:id="rId16" imgW="914400" imgH="336960" progId="Equation.DSMT4">
                  <p:embed/>
                </p:oleObj>
              </mc:Choice>
              <mc:Fallback>
                <p:oleObj name="Equation" r:id="rId16" imgW="914400" imgH="336960" progId="Equation.DSMT4">
                  <p:embed/>
                  <p:pic>
                    <p:nvPicPr>
                      <p:cNvPr id="0" name=""/>
                      <p:cNvPicPr/>
                      <p:nvPr/>
                    </p:nvPicPr>
                    <p:blipFill>
                      <a:blip r:embed="rId17"/>
                      <a:stretch>
                        <a:fillRect/>
                      </a:stretch>
                    </p:blipFill>
                    <p:spPr>
                      <a:xfrm>
                        <a:off x="6146800" y="3327400"/>
                        <a:ext cx="914400" cy="33655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EBD65260-CE99-51F1-C942-2DCF37A980E1}"/>
              </a:ext>
            </a:extLst>
          </p:cNvPr>
          <p:cNvGraphicFramePr>
            <a:graphicFrameLocks noChangeAspect="1"/>
          </p:cNvGraphicFramePr>
          <p:nvPr>
            <p:extLst>
              <p:ext uri="{D42A27DB-BD31-4B8C-83A1-F6EECF244321}">
                <p14:modId xmlns:p14="http://schemas.microsoft.com/office/powerpoint/2010/main" val="3447281027"/>
              </p:ext>
            </p:extLst>
          </p:nvPr>
        </p:nvGraphicFramePr>
        <p:xfrm>
          <a:off x="5715000" y="3349625"/>
          <a:ext cx="2273300" cy="292100"/>
        </p:xfrm>
        <a:graphic>
          <a:graphicData uri="http://schemas.openxmlformats.org/presentationml/2006/ole">
            <mc:AlternateContent xmlns:mc="http://schemas.openxmlformats.org/markup-compatibility/2006">
              <mc:Choice xmlns:v="urn:schemas-microsoft-com:vml" Requires="v">
                <p:oleObj name="Equation" r:id="rId18" imgW="2273040" imgH="291960" progId="Equation.DSMT4">
                  <p:embed/>
                </p:oleObj>
              </mc:Choice>
              <mc:Fallback>
                <p:oleObj name="Equation" r:id="rId18" imgW="2273040" imgH="291960" progId="Equation.DSMT4">
                  <p:embed/>
                  <p:pic>
                    <p:nvPicPr>
                      <p:cNvPr id="6" name="Object 5">
                        <a:extLst>
                          <a:ext uri="{FF2B5EF4-FFF2-40B4-BE49-F238E27FC236}">
                            <a16:creationId xmlns:a16="http://schemas.microsoft.com/office/drawing/2014/main" id="{A922F632-9849-4CD4-8B4C-BE70862C183B}"/>
                          </a:ext>
                        </a:extLst>
                      </p:cNvPr>
                      <p:cNvPicPr/>
                      <p:nvPr/>
                    </p:nvPicPr>
                    <p:blipFill>
                      <a:blip r:embed="rId19"/>
                      <a:stretch>
                        <a:fillRect/>
                      </a:stretch>
                    </p:blipFill>
                    <p:spPr>
                      <a:xfrm>
                        <a:off x="5715000" y="3349625"/>
                        <a:ext cx="22733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545</Words>
  <Application>Microsoft Office PowerPoint</Application>
  <PresentationFormat>On-screen Show (4:3)</PresentationFormat>
  <Paragraphs>49</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6" baseType="lpstr">
      <vt:lpstr>Arial</vt:lpstr>
      <vt:lpstr>Symbol</vt:lpstr>
      <vt:lpstr>Courier New</vt:lpstr>
      <vt:lpstr>Calibri</vt:lpstr>
      <vt:lpstr>Office Theme</vt:lpstr>
      <vt:lpstr>Equation</vt:lpstr>
      <vt:lpstr>MathType 6.0 Equation</vt:lpstr>
      <vt:lpstr>Section 2.2</vt:lpstr>
      <vt:lpstr>Definition: Linear Equations in x</vt:lpstr>
      <vt:lpstr>Note</vt:lpstr>
      <vt:lpstr>Properties: Addition Principle of Equality</vt:lpstr>
      <vt:lpstr>Properties: Multiplication (or Division) Principle of Equality</vt:lpstr>
      <vt:lpstr>Procedure: Solving Linear Equations</vt:lpstr>
      <vt:lpstr>Procedure: Solving Linear Equations (cont.)</vt:lpstr>
      <vt:lpstr>Example 1: Solving Linear Equations</vt:lpstr>
      <vt:lpstr>Example 1: Solving Linear Equations (cont.)</vt:lpstr>
      <vt:lpstr>Example 2: Solving Linear Equations</vt:lpstr>
      <vt:lpstr>Example 2: Solving Linear Equations (cont.)</vt:lpstr>
      <vt:lpstr>Example 3: Solving Linear Equations</vt:lpstr>
      <vt:lpstr>Example 3: Solving Linear Equations (cont.)</vt:lpstr>
      <vt:lpstr>Example 3: Solving Linear Equations (cont.)</vt:lpstr>
      <vt:lpstr>Example 4: Determining Types of Equations</vt:lpstr>
      <vt:lpstr>Example 4: Determining Types of Equations (cont.)</vt:lpstr>
      <vt:lpstr>Example 5: Determining Types of Equations</vt:lpstr>
      <vt:lpstr>Example 6: Determining Types of Equations</vt:lpstr>
      <vt:lpstr>Example 6: Determining Types of Equations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Algebra for College Students, 7th Edition</dc:title>
  <dc:creator>Hawkes Learning</dc:creator>
  <cp:lastModifiedBy>Rebecca Johnson</cp:lastModifiedBy>
  <cp:revision>62</cp:revision>
  <dcterms:created xsi:type="dcterms:W3CDTF">2013-04-26T14:43:13Z</dcterms:created>
  <dcterms:modified xsi:type="dcterms:W3CDTF">2023-07-24T21:23:12Z</dcterms:modified>
</cp:coreProperties>
</file>