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84" r:id="rId4"/>
    <p:sldId id="286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CD7"/>
    <a:srgbClr val="000099"/>
    <a:srgbClr val="F240DD"/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114" d="100"/>
          <a:sy n="114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w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5" Type="http://schemas.openxmlformats.org/officeDocument/2006/relationships/image" Target="../media/image18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emf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31.wmf"/><Relationship Id="rId3" Type="http://schemas.openxmlformats.org/officeDocument/2006/relationships/image" Target="../media/image20.emf"/><Relationship Id="rId21" Type="http://schemas.openxmlformats.org/officeDocument/2006/relationships/image" Target="../media/image29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emf"/><Relationship Id="rId25" Type="http://schemas.openxmlformats.org/officeDocument/2006/relationships/oleObject" Target="../embeddings/oleObject31.bin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emf"/><Relationship Id="rId24" Type="http://schemas.openxmlformats.org/officeDocument/2006/relationships/image" Target="../media/image30.wmf"/><Relationship Id="rId5" Type="http://schemas.openxmlformats.org/officeDocument/2006/relationships/image" Target="../media/image21.emf"/><Relationship Id="rId15" Type="http://schemas.openxmlformats.org/officeDocument/2006/relationships/image" Target="../media/image26.emf"/><Relationship Id="rId23" Type="http://schemas.openxmlformats.org/officeDocument/2006/relationships/oleObject" Target="../embeddings/oleObject30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40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emf"/><Relationship Id="rId5" Type="http://schemas.openxmlformats.org/officeDocument/2006/relationships/image" Target="../media/image33.wmf"/><Relationship Id="rId15" Type="http://schemas.openxmlformats.org/officeDocument/2006/relationships/image" Target="../media/image38.e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emf"/><Relationship Id="rId1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14234"/>
              </p:ext>
            </p:extLst>
          </p:nvPr>
        </p:nvGraphicFramePr>
        <p:xfrm>
          <a:off x="6756400" y="276809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9880" imgH="219240" progId="Equation.DSMT4">
                  <p:embed/>
                </p:oleObj>
              </mc:Choice>
              <mc:Fallback>
                <p:oleObj name="Equation" r:id="rId2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76809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732431"/>
              </p:ext>
            </p:extLst>
          </p:nvPr>
        </p:nvGraphicFramePr>
        <p:xfrm>
          <a:off x="6754812" y="302973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41200" progId="Equation.DSMT4">
                  <p:embed/>
                </p:oleObj>
              </mc:Choice>
              <mc:Fallback>
                <p:oleObj name="Equation" r:id="rId4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2" y="302973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506279"/>
              </p:ext>
            </p:extLst>
          </p:nvPr>
        </p:nvGraphicFramePr>
        <p:xfrm>
          <a:off x="6769100" y="330596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264960" progId="Equation.DSMT4">
                  <p:embed/>
                </p:oleObj>
              </mc:Choice>
              <mc:Fallback>
                <p:oleObj name="Equation" r:id="rId6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0596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26513"/>
              </p:ext>
            </p:extLst>
          </p:nvPr>
        </p:nvGraphicFramePr>
        <p:xfrm>
          <a:off x="6769100" y="359171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87120" imgH="255960" progId="Equation.DSMT4">
                  <p:embed/>
                </p:oleObj>
              </mc:Choice>
              <mc:Fallback>
                <p:oleObj name="Equation" r:id="rId8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59171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9CA206B9-CDB6-7D1D-E9E4-0C7D12D07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74312"/>
              </p:ext>
            </p:extLst>
          </p:nvPr>
        </p:nvGraphicFramePr>
        <p:xfrm>
          <a:off x="1295400" y="1371600"/>
          <a:ext cx="18494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812520" progId="Equation.DSMT4">
                  <p:embed/>
                </p:oleObj>
              </mc:Choice>
              <mc:Fallback>
                <p:oleObj name="Equation" r:id="rId10" imgW="2247840" imgH="81252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18494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EB8A85FD-92F1-4762-0BDC-236CE4FC0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758173"/>
              </p:ext>
            </p:extLst>
          </p:nvPr>
        </p:nvGraphicFramePr>
        <p:xfrm>
          <a:off x="4370243" y="1319997"/>
          <a:ext cx="2244725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30240" imgH="2679480" progId="Equation.DSMT4">
                  <p:embed/>
                </p:oleObj>
              </mc:Choice>
              <mc:Fallback>
                <p:oleObj name="Equation" r:id="rId12" imgW="2730240" imgH="267948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8DDA5028-53B4-175D-66FA-E5D432C54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243" y="1319997"/>
                        <a:ext cx="2244725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55734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520" imgH="264960" progId="Equation.DSMT4">
                  <p:embed/>
                </p:oleObj>
              </mc:Choice>
              <mc:Fallback>
                <p:oleObj name="Equation" r:id="rId2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99494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49960" imgH="585000" progId="Equation.DSMT4">
                  <p:embed/>
                </p:oleObj>
              </mc:Choice>
              <mc:Fallback>
                <p:oleObj name="Equation" r:id="rId4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594000" progId="Equation.DSMT4">
                  <p:embed/>
                </p:oleObj>
              </mc:Choice>
              <mc:Fallback>
                <p:oleObj name="Equation" r:id="rId6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82720" imgH="594000" progId="Equation.DSMT4">
                  <p:embed/>
                </p:oleObj>
              </mc:Choice>
              <mc:Fallback>
                <p:oleObj name="Equation" r:id="rId8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5480" imgH="264960" progId="Equation.DSMT4">
                  <p:embed/>
                </p:oleObj>
              </mc:Choice>
              <mc:Fallback>
                <p:oleObj name="Equation" r:id="rId12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95A6AFA5-28F8-9DAF-A1A2-EFEDAD805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569906"/>
              </p:ext>
            </p:extLst>
          </p:nvPr>
        </p:nvGraphicFramePr>
        <p:xfrm>
          <a:off x="1082675" y="4714230"/>
          <a:ext cx="14795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291960" progId="Equation.DSMT4">
                  <p:embed/>
                </p:oleObj>
              </mc:Choice>
              <mc:Fallback>
                <p:oleObj name="Equation" r:id="rId14" imgW="1460160" imgH="29196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714230"/>
                        <a:ext cx="14795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6604FB6D-6D41-6EB0-062A-698F260E5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2807"/>
              </p:ext>
            </p:extLst>
          </p:nvPr>
        </p:nvGraphicFramePr>
        <p:xfrm>
          <a:off x="4993417" y="4732437"/>
          <a:ext cx="17367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291960" progId="Equation.DSMT4">
                  <p:embed/>
                </p:oleObj>
              </mc:Choice>
              <mc:Fallback>
                <p:oleObj name="Equation" r:id="rId16" imgW="1714320" imgH="2919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417" y="4732437"/>
                        <a:ext cx="17367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A7C98660-7D2C-B673-8336-39ADCEBE9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86877"/>
              </p:ext>
            </p:extLst>
          </p:nvPr>
        </p:nvGraphicFramePr>
        <p:xfrm>
          <a:off x="1074279" y="5193654"/>
          <a:ext cx="257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9800" imgH="317160" progId="Equation.DSMT4">
                  <p:embed/>
                </p:oleObj>
              </mc:Choice>
              <mc:Fallback>
                <p:oleObj name="Equation" r:id="rId18" imgW="2539800" imgH="3171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279" y="5193654"/>
                        <a:ext cx="25733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77943E7-D201-DD65-FA1C-C07D5495A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483586"/>
              </p:ext>
            </p:extLst>
          </p:nvPr>
        </p:nvGraphicFramePr>
        <p:xfrm>
          <a:off x="4979562" y="5188353"/>
          <a:ext cx="28432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06560" imgH="317160" progId="Equation.DSMT4">
                  <p:embed/>
                </p:oleObj>
              </mc:Choice>
              <mc:Fallback>
                <p:oleObj name="Equation" r:id="rId20" imgW="2806560" imgH="31716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A7C98660-7D2C-B673-8336-39ADCEBE93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562" y="5188353"/>
                        <a:ext cx="28432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887068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1446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520" imgH="264960" progId="Equation.DSMT4">
                  <p:embed/>
                </p:oleObj>
              </mc:Choice>
              <mc:Fallback>
                <p:oleObj name="Equation" r:id="rId4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0000" imgH="264960" progId="Equation.DSMT4">
                  <p:embed/>
                </p:oleObj>
              </mc:Choice>
              <mc:Fallback>
                <p:oleObj name="Equation" r:id="rId6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9560" imgH="886680" progId="Equation.DSMT4">
                  <p:embed/>
                </p:oleObj>
              </mc:Choice>
              <mc:Fallback>
                <p:oleObj name="Equation" r:id="rId8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904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0960" imgH="482400" progId="Equation.DSMT4">
                  <p:embed/>
                </p:oleObj>
              </mc:Choice>
              <mc:Fallback>
                <p:oleObj name="Equation" r:id="rId12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5600" imgH="264960" progId="Equation.DSMT4">
                  <p:embed/>
                </p:oleObj>
              </mc:Choice>
              <mc:Fallback>
                <p:oleObj name="Equation" r:id="rId14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93680" imgH="241200" progId="Equation.DSMT4">
                  <p:embed/>
                </p:oleObj>
              </mc:Choice>
              <mc:Fallback>
                <p:oleObj name="Equation" r:id="rId16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301680" progId="Equation.DSMT4">
                  <p:embed/>
                </p:oleObj>
              </mc:Choice>
              <mc:Fallback>
                <p:oleObj name="Equation" r:id="rId2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79360" imgH="264960" progId="Equation.DSMT4">
                  <p:embed/>
                </p:oleObj>
              </mc:Choice>
              <mc:Fallback>
                <p:oleObj name="Equation" r:id="rId4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040" imgH="594000" progId="Equation.DSMT4">
                  <p:embed/>
                </p:oleObj>
              </mc:Choice>
              <mc:Fallback>
                <p:oleObj name="Equation" r:id="rId6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2280" imgH="952200" progId="Equation.DSMT4">
                  <p:embed/>
                </p:oleObj>
              </mc:Choice>
              <mc:Fallback>
                <p:oleObj name="Equation" r:id="rId8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5800" imgH="594000" progId="Equation.DSMT4">
                  <p:embed/>
                </p:oleObj>
              </mc:Choice>
              <mc:Fallback>
                <p:oleObj name="Equation" r:id="rId10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680" imgH="301680" progId="Equation.DSMT4">
                  <p:embed/>
                </p:oleObj>
              </mc:Choice>
              <mc:Fallback>
                <p:oleObj name="Equation" r:id="rId12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71681"/>
              </p:ext>
            </p:extLst>
          </p:nvPr>
        </p:nvGraphicFramePr>
        <p:xfrm>
          <a:off x="3967572" y="467360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62240" imgH="264960" progId="Equation.DSMT4">
                  <p:embed/>
                </p:oleObj>
              </mc:Choice>
              <mc:Fallback>
                <p:oleObj name="Equation" r:id="rId14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67360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68600" imgH="279360" progId="Equation.DSMT4">
                  <p:embed/>
                </p:oleObj>
              </mc:Choice>
              <mc:Fallback>
                <p:oleObj name="Equation" r:id="rId18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520494"/>
              </p:ext>
            </p:extLst>
          </p:nvPr>
        </p:nvGraphicFramePr>
        <p:xfrm>
          <a:off x="4373805" y="2754958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99400" imgH="219240" progId="Equation.DSMT4">
                  <p:embed/>
                </p:oleObj>
              </mc:Choice>
              <mc:Fallback>
                <p:oleObj name="Equation" r:id="rId20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805" y="2754958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6680" imgH="264960" progId="Equation.DSMT4">
                  <p:embed/>
                </p:oleObj>
              </mc:Choice>
              <mc:Fallback>
                <p:oleObj name="Equation" r:id="rId22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819D96C2-3D3C-8687-A3E8-DBCEB7409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54303"/>
              </p:ext>
            </p:extLst>
          </p:nvPr>
        </p:nvGraphicFramePr>
        <p:xfrm>
          <a:off x="1583595" y="5154164"/>
          <a:ext cx="10414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520" imgH="279360" progId="Equation.DSMT4">
                  <p:embed/>
                </p:oleObj>
              </mc:Choice>
              <mc:Fallback>
                <p:oleObj name="Equation" r:id="rId23" imgW="1028520" imgH="27936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595" y="5154164"/>
                        <a:ext cx="10414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1A695E56-5715-3933-425B-DE81A1C0D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27896"/>
              </p:ext>
            </p:extLst>
          </p:nvPr>
        </p:nvGraphicFramePr>
        <p:xfrm>
          <a:off x="4049712" y="5006526"/>
          <a:ext cx="12842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9720" imgH="838080" progId="Equation.DSMT4">
                  <p:embed/>
                </p:oleObj>
              </mc:Choice>
              <mc:Fallback>
                <p:oleObj name="Equation" r:id="rId25" imgW="1269720" imgH="838080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819D96C2-3D3C-8687-A3E8-DBCEB74095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2" y="5006526"/>
                        <a:ext cx="12842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9882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676105"/>
              </p:ext>
            </p:extLst>
          </p:nvPr>
        </p:nvGraphicFramePr>
        <p:xfrm>
          <a:off x="1512888" y="1271588"/>
          <a:ext cx="2157412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533160" progId="Equation.DSMT4">
                  <p:embed/>
                </p:oleObj>
              </mc:Choice>
              <mc:Fallback>
                <p:oleObj name="Equation" r:id="rId2" imgW="2145960" imgH="5331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1271588"/>
                        <a:ext cx="2157412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104227"/>
              </p:ext>
            </p:extLst>
          </p:nvPr>
        </p:nvGraphicFramePr>
        <p:xfrm>
          <a:off x="2639911" y="3490056"/>
          <a:ext cx="21590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533160" progId="Equation.DSMT4">
                  <p:embed/>
                </p:oleObj>
              </mc:Choice>
              <mc:Fallback>
                <p:oleObj name="Equation" r:id="rId4" imgW="2145960" imgH="5331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911" y="3490056"/>
                        <a:ext cx="21590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469809" y="4057815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05598"/>
              </p:ext>
            </p:extLst>
          </p:nvPr>
        </p:nvGraphicFramePr>
        <p:xfrm>
          <a:off x="7004050" y="3993757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219240" progId="Equation.DSMT4">
                  <p:embed/>
                </p:oleObj>
              </mc:Choice>
              <mc:Fallback>
                <p:oleObj name="Equation" r:id="rId6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993757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31873"/>
              </p:ext>
            </p:extLst>
          </p:nvPr>
        </p:nvGraphicFramePr>
        <p:xfrm>
          <a:off x="7016750" y="4247869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91280" imgH="264960" progId="Equation.DSMT4">
                  <p:embed/>
                </p:oleObj>
              </mc:Choice>
              <mc:Fallback>
                <p:oleObj name="Equation" r:id="rId8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247869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64703"/>
              </p:ext>
            </p:extLst>
          </p:nvPr>
        </p:nvGraphicFramePr>
        <p:xfrm>
          <a:off x="7004050" y="4527269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6800" imgH="264960" progId="Equation.DSMT4">
                  <p:embed/>
                </p:oleObj>
              </mc:Choice>
              <mc:Fallback>
                <p:oleObj name="Equation" r:id="rId10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527269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32827"/>
              </p:ext>
            </p:extLst>
          </p:nvPr>
        </p:nvGraphicFramePr>
        <p:xfrm>
          <a:off x="7004050" y="4765463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1440" imgH="219240" progId="Equation.DSMT4">
                  <p:embed/>
                </p:oleObj>
              </mc:Choice>
              <mc:Fallback>
                <p:oleObj name="Equation" r:id="rId12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65463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907837"/>
              </p:ext>
            </p:extLst>
          </p:nvPr>
        </p:nvGraphicFramePr>
        <p:xfrm>
          <a:off x="7004050" y="5021984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6920" imgH="255960" progId="Equation.DSMT4">
                  <p:embed/>
                </p:oleObj>
              </mc:Choice>
              <mc:Fallback>
                <p:oleObj name="Equation" r:id="rId14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021984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883841"/>
              </p:ext>
            </p:extLst>
          </p:nvPr>
        </p:nvGraphicFramePr>
        <p:xfrm>
          <a:off x="7004050" y="5288197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49960" imgH="264960" progId="Equation.DSMT4">
                  <p:embed/>
                </p:oleObj>
              </mc:Choice>
              <mc:Fallback>
                <p:oleObj name="Equation" r:id="rId16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88197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F59320D-0E9D-25F8-D8C4-9BA8504F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563513"/>
              </p:ext>
            </p:extLst>
          </p:nvPr>
        </p:nvGraphicFramePr>
        <p:xfrm>
          <a:off x="531795" y="4291528"/>
          <a:ext cx="2486213" cy="1238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22560" imgH="1307880" progId="Equation.DSMT4">
                  <p:embed/>
                </p:oleObj>
              </mc:Choice>
              <mc:Fallback>
                <p:oleObj name="Equation" r:id="rId18" imgW="3022560" imgH="130788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5" y="4291528"/>
                        <a:ext cx="2486213" cy="1238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8DDA5028-53B4-175D-66FA-E5D432C54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09503"/>
              </p:ext>
            </p:extLst>
          </p:nvPr>
        </p:nvGraphicFramePr>
        <p:xfrm>
          <a:off x="3868737" y="4153548"/>
          <a:ext cx="30083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57600" imgH="1447560" progId="Equation.DSMT4">
                  <p:embed/>
                </p:oleObj>
              </mc:Choice>
              <mc:Fallback>
                <p:oleObj name="Equation" r:id="rId20" imgW="3657600" imgH="144756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7" y="4153548"/>
                        <a:ext cx="30083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334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Office Theme</vt:lpstr>
      <vt:lpstr>Equation</vt:lpstr>
      <vt:lpstr>Section 2.3</vt:lpstr>
      <vt:lpstr>Definition: Absolute Value</vt:lpstr>
      <vt:lpstr>Definition: Solving Absolute Value Equations</vt:lpstr>
      <vt:lpstr>Note</vt:lpstr>
      <vt:lpstr>Example 1: Solving Absolute Value Equations</vt:lpstr>
      <vt:lpstr>Example 1: Solving Absolute Value Equations (cont.)</vt:lpstr>
      <vt:lpstr>Example 1: Solving Absolute Value Equations (cont.)</vt:lpstr>
      <vt:lpstr>Definition: Solving Equations with Two Absolute Value Expressions</vt:lpstr>
      <vt:lpstr>Example 2: Solving Equations with Two Absolute Value Expressions</vt:lpstr>
      <vt:lpstr>Example 2: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206</cp:revision>
  <dcterms:created xsi:type="dcterms:W3CDTF">2013-04-26T14:43:13Z</dcterms:created>
  <dcterms:modified xsi:type="dcterms:W3CDTF">2023-07-25T15:23:26Z</dcterms:modified>
</cp:coreProperties>
</file>