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0" r:id="rId3"/>
    <p:sldId id="287" r:id="rId4"/>
    <p:sldId id="288" r:id="rId5"/>
    <p:sldId id="261" r:id="rId6"/>
    <p:sldId id="286" r:id="rId7"/>
    <p:sldId id="264" r:id="rId8"/>
    <p:sldId id="284" r:id="rId9"/>
    <p:sldId id="268" r:id="rId10"/>
    <p:sldId id="269" r:id="rId11"/>
    <p:sldId id="270" r:id="rId12"/>
    <p:sldId id="271" r:id="rId13"/>
    <p:sldId id="273" r:id="rId14"/>
    <p:sldId id="285" r:id="rId15"/>
    <p:sldId id="289" r:id="rId16"/>
    <p:sldId id="290" r:id="rId17"/>
    <p:sldId id="291" r:id="rId18"/>
    <p:sldId id="277"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111" d="100"/>
          <a:sy n="111" d="100"/>
        </p:scale>
        <p:origin x="138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7/25/2023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1.wmf"/><Relationship Id="rId18" Type="http://schemas.openxmlformats.org/officeDocument/2006/relationships/oleObject" Target="../embeddings/oleObject11.bin"/><Relationship Id="rId3" Type="http://schemas.openxmlformats.org/officeDocument/2006/relationships/image" Target="../media/image6.wmf"/><Relationship Id="rId21" Type="http://schemas.openxmlformats.org/officeDocument/2006/relationships/image" Target="../media/image15.emf"/><Relationship Id="rId7" Type="http://schemas.openxmlformats.org/officeDocument/2006/relationships/image" Target="../media/image8.wmf"/><Relationship Id="rId12" Type="http://schemas.openxmlformats.org/officeDocument/2006/relationships/oleObject" Target="../embeddings/oleObject8.bin"/><Relationship Id="rId17" Type="http://schemas.openxmlformats.org/officeDocument/2006/relationships/image" Target="../media/image13.wmf"/><Relationship Id="rId2" Type="http://schemas.openxmlformats.org/officeDocument/2006/relationships/oleObject" Target="../embeddings/oleObject3.bin"/><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0.e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7.bin"/><Relationship Id="rId19" Type="http://schemas.openxmlformats.org/officeDocument/2006/relationships/image" Target="../media/image14.emf"/><Relationship Id="rId4" Type="http://schemas.openxmlformats.org/officeDocument/2006/relationships/oleObject" Target="../embeddings/oleObject4.bin"/><Relationship Id="rId9" Type="http://schemas.openxmlformats.org/officeDocument/2006/relationships/image" Target="../media/image9.emf"/><Relationship Id="rId1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1.emf"/><Relationship Id="rId18" Type="http://schemas.openxmlformats.org/officeDocument/2006/relationships/oleObject" Target="../embeddings/oleObject21.bin"/><Relationship Id="rId3" Type="http://schemas.openxmlformats.org/officeDocument/2006/relationships/image" Target="../media/image16.emf"/><Relationship Id="rId21" Type="http://schemas.openxmlformats.org/officeDocument/2006/relationships/image" Target="../media/image25.wmf"/><Relationship Id="rId7" Type="http://schemas.openxmlformats.org/officeDocument/2006/relationships/image" Target="../media/image18.emf"/><Relationship Id="rId12" Type="http://schemas.openxmlformats.org/officeDocument/2006/relationships/oleObject" Target="../embeddings/oleObject18.bin"/><Relationship Id="rId17" Type="http://schemas.openxmlformats.org/officeDocument/2006/relationships/image" Target="../media/image23.emf"/><Relationship Id="rId25" Type="http://schemas.openxmlformats.org/officeDocument/2006/relationships/image" Target="../media/image27.emf"/><Relationship Id="rId2" Type="http://schemas.openxmlformats.org/officeDocument/2006/relationships/oleObject" Target="../embeddings/oleObject13.bin"/><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20.emf"/><Relationship Id="rId24" Type="http://schemas.openxmlformats.org/officeDocument/2006/relationships/oleObject" Target="../embeddings/oleObject24.bin"/><Relationship Id="rId5" Type="http://schemas.openxmlformats.org/officeDocument/2006/relationships/image" Target="../media/image17.wmf"/><Relationship Id="rId15" Type="http://schemas.openxmlformats.org/officeDocument/2006/relationships/image" Target="../media/image22.wmf"/><Relationship Id="rId23" Type="http://schemas.openxmlformats.org/officeDocument/2006/relationships/image" Target="../media/image26.emf"/><Relationship Id="rId10" Type="http://schemas.openxmlformats.org/officeDocument/2006/relationships/oleObject" Target="../embeddings/oleObject17.bin"/><Relationship Id="rId19" Type="http://schemas.openxmlformats.org/officeDocument/2006/relationships/image" Target="../media/image24.wmf"/><Relationship Id="rId4" Type="http://schemas.openxmlformats.org/officeDocument/2006/relationships/oleObject" Target="../embeddings/oleObject14.bin"/><Relationship Id="rId9" Type="http://schemas.openxmlformats.org/officeDocument/2006/relationships/image" Target="../media/image19.emf"/><Relationship Id="rId14" Type="http://schemas.openxmlformats.org/officeDocument/2006/relationships/oleObject" Target="../embeddings/oleObject19.bin"/><Relationship Id="rId22"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34.emf"/><Relationship Id="rId18" Type="http://schemas.openxmlformats.org/officeDocument/2006/relationships/oleObject" Target="../embeddings/oleObject34.bin"/><Relationship Id="rId26" Type="http://schemas.openxmlformats.org/officeDocument/2006/relationships/oleObject" Target="../embeddings/oleObject38.bin"/><Relationship Id="rId3" Type="http://schemas.openxmlformats.org/officeDocument/2006/relationships/image" Target="../media/image29.emf"/><Relationship Id="rId21" Type="http://schemas.openxmlformats.org/officeDocument/2006/relationships/image" Target="../media/image38.emf"/><Relationship Id="rId7" Type="http://schemas.openxmlformats.org/officeDocument/2006/relationships/image" Target="../media/image31.emf"/><Relationship Id="rId12" Type="http://schemas.openxmlformats.org/officeDocument/2006/relationships/oleObject" Target="../embeddings/oleObject31.bin"/><Relationship Id="rId17" Type="http://schemas.openxmlformats.org/officeDocument/2006/relationships/image" Target="../media/image36.emf"/><Relationship Id="rId25" Type="http://schemas.openxmlformats.org/officeDocument/2006/relationships/image" Target="../media/image40.emf"/><Relationship Id="rId33" Type="http://schemas.openxmlformats.org/officeDocument/2006/relationships/image" Target="../media/image44.e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3.emf"/><Relationship Id="rId24" Type="http://schemas.openxmlformats.org/officeDocument/2006/relationships/oleObject" Target="../embeddings/oleObject37.bin"/><Relationship Id="rId32" Type="http://schemas.openxmlformats.org/officeDocument/2006/relationships/oleObject" Target="../embeddings/oleObject41.bin"/><Relationship Id="rId5" Type="http://schemas.openxmlformats.org/officeDocument/2006/relationships/image" Target="../media/image30.emf"/><Relationship Id="rId15" Type="http://schemas.openxmlformats.org/officeDocument/2006/relationships/image" Target="../media/image35.emf"/><Relationship Id="rId23" Type="http://schemas.openxmlformats.org/officeDocument/2006/relationships/image" Target="../media/image39.emf"/><Relationship Id="rId28" Type="http://schemas.openxmlformats.org/officeDocument/2006/relationships/oleObject" Target="../embeddings/oleObject39.bin"/><Relationship Id="rId10" Type="http://schemas.openxmlformats.org/officeDocument/2006/relationships/oleObject" Target="../embeddings/oleObject30.bin"/><Relationship Id="rId19" Type="http://schemas.openxmlformats.org/officeDocument/2006/relationships/image" Target="../media/image37.emf"/><Relationship Id="rId31" Type="http://schemas.openxmlformats.org/officeDocument/2006/relationships/image" Target="../media/image43.emf"/><Relationship Id="rId4" Type="http://schemas.openxmlformats.org/officeDocument/2006/relationships/oleObject" Target="../embeddings/oleObject27.bin"/><Relationship Id="rId9" Type="http://schemas.openxmlformats.org/officeDocument/2006/relationships/image" Target="../media/image32.e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1.emf"/><Relationship Id="rId30" Type="http://schemas.openxmlformats.org/officeDocument/2006/relationships/oleObject" Target="../embeddings/oleObject40.bin"/><Relationship Id="rId8"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0.wmf"/><Relationship Id="rId18" Type="http://schemas.openxmlformats.org/officeDocument/2006/relationships/oleObject" Target="../embeddings/oleObject50.bin"/><Relationship Id="rId26" Type="http://schemas.openxmlformats.org/officeDocument/2006/relationships/oleObject" Target="../embeddings/oleObject54.bin"/><Relationship Id="rId3" Type="http://schemas.openxmlformats.org/officeDocument/2006/relationships/image" Target="../media/image45.wmf"/><Relationship Id="rId21" Type="http://schemas.openxmlformats.org/officeDocument/2006/relationships/image" Target="../media/image54.emf"/><Relationship Id="rId7" Type="http://schemas.openxmlformats.org/officeDocument/2006/relationships/image" Target="../media/image47.emf"/><Relationship Id="rId12" Type="http://schemas.openxmlformats.org/officeDocument/2006/relationships/oleObject" Target="../embeddings/oleObject47.bin"/><Relationship Id="rId17" Type="http://schemas.openxmlformats.org/officeDocument/2006/relationships/image" Target="../media/image52.emf"/><Relationship Id="rId25" Type="http://schemas.openxmlformats.org/officeDocument/2006/relationships/image" Target="../media/image56.emf"/><Relationship Id="rId2" Type="http://schemas.openxmlformats.org/officeDocument/2006/relationships/oleObject" Target="../embeddings/oleObject42.bin"/><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9.emf"/><Relationship Id="rId24" Type="http://schemas.openxmlformats.org/officeDocument/2006/relationships/oleObject" Target="../embeddings/oleObject53.bin"/><Relationship Id="rId5" Type="http://schemas.openxmlformats.org/officeDocument/2006/relationships/image" Target="../media/image46.emf"/><Relationship Id="rId15" Type="http://schemas.openxmlformats.org/officeDocument/2006/relationships/image" Target="../media/image51.emf"/><Relationship Id="rId23" Type="http://schemas.openxmlformats.org/officeDocument/2006/relationships/image" Target="../media/image55.emf"/><Relationship Id="rId10" Type="http://schemas.openxmlformats.org/officeDocument/2006/relationships/oleObject" Target="../embeddings/oleObject46.bin"/><Relationship Id="rId19" Type="http://schemas.openxmlformats.org/officeDocument/2006/relationships/image" Target="../media/image53.emf"/><Relationship Id="rId4" Type="http://schemas.openxmlformats.org/officeDocument/2006/relationships/oleObject" Target="../embeddings/oleObject43.bin"/><Relationship Id="rId9" Type="http://schemas.openxmlformats.org/officeDocument/2006/relationships/image" Target="../media/image48.e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57.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58.emf"/><Relationship Id="rId7" Type="http://schemas.openxmlformats.org/officeDocument/2006/relationships/image" Target="../media/image60.e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59.e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1.emf"/></Relationships>
</file>

<file path=ppt/slides/_rels/slide16.xml.rels><?xml version="1.0" encoding="UTF-8" standalone="yes"?>
<Relationships xmlns="http://schemas.openxmlformats.org/package/2006/relationships"><Relationship Id="rId13" Type="http://schemas.openxmlformats.org/officeDocument/2006/relationships/image" Target="../media/image66.emf"/><Relationship Id="rId18" Type="http://schemas.openxmlformats.org/officeDocument/2006/relationships/oleObject" Target="../embeddings/oleObject68.bin"/><Relationship Id="rId26" Type="http://schemas.openxmlformats.org/officeDocument/2006/relationships/oleObject" Target="../embeddings/oleObject73.bin"/><Relationship Id="rId3" Type="http://schemas.openxmlformats.org/officeDocument/2006/relationships/image" Target="../media/image59.emf"/><Relationship Id="rId21" Type="http://schemas.openxmlformats.org/officeDocument/2006/relationships/image" Target="../media/image70.emf"/><Relationship Id="rId34" Type="http://schemas.openxmlformats.org/officeDocument/2006/relationships/image" Target="../media/image75.emf"/><Relationship Id="rId7" Type="http://schemas.openxmlformats.org/officeDocument/2006/relationships/image" Target="../media/image63.emf"/><Relationship Id="rId12" Type="http://schemas.openxmlformats.org/officeDocument/2006/relationships/oleObject" Target="../embeddings/oleObject65.bin"/><Relationship Id="rId17" Type="http://schemas.openxmlformats.org/officeDocument/2006/relationships/image" Target="../media/image68.emf"/><Relationship Id="rId25" Type="http://schemas.openxmlformats.org/officeDocument/2006/relationships/oleObject" Target="../embeddings/oleObject72.bin"/><Relationship Id="rId33" Type="http://schemas.openxmlformats.org/officeDocument/2006/relationships/oleObject" Target="../embeddings/oleObject77.bin"/><Relationship Id="rId2" Type="http://schemas.openxmlformats.org/officeDocument/2006/relationships/oleObject" Target="../embeddings/oleObject60.bin"/><Relationship Id="rId16" Type="http://schemas.openxmlformats.org/officeDocument/2006/relationships/oleObject" Target="../embeddings/oleObject67.bin"/><Relationship Id="rId20" Type="http://schemas.openxmlformats.org/officeDocument/2006/relationships/oleObject" Target="../embeddings/oleObject69.bin"/><Relationship Id="rId29"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65.emf"/><Relationship Id="rId24" Type="http://schemas.openxmlformats.org/officeDocument/2006/relationships/image" Target="../media/image71.emf"/><Relationship Id="rId32" Type="http://schemas.openxmlformats.org/officeDocument/2006/relationships/image" Target="../media/image74.emf"/><Relationship Id="rId5" Type="http://schemas.openxmlformats.org/officeDocument/2006/relationships/image" Target="../media/image62.emf"/><Relationship Id="rId15" Type="http://schemas.openxmlformats.org/officeDocument/2006/relationships/image" Target="../media/image67.emf"/><Relationship Id="rId23" Type="http://schemas.openxmlformats.org/officeDocument/2006/relationships/oleObject" Target="../embeddings/oleObject71.bin"/><Relationship Id="rId28" Type="http://schemas.openxmlformats.org/officeDocument/2006/relationships/oleObject" Target="../embeddings/oleObject74.bin"/><Relationship Id="rId10" Type="http://schemas.openxmlformats.org/officeDocument/2006/relationships/oleObject" Target="../embeddings/oleObject64.bin"/><Relationship Id="rId19" Type="http://schemas.openxmlformats.org/officeDocument/2006/relationships/image" Target="../media/image69.emf"/><Relationship Id="rId31" Type="http://schemas.openxmlformats.org/officeDocument/2006/relationships/oleObject" Target="../embeddings/oleObject76.bin"/><Relationship Id="rId4" Type="http://schemas.openxmlformats.org/officeDocument/2006/relationships/oleObject" Target="../embeddings/oleObject61.bin"/><Relationship Id="rId9" Type="http://schemas.openxmlformats.org/officeDocument/2006/relationships/image" Target="../media/image64.emf"/><Relationship Id="rId14" Type="http://schemas.openxmlformats.org/officeDocument/2006/relationships/oleObject" Target="../embeddings/oleObject66.bin"/><Relationship Id="rId22" Type="http://schemas.openxmlformats.org/officeDocument/2006/relationships/oleObject" Target="../embeddings/oleObject70.bin"/><Relationship Id="rId27" Type="http://schemas.openxmlformats.org/officeDocument/2006/relationships/image" Target="../media/image72.emf"/><Relationship Id="rId30" Type="http://schemas.openxmlformats.org/officeDocument/2006/relationships/oleObject" Target="../embeddings/oleObject75.bin"/><Relationship Id="rId8"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0.emf"/><Relationship Id="rId18" Type="http://schemas.openxmlformats.org/officeDocument/2006/relationships/image" Target="../media/image82.emf"/><Relationship Id="rId3" Type="http://schemas.openxmlformats.org/officeDocument/2006/relationships/image" Target="../media/image76.emf"/><Relationship Id="rId21" Type="http://schemas.openxmlformats.org/officeDocument/2006/relationships/oleObject" Target="../embeddings/oleObject88.bin"/><Relationship Id="rId7" Type="http://schemas.openxmlformats.org/officeDocument/2006/relationships/image" Target="../media/image78.emf"/><Relationship Id="rId12" Type="http://schemas.openxmlformats.org/officeDocument/2006/relationships/oleObject" Target="../embeddings/oleObject83.bin"/><Relationship Id="rId17" Type="http://schemas.openxmlformats.org/officeDocument/2006/relationships/oleObject" Target="../embeddings/oleObject86.bin"/><Relationship Id="rId2" Type="http://schemas.openxmlformats.org/officeDocument/2006/relationships/oleObject" Target="../embeddings/oleObject78.bin"/><Relationship Id="rId16" Type="http://schemas.openxmlformats.org/officeDocument/2006/relationships/oleObject" Target="../embeddings/oleObject85.bin"/><Relationship Id="rId20"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oleObject" Target="../embeddings/oleObject80.bin"/><Relationship Id="rId11" Type="http://schemas.openxmlformats.org/officeDocument/2006/relationships/image" Target="../media/image65.emf"/><Relationship Id="rId24" Type="http://schemas.openxmlformats.org/officeDocument/2006/relationships/image" Target="../media/image84.emf"/><Relationship Id="rId5" Type="http://schemas.openxmlformats.org/officeDocument/2006/relationships/image" Target="../media/image77.emf"/><Relationship Id="rId15" Type="http://schemas.openxmlformats.org/officeDocument/2006/relationships/image" Target="../media/image81.emf"/><Relationship Id="rId23" Type="http://schemas.openxmlformats.org/officeDocument/2006/relationships/oleObject" Target="../embeddings/oleObject89.bin"/><Relationship Id="rId10" Type="http://schemas.openxmlformats.org/officeDocument/2006/relationships/oleObject" Target="../embeddings/oleObject82.bin"/><Relationship Id="rId19" Type="http://schemas.openxmlformats.org/officeDocument/2006/relationships/oleObject" Target="../embeddings/oleObject87.bin"/><Relationship Id="rId4" Type="http://schemas.openxmlformats.org/officeDocument/2006/relationships/oleObject" Target="../embeddings/oleObject79.bin"/><Relationship Id="rId9" Type="http://schemas.openxmlformats.org/officeDocument/2006/relationships/image" Target="../media/image79.emf"/><Relationship Id="rId14" Type="http://schemas.openxmlformats.org/officeDocument/2006/relationships/oleObject" Target="../embeddings/oleObject84.bin"/><Relationship Id="rId22" Type="http://schemas.openxmlformats.org/officeDocument/2006/relationships/image" Target="../media/image83.emf"/></Relationships>
</file>

<file path=ppt/slides/_rels/slide1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name="Equation" r:id="rId2" imgW="3707757" imgH="469601" progId="Equation.DSMT4">
                  <p:embed/>
                </p:oleObj>
              </mc:Choice>
              <mc:Fallback>
                <p:oleObj name="Equation" r:id="rId2" imgW="3707757" imgH="469601" progId="Equation.DSMT4">
                  <p:embed/>
                  <p:pic>
                    <p:nvPicPr>
                      <p:cNvPr id="0" name="Picture 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460280568"/>
              </p:ext>
            </p:extLst>
          </p:nvPr>
        </p:nvGraphicFramePr>
        <p:xfrm>
          <a:off x="2428166" y="3337991"/>
          <a:ext cx="736600" cy="371475"/>
        </p:xfrm>
        <a:graphic>
          <a:graphicData uri="http://schemas.openxmlformats.org/presentationml/2006/ole">
            <mc:AlternateContent xmlns:mc="http://schemas.openxmlformats.org/markup-compatibility/2006">
              <mc:Choice xmlns:v="urn:schemas-microsoft-com:vml" Requires="v">
                <p:oleObj name="Equation" r:id="rId4" imgW="723600" imgH="355320" progId="Equation.DSMT4">
                  <p:embed/>
                </p:oleObj>
              </mc:Choice>
              <mc:Fallback>
                <p:oleObj name="Equation" r:id="rId4" imgW="723600" imgH="355320" progId="Equation.DSMT4">
                  <p:embed/>
                  <p:pic>
                    <p:nvPicPr>
                      <p:cNvPr id="0" name="Picture 235"/>
                      <p:cNvPicPr>
                        <a:picLocks noChangeAspect="1" noChangeArrowheads="1"/>
                      </p:cNvPicPr>
                      <p:nvPr/>
                    </p:nvPicPr>
                    <p:blipFill>
                      <a:blip r:embed="rId5"/>
                      <a:srcRect/>
                      <a:stretch>
                        <a:fillRect/>
                      </a:stretch>
                    </p:blipFill>
                    <p:spPr bwMode="auto">
                      <a:xfrm>
                        <a:off x="2428166" y="3337991"/>
                        <a:ext cx="736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name="Equation" r:id="rId6" imgW="1053847" imgH="355508" progId="Equation.DSMT4">
                  <p:embed/>
                </p:oleObj>
              </mc:Choice>
              <mc:Fallback>
                <p:oleObj name="Equation" r:id="rId6" imgW="1053847" imgH="355508" progId="Equation.DSMT4">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name="Equation" r:id="rId8" imgW="1919880" imgH="585000" progId="Equation.DSMT4">
                  <p:embed/>
                </p:oleObj>
              </mc:Choice>
              <mc:Fallback>
                <p:oleObj name="Equation" r:id="rId8" imgW="1919880" imgH="585000" progId="Equation.DSMT4">
                  <p:embed/>
                  <p:pic>
                    <p:nvPicPr>
                      <p:cNvPr id="0" name="Picture 2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name="Equation" r:id="rId10" imgW="2550600" imgH="585000" progId="Equation.DSMT4">
                  <p:embed/>
                </p:oleObj>
              </mc:Choice>
              <mc:Fallback>
                <p:oleObj name="Equation" r:id="rId10" imgW="2550600" imgH="585000" progId="Equation.DSMT4">
                  <p:embed/>
                  <p:pic>
                    <p:nvPicPr>
                      <p:cNvPr id="0" name="Picture 2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name="Equation" r:id="rId12" imgW="3695080" imgH="469601" progId="Equation.DSMT4">
                  <p:embed/>
                </p:oleObj>
              </mc:Choice>
              <mc:Fallback>
                <p:oleObj name="Equation" r:id="rId12" imgW="3695080" imgH="469601" progId="Equation.DSMT4">
                  <p:embed/>
                  <p:pic>
                    <p:nvPicPr>
                      <p:cNvPr id="0" name="Picture 2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3762425406"/>
              </p:ext>
            </p:extLst>
          </p:nvPr>
        </p:nvGraphicFramePr>
        <p:xfrm>
          <a:off x="6917615" y="3370263"/>
          <a:ext cx="722313" cy="307975"/>
        </p:xfrm>
        <a:graphic>
          <a:graphicData uri="http://schemas.openxmlformats.org/presentationml/2006/ole">
            <mc:AlternateContent xmlns:mc="http://schemas.openxmlformats.org/markup-compatibility/2006">
              <mc:Choice xmlns:v="urn:schemas-microsoft-com:vml" Requires="v">
                <p:oleObj name="Equation" r:id="rId14" imgW="711000" imgH="291960" progId="Equation.DSMT4">
                  <p:embed/>
                </p:oleObj>
              </mc:Choice>
              <mc:Fallback>
                <p:oleObj name="Equation" r:id="rId14" imgW="711000" imgH="291960" progId="Equation.DSMT4">
                  <p:embed/>
                  <p:pic>
                    <p:nvPicPr>
                      <p:cNvPr id="0" name="Picture 240"/>
                      <p:cNvPicPr>
                        <a:picLocks noChangeAspect="1" noChangeArrowheads="1"/>
                      </p:cNvPicPr>
                      <p:nvPr/>
                    </p:nvPicPr>
                    <p:blipFill>
                      <a:blip r:embed="rId15"/>
                      <a:srcRect/>
                      <a:stretch>
                        <a:fillRect/>
                      </a:stretch>
                    </p:blipFill>
                    <p:spPr bwMode="auto">
                      <a:xfrm>
                        <a:off x="6917615" y="3370263"/>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name="Equation" r:id="rId16" imgW="1053847" imgH="279446" progId="Equation.DSMT4">
                  <p:embed/>
                </p:oleObj>
              </mc:Choice>
              <mc:Fallback>
                <p:oleObj name="Equation" r:id="rId16" imgW="1053847" imgH="279446" progId="Equation.DSMT4">
                  <p:embed/>
                  <p:pic>
                    <p:nvPicPr>
                      <p:cNvPr id="0" name="Picture 2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name="Equation" r:id="rId18" imgW="1928880" imgH="585000" progId="Equation.DSMT4">
                  <p:embed/>
                </p:oleObj>
              </mc:Choice>
              <mc:Fallback>
                <p:oleObj name="Equation" r:id="rId18" imgW="1928880" imgH="585000" progId="Equation.DSMT4">
                  <p:embed/>
                  <p:pic>
                    <p:nvPicPr>
                      <p:cNvPr id="0" name="Picture 2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name="Equation" r:id="rId20" imgW="2587320" imgH="585000" progId="Equation.DSMT4">
                  <p:embed/>
                </p:oleObj>
              </mc:Choice>
              <mc:Fallback>
                <p:oleObj name="Equation" r:id="rId20" imgW="2587320" imgH="585000" progId="Equation.DSMT4">
                  <p:embed/>
                  <p:pic>
                    <p:nvPicPr>
                      <p:cNvPr id="0" name="Picture 2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name="Equation" r:id="rId2" imgW="3812400" imgH="594000" progId="Equation.DSMT4">
                  <p:embed/>
                </p:oleObj>
              </mc:Choice>
              <mc:Fallback>
                <p:oleObj name="Equation" r:id="rId2" imgW="3812400" imgH="594000" progId="Equation.DSMT4">
                  <p:embed/>
                  <p:pic>
                    <p:nvPicPr>
                      <p:cNvPr id="0" name="Picture 7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4164765527"/>
              </p:ext>
            </p:extLst>
          </p:nvPr>
        </p:nvGraphicFramePr>
        <p:xfrm>
          <a:off x="7217223" y="3782251"/>
          <a:ext cx="722312" cy="307975"/>
        </p:xfrm>
        <a:graphic>
          <a:graphicData uri="http://schemas.openxmlformats.org/presentationml/2006/ole">
            <mc:AlternateContent xmlns:mc="http://schemas.openxmlformats.org/markup-compatibility/2006">
              <mc:Choice xmlns:v="urn:schemas-microsoft-com:vml" Requires="v">
                <p:oleObj name="Equation" r:id="rId4" imgW="711000" imgH="291960" progId="Equation.DSMT4">
                  <p:embed/>
                </p:oleObj>
              </mc:Choice>
              <mc:Fallback>
                <p:oleObj name="Equation" r:id="rId4" imgW="711000" imgH="291960" progId="Equation.DSMT4">
                  <p:embed/>
                  <p:pic>
                    <p:nvPicPr>
                      <p:cNvPr id="0" name="Picture 706"/>
                      <p:cNvPicPr>
                        <a:picLocks noChangeAspect="1" noChangeArrowheads="1"/>
                      </p:cNvPicPr>
                      <p:nvPr/>
                    </p:nvPicPr>
                    <p:blipFill>
                      <a:blip r:embed="rId5"/>
                      <a:srcRect/>
                      <a:stretch>
                        <a:fillRect/>
                      </a:stretch>
                    </p:blipFill>
                    <p:spPr bwMode="auto">
                      <a:xfrm>
                        <a:off x="7217223" y="3782251"/>
                        <a:ext cx="7223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name="Equation" r:id="rId6" imgW="1032840" imgH="264960" progId="Equation.DSMT4">
                  <p:embed/>
                </p:oleObj>
              </mc:Choice>
              <mc:Fallback>
                <p:oleObj name="Equation" r:id="rId6" imgW="1032840" imgH="264960" progId="Equation.DSMT4">
                  <p:embed/>
                  <p:pic>
                    <p:nvPicPr>
                      <p:cNvPr id="0" name="Picture 7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name="Equation" r:id="rId8" imgW="1572480" imgH="264960" progId="Equation.DSMT4">
                  <p:embed/>
                </p:oleObj>
              </mc:Choice>
              <mc:Fallback>
                <p:oleObj name="Equation" r:id="rId8" imgW="1572480" imgH="264960" progId="Equation.DSMT4">
                  <p:embed/>
                  <p:pic>
                    <p:nvPicPr>
                      <p:cNvPr id="0" name="Picture 7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name="Equation" r:id="rId10" imgW="2130120" imgH="585000" progId="Equation.DSMT4">
                  <p:embed/>
                </p:oleObj>
              </mc:Choice>
              <mc:Fallback>
                <p:oleObj name="Equation" r:id="rId10" imgW="2130120" imgH="585000" progId="Equation.DSMT4">
                  <p:embed/>
                  <p:pic>
                    <p:nvPicPr>
                      <p:cNvPr id="0" name="Picture 7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name="Equation" r:id="rId12" imgW="3035160" imgH="585000" progId="Equation.DSMT4">
                  <p:embed/>
                </p:oleObj>
              </mc:Choice>
              <mc:Fallback>
                <p:oleObj name="Equation" r:id="rId12" imgW="3035160" imgH="585000" progId="Equation.DSMT4">
                  <p:embed/>
                  <p:pic>
                    <p:nvPicPr>
                      <p:cNvPr id="0" name="Picture 7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name="Equation" r:id="rId14" imgW="3669726" imgH="469601" progId="Equation.DSMT4">
                  <p:embed/>
                </p:oleObj>
              </mc:Choice>
              <mc:Fallback>
                <p:oleObj name="Equation" r:id="rId14" imgW="3669726" imgH="469601" progId="Equation.DSMT4">
                  <p:embed/>
                  <p:pic>
                    <p:nvPicPr>
                      <p:cNvPr id="0" name="Picture 7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name="Equation" r:id="rId16" imgW="685440" imgH="329040" progId="Equation.DSMT4">
                  <p:embed/>
                </p:oleObj>
              </mc:Choice>
              <mc:Fallback>
                <p:oleObj name="Equation" r:id="rId16" imgW="685440" imgH="329040" progId="Equation.DSMT4">
                  <p:embed/>
                  <p:pic>
                    <p:nvPicPr>
                      <p:cNvPr id="0" name="Picture 7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name="Equation" r:id="rId18" imgW="888510" imgH="355294" progId="Equation.DSMT4">
                  <p:embed/>
                </p:oleObj>
              </mc:Choice>
              <mc:Fallback>
                <p:oleObj name="Equation" r:id="rId18" imgW="888510" imgH="355294" progId="Equation.DSMT4">
                  <p:embed/>
                  <p:pic>
                    <p:nvPicPr>
                      <p:cNvPr id="0" name="Picture 7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name="Equation" r:id="rId20" imgW="1536126" imgH="355508" progId="Equation.DSMT4">
                  <p:embed/>
                </p:oleObj>
              </mc:Choice>
              <mc:Fallback>
                <p:oleObj name="Equation" r:id="rId20" imgW="1536126" imgH="355508" progId="Equation.DSMT4">
                  <p:embed/>
                  <p:pic>
                    <p:nvPicPr>
                      <p:cNvPr id="0" name="Picture 7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name="Equation" r:id="rId22" imgW="1919880" imgH="585000" progId="Equation.DSMT4">
                  <p:embed/>
                </p:oleObj>
              </mc:Choice>
              <mc:Fallback>
                <p:oleObj name="Equation" r:id="rId22" imgW="1919880" imgH="585000" progId="Equation.DSMT4">
                  <p:embed/>
                  <p:pic>
                    <p:nvPicPr>
                      <p:cNvPr id="0" name="Picture 7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name="Equation" r:id="rId24" imgW="2550600" imgH="585000" progId="Equation.DSMT4">
                  <p:embed/>
                </p:oleObj>
              </mc:Choice>
              <mc:Fallback>
                <p:oleObj name="Equation" r:id="rId24" imgW="2550600" imgH="585000" progId="Equation.DSMT4">
                  <p:embed/>
                  <p:pic>
                    <p:nvPicPr>
                      <p:cNvPr id="0" name="Picture 7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name="Equation" r:id="rId2" imgW="200880" imgH="649080" progId="Equation.DSMT4">
                  <p:embed/>
                </p:oleObj>
              </mc:Choice>
              <mc:Fallback>
                <p:oleObj name="Equation" r:id="rId2" imgW="200880" imgH="649080" progId="Equation.DSMT4">
                  <p:embed/>
                  <p:pic>
                    <p:nvPicPr>
                      <p:cNvPr id="0" name="Picture 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3880190536"/>
              </p:ext>
            </p:extLst>
          </p:nvPr>
        </p:nvGraphicFramePr>
        <p:xfrm>
          <a:off x="574675" y="1224459"/>
          <a:ext cx="1282700" cy="368300"/>
        </p:xfrm>
        <a:graphic>
          <a:graphicData uri="http://schemas.openxmlformats.org/presentationml/2006/ole">
            <mc:AlternateContent xmlns:mc="http://schemas.openxmlformats.org/markup-compatibility/2006">
              <mc:Choice xmlns:v="urn:schemas-microsoft-com:vml" Requires="v">
                <p:oleObj name="Equation" r:id="rId2" imgW="1270800" imgH="356400" progId="Equation.DSMT4">
                  <p:embed/>
                </p:oleObj>
              </mc:Choice>
              <mc:Fallback>
                <p:oleObj name="Equation" r:id="rId2" imgW="1270800" imgH="356400" progId="Equation.DSMT4">
                  <p:embed/>
                  <p:pic>
                    <p:nvPicPr>
                      <p:cNvPr id="0" name="Picture 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224459"/>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28402799"/>
              </p:ext>
            </p:extLst>
          </p:nvPr>
        </p:nvGraphicFramePr>
        <p:xfrm>
          <a:off x="571500" y="1581646"/>
          <a:ext cx="1778000" cy="596900"/>
        </p:xfrm>
        <a:graphic>
          <a:graphicData uri="http://schemas.openxmlformats.org/presentationml/2006/ole">
            <mc:AlternateContent xmlns:mc="http://schemas.openxmlformats.org/markup-compatibility/2006">
              <mc:Choice xmlns:v="urn:schemas-microsoft-com:vml" Requires="v">
                <p:oleObj name="Equation" r:id="rId4" imgW="1764360" imgH="585000" progId="Equation.DSMT4">
                  <p:embed/>
                </p:oleObj>
              </mc:Choice>
              <mc:Fallback>
                <p:oleObj name="Equation" r:id="rId4" imgW="1764360" imgH="585000" progId="Equation.DSMT4">
                  <p:embed/>
                  <p:pic>
                    <p:nvPicPr>
                      <p:cNvPr id="0" name="Picture 4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581646"/>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name="Equation" r:id="rId6" imgW="1325520" imgH="886680" progId="Equation.DSMT4">
                  <p:embed/>
                </p:oleObj>
              </mc:Choice>
              <mc:Fallback>
                <p:oleObj name="Equation" r:id="rId6" imgW="1325520" imgH="886680" progId="Equation.DSMT4">
                  <p:embed/>
                  <p:pic>
                    <p:nvPicPr>
                      <p:cNvPr id="0" name="Picture 4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4129685865"/>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name="Equation" r:id="rId8" imgW="1947240" imgH="1042200" progId="Equation.DSMT4">
                  <p:embed/>
                </p:oleObj>
              </mc:Choice>
              <mc:Fallback>
                <p:oleObj name="Equation" r:id="rId8" imgW="1947240" imgH="1042200" progId="Equation.DSMT4">
                  <p:embed/>
                  <p:pic>
                    <p:nvPicPr>
                      <p:cNvPr id="0" name="Picture 4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4075098979"/>
              </p:ext>
            </p:extLst>
          </p:nvPr>
        </p:nvGraphicFramePr>
        <p:xfrm>
          <a:off x="4972050" y="1219200"/>
          <a:ext cx="1282700" cy="368300"/>
        </p:xfrm>
        <a:graphic>
          <a:graphicData uri="http://schemas.openxmlformats.org/presentationml/2006/ole">
            <mc:AlternateContent xmlns:mc="http://schemas.openxmlformats.org/markup-compatibility/2006">
              <mc:Choice xmlns:v="urn:schemas-microsoft-com:vml" Requires="v">
                <p:oleObj name="Equation" r:id="rId10" imgW="1270800" imgH="356400" progId="Equation.DSMT4">
                  <p:embed/>
                </p:oleObj>
              </mc:Choice>
              <mc:Fallback>
                <p:oleObj name="Equation" r:id="rId10" imgW="1270800" imgH="356400" progId="Equation.DSMT4">
                  <p:embed/>
                  <p:pic>
                    <p:nvPicPr>
                      <p:cNvPr id="0" name="Picture 4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2050" y="1219200"/>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870650705"/>
              </p:ext>
            </p:extLst>
          </p:nvPr>
        </p:nvGraphicFramePr>
        <p:xfrm>
          <a:off x="4953747" y="1581646"/>
          <a:ext cx="1790700" cy="596900"/>
        </p:xfrm>
        <a:graphic>
          <a:graphicData uri="http://schemas.openxmlformats.org/presentationml/2006/ole">
            <mc:AlternateContent xmlns:mc="http://schemas.openxmlformats.org/markup-compatibility/2006">
              <mc:Choice xmlns:v="urn:schemas-microsoft-com:vml" Requires="v">
                <p:oleObj name="Equation" r:id="rId12" imgW="1782720" imgH="585000" progId="Equation.DSMT4">
                  <p:embed/>
                </p:oleObj>
              </mc:Choice>
              <mc:Fallback>
                <p:oleObj name="Equation" r:id="rId12" imgW="1782720" imgH="585000" progId="Equation.DSMT4">
                  <p:embed/>
                  <p:pic>
                    <p:nvPicPr>
                      <p:cNvPr id="0" name="Picture 4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747" y="1581646"/>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3729678899"/>
              </p:ext>
            </p:extLst>
          </p:nvPr>
        </p:nvGraphicFramePr>
        <p:xfrm>
          <a:off x="5232151" y="2256582"/>
          <a:ext cx="1079500" cy="279400"/>
        </p:xfrm>
        <a:graphic>
          <a:graphicData uri="http://schemas.openxmlformats.org/presentationml/2006/ole">
            <mc:AlternateContent xmlns:mc="http://schemas.openxmlformats.org/markup-compatibility/2006">
              <mc:Choice xmlns:v="urn:schemas-microsoft-com:vml" Requires="v">
                <p:oleObj name="Equation" r:id="rId14" imgW="1069560" imgH="264960" progId="Equation.DSMT4">
                  <p:embed/>
                </p:oleObj>
              </mc:Choice>
              <mc:Fallback>
                <p:oleObj name="Equation" r:id="rId14" imgW="1069560" imgH="264960" progId="Equation.DSMT4">
                  <p:embed/>
                  <p:pic>
                    <p:nvPicPr>
                      <p:cNvPr id="0" name="Picture 4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2151" y="2256582"/>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3689177133"/>
              </p:ext>
            </p:extLst>
          </p:nvPr>
        </p:nvGraphicFramePr>
        <p:xfrm>
          <a:off x="5017496" y="2706092"/>
          <a:ext cx="901700" cy="279400"/>
        </p:xfrm>
        <a:graphic>
          <a:graphicData uri="http://schemas.openxmlformats.org/presentationml/2006/ole">
            <mc:AlternateContent xmlns:mc="http://schemas.openxmlformats.org/markup-compatibility/2006">
              <mc:Choice xmlns:v="urn:schemas-microsoft-com:vml" Requires="v">
                <p:oleObj name="Equation" r:id="rId16" imgW="886680" imgH="264960" progId="Equation.DSMT4">
                  <p:embed/>
                </p:oleObj>
              </mc:Choice>
              <mc:Fallback>
                <p:oleObj name="Equation" r:id="rId16" imgW="886680" imgH="264960" progId="Equation.DSMT4">
                  <p:embed/>
                  <p:pic>
                    <p:nvPicPr>
                      <p:cNvPr id="0" name="Picture 4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7496" y="270609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name="Equation" r:id="rId18" imgW="1261440" imgH="356400" progId="Equation.DSMT4">
                  <p:embed/>
                </p:oleObj>
              </mc:Choice>
              <mc:Fallback>
                <p:oleObj name="Equation" r:id="rId18" imgW="1261440" imgH="356400" progId="Equation.DSMT4">
                  <p:embed/>
                  <p:pic>
                    <p:nvPicPr>
                      <p:cNvPr id="0" name="Picture 4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name="Equation" r:id="rId20" imgW="1764360" imgH="585000" progId="Equation.DSMT4">
                  <p:embed/>
                </p:oleObj>
              </mc:Choice>
              <mc:Fallback>
                <p:oleObj name="Equation" r:id="rId20" imgW="1764360" imgH="585000" progId="Equation.DSMT4">
                  <p:embed/>
                  <p:pic>
                    <p:nvPicPr>
                      <p:cNvPr id="0" name="Picture 4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967262113"/>
              </p:ext>
            </p:extLst>
          </p:nvPr>
        </p:nvGraphicFramePr>
        <p:xfrm>
          <a:off x="558302" y="2254746"/>
          <a:ext cx="1143000" cy="342900"/>
        </p:xfrm>
        <a:graphic>
          <a:graphicData uri="http://schemas.openxmlformats.org/presentationml/2006/ole">
            <mc:AlternateContent xmlns:mc="http://schemas.openxmlformats.org/markup-compatibility/2006">
              <mc:Choice xmlns:v="urn:schemas-microsoft-com:vml" Requires="v">
                <p:oleObj name="Equation" r:id="rId22" imgW="1133640" imgH="329040" progId="Equation.DSMT4">
                  <p:embed/>
                </p:oleObj>
              </mc:Choice>
              <mc:Fallback>
                <p:oleObj name="Equation" r:id="rId22" imgW="1133640" imgH="329040" progId="Equation.DSMT4">
                  <p:embed/>
                  <p:pic>
                    <p:nvPicPr>
                      <p:cNvPr id="0" name="Picture 4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8302" y="2254746"/>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08142451"/>
              </p:ext>
            </p:extLst>
          </p:nvPr>
        </p:nvGraphicFramePr>
        <p:xfrm>
          <a:off x="558302" y="2711946"/>
          <a:ext cx="685800" cy="342900"/>
        </p:xfrm>
        <a:graphic>
          <a:graphicData uri="http://schemas.openxmlformats.org/presentationml/2006/ole">
            <mc:AlternateContent xmlns:mc="http://schemas.openxmlformats.org/markup-compatibility/2006">
              <mc:Choice xmlns:v="urn:schemas-microsoft-com:vml" Requires="v">
                <p:oleObj name="Equation" r:id="rId24" imgW="676440" imgH="329040" progId="Equation.DSMT4">
                  <p:embed/>
                </p:oleObj>
              </mc:Choice>
              <mc:Fallback>
                <p:oleObj name="Equation" r:id="rId24" imgW="676440" imgH="329040" progId="Equation.DSMT4">
                  <p:embed/>
                  <p:pic>
                    <p:nvPicPr>
                      <p:cNvPr id="0" name="Picture 4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8302" y="2711946"/>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name="Equation" r:id="rId26" imgW="1325520" imgH="329040" progId="Equation.DSMT4">
                  <p:embed/>
                </p:oleObj>
              </mc:Choice>
              <mc:Fallback>
                <p:oleObj name="Equation" r:id="rId26" imgW="1325520" imgH="329040" progId="Equation.DSMT4">
                  <p:embed/>
                  <p:pic>
                    <p:nvPicPr>
                      <p:cNvPr id="0" name="Picture 4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name="Equation" r:id="rId28" imgW="685440" imgH="329040" progId="Equation.DSMT4">
                  <p:embed/>
                </p:oleObj>
              </mc:Choice>
              <mc:Fallback>
                <p:oleObj name="Equation" r:id="rId28" imgW="685440" imgH="329040" progId="Equation.DSMT4">
                  <p:embed/>
                  <p:pic>
                    <p:nvPicPr>
                      <p:cNvPr id="0" name="Picture 4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name="Equation" r:id="rId30" imgW="1334520" imgH="329040" progId="Equation.DSMT4">
                  <p:embed/>
                </p:oleObj>
              </mc:Choice>
              <mc:Fallback>
                <p:oleObj name="Equation" r:id="rId30" imgW="1334520" imgH="329040" progId="Equation.DSMT4">
                  <p:embed/>
                  <p:pic>
                    <p:nvPicPr>
                      <p:cNvPr id="0" name="Picture 4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name="Equation" r:id="rId32" imgW="886680" imgH="329040" progId="Equation.DSMT4">
                  <p:embed/>
                </p:oleObj>
              </mc:Choice>
              <mc:Fallback>
                <p:oleObj name="Equation" r:id="rId32" imgW="886680" imgH="329040" progId="Equation.DSMT4">
                  <p:embed/>
                  <p:pic>
                    <p:nvPicPr>
                      <p:cNvPr id="0" name="Picture 4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2962538893"/>
              </p:ext>
            </p:extLst>
          </p:nvPr>
        </p:nvGraphicFramePr>
        <p:xfrm>
          <a:off x="2205122" y="1817407"/>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name="Equation" r:id="rId2" imgW="190592" imgH="329955" progId="Equation.DSMT4">
                  <p:embed/>
                </p:oleObj>
              </mc:Choice>
              <mc:Fallback>
                <p:oleObj name="Equation" r:id="rId2" imgW="190592" imgH="329955" progId="Equation.DSMT4">
                  <p:embed/>
                  <p:pic>
                    <p:nvPicPr>
                      <p:cNvPr id="0" name="Picture 4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3673082509"/>
              </p:ext>
            </p:extLst>
          </p:nvPr>
        </p:nvGraphicFramePr>
        <p:xfrm>
          <a:off x="2752015" y="2766732"/>
          <a:ext cx="203200" cy="279400"/>
        </p:xfrm>
        <a:graphic>
          <a:graphicData uri="http://schemas.openxmlformats.org/presentationml/2006/ole">
            <mc:AlternateContent xmlns:mc="http://schemas.openxmlformats.org/markup-compatibility/2006">
              <mc:Choice xmlns:v="urn:schemas-microsoft-com:vml" Requires="v">
                <p:oleObj name="Equation" r:id="rId4" imgW="191880" imgH="264960" progId="Equation.DSMT4">
                  <p:embed/>
                </p:oleObj>
              </mc:Choice>
              <mc:Fallback>
                <p:oleObj name="Equation" r:id="rId4" imgW="191880" imgH="264960" progId="Equation.DSMT4">
                  <p:embed/>
                  <p:pic>
                    <p:nvPicPr>
                      <p:cNvPr id="0" name="Picture 4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2015" y="27667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2140766200"/>
              </p:ext>
            </p:extLst>
          </p:nvPr>
        </p:nvGraphicFramePr>
        <p:xfrm>
          <a:off x="4117265" y="2766732"/>
          <a:ext cx="177800" cy="279400"/>
        </p:xfrm>
        <a:graphic>
          <a:graphicData uri="http://schemas.openxmlformats.org/presentationml/2006/ole">
            <mc:AlternateContent xmlns:mc="http://schemas.openxmlformats.org/markup-compatibility/2006">
              <mc:Choice xmlns:v="urn:schemas-microsoft-com:vml" Requires="v">
                <p:oleObj name="Equation" r:id="rId6" imgW="164520" imgH="264960" progId="Equation.DSMT4">
                  <p:embed/>
                </p:oleObj>
              </mc:Choice>
              <mc:Fallback>
                <p:oleObj name="Equation" r:id="rId6" imgW="164520" imgH="264960" progId="Equation.DSMT4">
                  <p:embed/>
                  <p:pic>
                    <p:nvPicPr>
                      <p:cNvPr id="0" name="Picture 4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7265" y="2766732"/>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943034731"/>
              </p:ext>
            </p:extLst>
          </p:nvPr>
        </p:nvGraphicFramePr>
        <p:xfrm>
          <a:off x="5653965" y="2607982"/>
          <a:ext cx="711200" cy="596900"/>
        </p:xfrm>
        <a:graphic>
          <a:graphicData uri="http://schemas.openxmlformats.org/presentationml/2006/ole">
            <mc:AlternateContent xmlns:mc="http://schemas.openxmlformats.org/markup-compatibility/2006">
              <mc:Choice xmlns:v="urn:schemas-microsoft-com:vml" Requires="v">
                <p:oleObj name="Equation" r:id="rId8" imgW="694800" imgH="585000" progId="Equation.DSMT4">
                  <p:embed/>
                </p:oleObj>
              </mc:Choice>
              <mc:Fallback>
                <p:oleObj name="Equation" r:id="rId8" imgW="694800" imgH="585000" progId="Equation.DSMT4">
                  <p:embed/>
                  <p:pic>
                    <p:nvPicPr>
                      <p:cNvPr id="0" name="Picture 4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65" y="2607982"/>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1512456907"/>
              </p:ext>
            </p:extLst>
          </p:nvPr>
        </p:nvGraphicFramePr>
        <p:xfrm>
          <a:off x="2656765" y="3452532"/>
          <a:ext cx="393700" cy="279400"/>
        </p:xfrm>
        <a:graphic>
          <a:graphicData uri="http://schemas.openxmlformats.org/presentationml/2006/ole">
            <mc:AlternateContent xmlns:mc="http://schemas.openxmlformats.org/markup-compatibility/2006">
              <mc:Choice xmlns:v="urn:schemas-microsoft-com:vml" Requires="v">
                <p:oleObj name="Equation" r:id="rId10" imgW="383760" imgH="264960" progId="Equation.DSMT4">
                  <p:embed/>
                </p:oleObj>
              </mc:Choice>
              <mc:Fallback>
                <p:oleObj name="Equation" r:id="rId10" imgW="383760" imgH="264960" progId="Equation.DSMT4">
                  <p:embed/>
                  <p:pic>
                    <p:nvPicPr>
                      <p:cNvPr id="0" name="Picture 4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6765" y="3452532"/>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2217860984"/>
              </p:ext>
            </p:extLst>
          </p:nvPr>
        </p:nvGraphicFramePr>
        <p:xfrm>
          <a:off x="4090278" y="3446182"/>
          <a:ext cx="231775" cy="293688"/>
        </p:xfrm>
        <a:graphic>
          <a:graphicData uri="http://schemas.openxmlformats.org/presentationml/2006/ole">
            <mc:AlternateContent xmlns:mc="http://schemas.openxmlformats.org/markup-compatibility/2006">
              <mc:Choice xmlns:v="urn:schemas-microsoft-com:vml" Requires="v">
                <p:oleObj name="Equation" r:id="rId12" imgW="215640" imgH="279360" progId="Equation.DSMT4">
                  <p:embed/>
                </p:oleObj>
              </mc:Choice>
              <mc:Fallback>
                <p:oleObj name="Equation" r:id="rId12" imgW="215640" imgH="279360" progId="Equation.DSMT4">
                  <p:embed/>
                  <p:pic>
                    <p:nvPicPr>
                      <p:cNvPr id="0" name="Picture 482"/>
                      <p:cNvPicPr>
                        <a:picLocks noChangeAspect="1" noChangeArrowheads="1"/>
                      </p:cNvPicPr>
                      <p:nvPr/>
                    </p:nvPicPr>
                    <p:blipFill>
                      <a:blip r:embed="rId13"/>
                      <a:srcRect/>
                      <a:stretch>
                        <a:fillRect/>
                      </a:stretch>
                    </p:blipFill>
                    <p:spPr bwMode="auto">
                      <a:xfrm>
                        <a:off x="4090278" y="3446182"/>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3181040346"/>
              </p:ext>
            </p:extLst>
          </p:nvPr>
        </p:nvGraphicFramePr>
        <p:xfrm>
          <a:off x="5539665" y="3293782"/>
          <a:ext cx="939800" cy="596900"/>
        </p:xfrm>
        <a:graphic>
          <a:graphicData uri="http://schemas.openxmlformats.org/presentationml/2006/ole">
            <mc:AlternateContent xmlns:mc="http://schemas.openxmlformats.org/markup-compatibility/2006">
              <mc:Choice xmlns:v="urn:schemas-microsoft-com:vml" Requires="v">
                <p:oleObj name="Equation" r:id="rId14" imgW="923400" imgH="585000" progId="Equation.DSMT4">
                  <p:embed/>
                </p:oleObj>
              </mc:Choice>
              <mc:Fallback>
                <p:oleObj name="Equation" r:id="rId14" imgW="923400" imgH="585000" progId="Equation.DSMT4">
                  <p:embed/>
                  <p:pic>
                    <p:nvPicPr>
                      <p:cNvPr id="0" name="Picture 4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39665" y="3293782"/>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684705617"/>
              </p:ext>
            </p:extLst>
          </p:nvPr>
        </p:nvGraphicFramePr>
        <p:xfrm>
          <a:off x="2727362" y="4208182"/>
          <a:ext cx="254000" cy="901700"/>
        </p:xfrm>
        <a:graphic>
          <a:graphicData uri="http://schemas.openxmlformats.org/presentationml/2006/ole">
            <mc:AlternateContent xmlns:mc="http://schemas.openxmlformats.org/markup-compatibility/2006">
              <mc:Choice xmlns:v="urn:schemas-microsoft-com:vml" Requires="v">
                <p:oleObj name="Equation" r:id="rId16" imgW="237600" imgH="886680" progId="Equation.DSMT4">
                  <p:embed/>
                </p:oleObj>
              </mc:Choice>
              <mc:Fallback>
                <p:oleObj name="Equation" r:id="rId16" imgW="237600" imgH="886680" progId="Equation.DSMT4">
                  <p:embed/>
                  <p:pic>
                    <p:nvPicPr>
                      <p:cNvPr id="0" name="Picture 48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27362" y="4208182"/>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409092321"/>
              </p:ext>
            </p:extLst>
          </p:nvPr>
        </p:nvGraphicFramePr>
        <p:xfrm>
          <a:off x="4104565" y="4519332"/>
          <a:ext cx="203200" cy="279400"/>
        </p:xfrm>
        <a:graphic>
          <a:graphicData uri="http://schemas.openxmlformats.org/presentationml/2006/ole">
            <mc:AlternateContent xmlns:mc="http://schemas.openxmlformats.org/markup-compatibility/2006">
              <mc:Choice xmlns:v="urn:schemas-microsoft-com:vml" Requires="v">
                <p:oleObj name="Equation" r:id="rId18" imgW="191880" imgH="264960" progId="Equation.DSMT4">
                  <p:embed/>
                </p:oleObj>
              </mc:Choice>
              <mc:Fallback>
                <p:oleObj name="Equation" r:id="rId18" imgW="191880" imgH="264960" progId="Equation.DSMT4">
                  <p:embed/>
                  <p:pic>
                    <p:nvPicPr>
                      <p:cNvPr id="0" name="Picture 48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4565" y="45193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1615768535"/>
              </p:ext>
            </p:extLst>
          </p:nvPr>
        </p:nvGraphicFramePr>
        <p:xfrm>
          <a:off x="5546015" y="4131982"/>
          <a:ext cx="927100" cy="1054100"/>
        </p:xfrm>
        <a:graphic>
          <a:graphicData uri="http://schemas.openxmlformats.org/presentationml/2006/ole">
            <mc:AlternateContent xmlns:mc="http://schemas.openxmlformats.org/markup-compatibility/2006">
              <mc:Choice xmlns:v="urn:schemas-microsoft-com:vml" Requires="v">
                <p:oleObj name="Equation" r:id="rId20" imgW="914040" imgH="1042200" progId="Equation.DSMT4">
                  <p:embed/>
                </p:oleObj>
              </mc:Choice>
              <mc:Fallback>
                <p:oleObj name="Equation" r:id="rId20" imgW="914040" imgH="1042200" progId="Equation.DSMT4">
                  <p:embed/>
                  <p:pic>
                    <p:nvPicPr>
                      <p:cNvPr id="0" name="Picture 48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46015" y="4131982"/>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1796841537"/>
              </p:ext>
            </p:extLst>
          </p:nvPr>
        </p:nvGraphicFramePr>
        <p:xfrm>
          <a:off x="2752762" y="5522632"/>
          <a:ext cx="203200" cy="279400"/>
        </p:xfrm>
        <a:graphic>
          <a:graphicData uri="http://schemas.openxmlformats.org/presentationml/2006/ole">
            <mc:AlternateContent xmlns:mc="http://schemas.openxmlformats.org/markup-compatibility/2006">
              <mc:Choice xmlns:v="urn:schemas-microsoft-com:vml" Requires="v">
                <p:oleObj name="Equation" r:id="rId22" imgW="191880" imgH="264960" progId="Equation.DSMT4">
                  <p:embed/>
                </p:oleObj>
              </mc:Choice>
              <mc:Fallback>
                <p:oleObj name="Equation" r:id="rId22" imgW="191880" imgH="264960" progId="Equation.DSMT4">
                  <p:embed/>
                  <p:pic>
                    <p:nvPicPr>
                      <p:cNvPr id="0" name="Picture 48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2762" y="55226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3132104771"/>
              </p:ext>
            </p:extLst>
          </p:nvPr>
        </p:nvGraphicFramePr>
        <p:xfrm>
          <a:off x="4002965" y="5522632"/>
          <a:ext cx="406400" cy="279400"/>
        </p:xfrm>
        <a:graphic>
          <a:graphicData uri="http://schemas.openxmlformats.org/presentationml/2006/ole">
            <mc:AlternateContent xmlns:mc="http://schemas.openxmlformats.org/markup-compatibility/2006">
              <mc:Choice xmlns:v="urn:schemas-microsoft-com:vml" Requires="v">
                <p:oleObj name="Equation" r:id="rId24" imgW="393120" imgH="264960" progId="Equation.DSMT4">
                  <p:embed/>
                </p:oleObj>
              </mc:Choice>
              <mc:Fallback>
                <p:oleObj name="Equation" r:id="rId24" imgW="393120" imgH="264960" progId="Equation.DSMT4">
                  <p:embed/>
                  <p:pic>
                    <p:nvPicPr>
                      <p:cNvPr id="0" name="Picture 48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02965" y="5522632"/>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008484683"/>
              </p:ext>
            </p:extLst>
          </p:nvPr>
        </p:nvGraphicFramePr>
        <p:xfrm>
          <a:off x="5546015" y="5363882"/>
          <a:ext cx="927100" cy="596900"/>
        </p:xfrm>
        <a:graphic>
          <a:graphicData uri="http://schemas.openxmlformats.org/presentationml/2006/ole">
            <mc:AlternateContent xmlns:mc="http://schemas.openxmlformats.org/markup-compatibility/2006">
              <mc:Choice xmlns:v="urn:schemas-microsoft-com:vml" Requires="v">
                <p:oleObj name="Equation" r:id="rId26" imgW="914040" imgH="585000" progId="Equation.DSMT4">
                  <p:embed/>
                </p:oleObj>
              </mc:Choice>
              <mc:Fallback>
                <p:oleObj name="Equation" r:id="rId26" imgW="914040" imgH="585000" progId="Equation.DSMT4">
                  <p:embed/>
                  <p:pic>
                    <p:nvPicPr>
                      <p:cNvPr id="0" name="Picture 48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46015" y="5363882"/>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Content Placeholder 2">
            <a:extLst>
              <a:ext uri="{FF2B5EF4-FFF2-40B4-BE49-F238E27FC236}">
                <a16:creationId xmlns:a16="http://schemas.microsoft.com/office/drawing/2014/main" id="{867BFACB-E094-11B9-D648-9C58DCDB1192}"/>
              </a:ext>
            </a:extLst>
          </p:cNvPr>
          <p:cNvSpPr txBox="1">
            <a:spLocks/>
          </p:cNvSpPr>
          <p:nvPr/>
        </p:nvSpPr>
        <p:spPr>
          <a:xfrm>
            <a:off x="457200" y="1280160"/>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completed table is as follows.               </a:t>
            </a:r>
          </a:p>
          <a:p>
            <a:pPr>
              <a:spcBef>
                <a:spcPts val="500"/>
              </a:spcBef>
            </a:pPr>
            <a:r>
              <a:rPr lang="en-US" dirty="0"/>
              <a:t>          </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name="Equation" r:id="rId2" imgW="758520" imgH="585000" progId="Equation.DSMT4">
                  <p:embed/>
                </p:oleObj>
              </mc:Choice>
              <mc:Fallback>
                <p:oleObj name="Equation" r:id="rId2" imgW="758520" imgH="585000" progId="Equation.DSMT4">
                  <p:embed/>
                  <p:pic>
                    <p:nvPicPr>
                      <p:cNvPr id="0" name="Picture 8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name="Equation" r:id="rId4" imgW="1106280" imgH="585000" progId="Equation.DSMT4">
                  <p:embed/>
                </p:oleObj>
              </mc:Choice>
              <mc:Fallback>
                <p:oleObj name="Equation" r:id="rId4" imgW="1106280" imgH="585000" progId="Equation.DSMT4">
                  <p:embed/>
                  <p:pic>
                    <p:nvPicPr>
                      <p:cNvPr id="0" name="Picture 8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9499883"/>
              </p:ext>
            </p:extLst>
          </p:nvPr>
        </p:nvGraphicFramePr>
        <p:xfrm>
          <a:off x="2137111" y="1754542"/>
          <a:ext cx="749300" cy="596900"/>
        </p:xfrm>
        <a:graphic>
          <a:graphicData uri="http://schemas.openxmlformats.org/presentationml/2006/ole">
            <mc:AlternateContent xmlns:mc="http://schemas.openxmlformats.org/markup-compatibility/2006">
              <mc:Choice xmlns:v="urn:schemas-microsoft-com:vml" Requires="v">
                <p:oleObj name="Equation" r:id="rId6" imgW="740520" imgH="585000" progId="Equation.DSMT4">
                  <p:embed/>
                </p:oleObj>
              </mc:Choice>
              <mc:Fallback>
                <p:oleObj name="Equation" r:id="rId6" imgW="740520" imgH="585000" progId="Equation.DSMT4">
                  <p:embed/>
                  <p:pic>
                    <p:nvPicPr>
                      <p:cNvPr id="0" name="Picture 9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7111" y="1754542"/>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48330956"/>
              </p:ext>
            </p:extLst>
          </p:nvPr>
        </p:nvGraphicFramePr>
        <p:xfrm>
          <a:off x="5841601" y="1883981"/>
          <a:ext cx="1346200" cy="342900"/>
        </p:xfrm>
        <a:graphic>
          <a:graphicData uri="http://schemas.openxmlformats.org/presentationml/2006/ole">
            <mc:AlternateContent xmlns:mc="http://schemas.openxmlformats.org/markup-compatibility/2006">
              <mc:Choice xmlns:v="urn:schemas-microsoft-com:vml" Requires="v">
                <p:oleObj name="Equation" r:id="rId8" imgW="1334520" imgH="329040" progId="Equation.DSMT4">
                  <p:embed/>
                </p:oleObj>
              </mc:Choice>
              <mc:Fallback>
                <p:oleObj name="Equation" r:id="rId8" imgW="1334520" imgH="329040" progId="Equation.DSMT4">
                  <p:embed/>
                  <p:pic>
                    <p:nvPicPr>
                      <p:cNvPr id="0" name="Picture 9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1601" y="1883981"/>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name="Equation" r:id="rId10" imgW="1334520" imgH="329040" progId="Equation.DSMT4">
                  <p:embed/>
                </p:oleObj>
              </mc:Choice>
              <mc:Fallback>
                <p:oleObj name="Equation" r:id="rId10" imgW="1334520" imgH="329040" progId="Equation.DSMT4">
                  <p:embed/>
                  <p:pic>
                    <p:nvPicPr>
                      <p:cNvPr id="0" name="Picture 9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name="Equation" r:id="rId2" imgW="1106280" imgH="585000" progId="Equation.DSMT4">
                  <p:embed/>
                </p:oleObj>
              </mc:Choice>
              <mc:Fallback>
                <p:oleObj name="Equation" r:id="rId2" imgW="1106280" imgH="585000" progId="Equation.DSMT4">
                  <p:embed/>
                  <p:pic>
                    <p:nvPicPr>
                      <p:cNvPr id="0" name="Picture 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94809906"/>
              </p:ext>
            </p:extLst>
          </p:nvPr>
        </p:nvGraphicFramePr>
        <p:xfrm>
          <a:off x="5202219" y="1194718"/>
          <a:ext cx="711200" cy="279400"/>
        </p:xfrm>
        <a:graphic>
          <a:graphicData uri="http://schemas.openxmlformats.org/presentationml/2006/ole">
            <mc:AlternateContent xmlns:mc="http://schemas.openxmlformats.org/markup-compatibility/2006">
              <mc:Choice xmlns:v="urn:schemas-microsoft-com:vml" Requires="v">
                <p:oleObj name="Equation" r:id="rId4" imgW="694800" imgH="264960" progId="Equation.DSMT4">
                  <p:embed/>
                </p:oleObj>
              </mc:Choice>
              <mc:Fallback>
                <p:oleObj name="Equation" r:id="rId4" imgW="694800" imgH="264960" progId="Equation.DSMT4">
                  <p:embed/>
                  <p:pic>
                    <p:nvPicPr>
                      <p:cNvPr id="0" name="Picture 2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2219"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78466774"/>
              </p:ext>
            </p:extLst>
          </p:nvPr>
        </p:nvGraphicFramePr>
        <p:xfrm>
          <a:off x="6629224" y="1193769"/>
          <a:ext cx="901700" cy="342900"/>
        </p:xfrm>
        <a:graphic>
          <a:graphicData uri="http://schemas.openxmlformats.org/presentationml/2006/ole">
            <mc:AlternateContent xmlns:mc="http://schemas.openxmlformats.org/markup-compatibility/2006">
              <mc:Choice xmlns:v="urn:schemas-microsoft-com:vml" Requires="v">
                <p:oleObj name="Equation" r:id="rId6" imgW="886680" imgH="329040" progId="Equation.DSMT4">
                  <p:embed/>
                </p:oleObj>
              </mc:Choice>
              <mc:Fallback>
                <p:oleObj name="Equation" r:id="rId6" imgW="886680" imgH="329040" progId="Equation.DSMT4">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224"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44537879"/>
              </p:ext>
            </p:extLst>
          </p:nvPr>
        </p:nvGraphicFramePr>
        <p:xfrm>
          <a:off x="796627" y="1806208"/>
          <a:ext cx="2032000" cy="596900"/>
        </p:xfrm>
        <a:graphic>
          <a:graphicData uri="http://schemas.openxmlformats.org/presentationml/2006/ole">
            <mc:AlternateContent xmlns:mc="http://schemas.openxmlformats.org/markup-compatibility/2006">
              <mc:Choice xmlns:v="urn:schemas-microsoft-com:vml" Requires="v">
                <p:oleObj name="Equation" r:id="rId8" imgW="2020320" imgH="585000" progId="Equation.DSMT4">
                  <p:embed/>
                </p:oleObj>
              </mc:Choice>
              <mc:Fallback>
                <p:oleObj name="Equation" r:id="rId8" imgW="2020320" imgH="585000" progId="Equation.DSMT4">
                  <p:embed/>
                  <p:pic>
                    <p:nvPicPr>
                      <p:cNvPr id="0" name="Picture 2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627" y="1806208"/>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57024039"/>
              </p:ext>
            </p:extLst>
          </p:nvPr>
        </p:nvGraphicFramePr>
        <p:xfrm>
          <a:off x="1545509" y="1669324"/>
          <a:ext cx="177800" cy="304800"/>
        </p:xfrm>
        <a:graphic>
          <a:graphicData uri="http://schemas.openxmlformats.org/presentationml/2006/ole">
            <mc:AlternateContent xmlns:mc="http://schemas.openxmlformats.org/markup-compatibility/2006">
              <mc:Choice xmlns:v="urn:schemas-microsoft-com:vml" Requires="v">
                <p:oleObj name="Equation" r:id="rId10" imgW="164520" imgH="292320" progId="Equation.DSMT4">
                  <p:embed/>
                </p:oleObj>
              </mc:Choice>
              <mc:Fallback>
                <p:oleObj name="Equation" r:id="rId10" imgW="164520" imgH="292320" progId="Equation.DSMT4">
                  <p:embed/>
                  <p:pic>
                    <p:nvPicPr>
                      <p:cNvPr id="0" name="Picture 2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5509" y="1669324"/>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456871188"/>
              </p:ext>
            </p:extLst>
          </p:nvPr>
        </p:nvGraphicFramePr>
        <p:xfrm>
          <a:off x="1033503" y="2530876"/>
          <a:ext cx="1346200" cy="279400"/>
        </p:xfrm>
        <a:graphic>
          <a:graphicData uri="http://schemas.openxmlformats.org/presentationml/2006/ole">
            <mc:AlternateContent xmlns:mc="http://schemas.openxmlformats.org/markup-compatibility/2006">
              <mc:Choice xmlns:v="urn:schemas-microsoft-com:vml" Requires="v">
                <p:oleObj name="Equation" r:id="rId12" imgW="1334520" imgH="264960" progId="Equation.DSMT4">
                  <p:embed/>
                </p:oleObj>
              </mc:Choice>
              <mc:Fallback>
                <p:oleObj name="Equation" r:id="rId12" imgW="1334520" imgH="264960" progId="Equation.DSMT4">
                  <p:embed/>
                  <p:pic>
                    <p:nvPicPr>
                      <p:cNvPr id="0" name="Picture 2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3503" y="2530876"/>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94274171"/>
              </p:ext>
            </p:extLst>
          </p:nvPr>
        </p:nvGraphicFramePr>
        <p:xfrm>
          <a:off x="1033503" y="2885251"/>
          <a:ext cx="1092200" cy="279400"/>
        </p:xfrm>
        <a:graphic>
          <a:graphicData uri="http://schemas.openxmlformats.org/presentationml/2006/ole">
            <mc:AlternateContent xmlns:mc="http://schemas.openxmlformats.org/markup-compatibility/2006">
              <mc:Choice xmlns:v="urn:schemas-microsoft-com:vml" Requires="v">
                <p:oleObj name="Equation" r:id="rId14" imgW="1078560" imgH="264960" progId="Equation.DSMT4">
                  <p:embed/>
                </p:oleObj>
              </mc:Choice>
              <mc:Fallback>
                <p:oleObj name="Equation" r:id="rId14" imgW="1078560" imgH="264960" progId="Equation.DSMT4">
                  <p:embed/>
                  <p:pic>
                    <p:nvPicPr>
                      <p:cNvPr id="0" name="Picture 2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3503" y="2885251"/>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name="Equation" r:id="rId16" imgW="1051200" imgH="1042200" progId="Equation.DSMT4">
                  <p:embed/>
                </p:oleObj>
              </mc:Choice>
              <mc:Fallback>
                <p:oleObj name="Equation" r:id="rId16" imgW="1051200" imgH="1042200" progId="Equation.DSMT4">
                  <p:embed/>
                  <p:pic>
                    <p:nvPicPr>
                      <p:cNvPr id="0" name="Picture 28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name="Equation" r:id="rId18" imgW="749520" imgH="886680" progId="Equation.DSMT4">
                  <p:embed/>
                </p:oleObj>
              </mc:Choice>
              <mc:Fallback>
                <p:oleObj name="Equation" r:id="rId18" imgW="749520" imgH="886680" progId="Equation.DSMT4">
                  <p:embed/>
                  <p:pic>
                    <p:nvPicPr>
                      <p:cNvPr id="0" name="Picture 29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name="Equation" r:id="rId20" imgW="685440" imgH="329040" progId="Equation.DSMT4">
                  <p:embed/>
                </p:oleObj>
              </mc:Choice>
              <mc:Fallback>
                <p:oleObj name="Equation" r:id="rId20" imgW="685440" imgH="329040" progId="Equation.DSMT4">
                  <p:embed/>
                  <p:pic>
                    <p:nvPicPr>
                      <p:cNvPr id="0" name="Picture 29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80575226"/>
              </p:ext>
            </p:extLst>
          </p:nvPr>
        </p:nvGraphicFramePr>
        <p:xfrm>
          <a:off x="1493845" y="2311428"/>
          <a:ext cx="177800" cy="304800"/>
        </p:xfrm>
        <a:graphic>
          <a:graphicData uri="http://schemas.openxmlformats.org/presentationml/2006/ole">
            <mc:AlternateContent xmlns:mc="http://schemas.openxmlformats.org/markup-compatibility/2006">
              <mc:Choice xmlns:v="urn:schemas-microsoft-com:vml" Requires="v">
                <p:oleObj name="Equation" r:id="rId22" imgW="164520" imgH="292320" progId="Equation.DSMT4">
                  <p:embed/>
                </p:oleObj>
              </mc:Choice>
              <mc:Fallback>
                <p:oleObj name="Equation" r:id="rId22" imgW="164520" imgH="292320" progId="Equation.DSMT4">
                  <p:embed/>
                  <p:pic>
                    <p:nvPicPr>
                      <p:cNvPr id="0" name="Picture 2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3845" y="2311428"/>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name="Equation" r:id="rId23" imgW="1992960" imgH="1042200" progId="Equation.DSMT4">
                  <p:embed/>
                </p:oleObj>
              </mc:Choice>
              <mc:Fallback>
                <p:oleObj name="Equation" r:id="rId23" imgW="1992960" imgH="1042200" progId="Equation.DSMT4">
                  <p:embed/>
                  <p:pic>
                    <p:nvPicPr>
                      <p:cNvPr id="0" name="Picture 29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name="Equation" r:id="rId25" imgW="164520" imgH="292320" progId="Equation.DSMT4">
                  <p:embed/>
                </p:oleObj>
              </mc:Choice>
              <mc:Fallback>
                <p:oleObj name="Equation" r:id="rId25" imgW="164520" imgH="292320" progId="Equation.DSMT4">
                  <p:embed/>
                  <p:pic>
                    <p:nvPicPr>
                      <p:cNvPr id="0" name="Picture 2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name="Equation" r:id="rId26" imgW="1133640" imgH="264960" progId="Equation.DSMT4">
                  <p:embed/>
                </p:oleObj>
              </mc:Choice>
              <mc:Fallback>
                <p:oleObj name="Equation" r:id="rId26" imgW="1133640" imgH="264960" progId="Equation.DSMT4">
                  <p:embed/>
                  <p:pic>
                    <p:nvPicPr>
                      <p:cNvPr id="0" name="Picture 29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name="Equation" r:id="rId28" imgW="685440" imgH="264960" progId="Equation.DSMT4">
                  <p:embed/>
                </p:oleObj>
              </mc:Choice>
              <mc:Fallback>
                <p:oleObj name="Equation" r:id="rId28" imgW="685440" imgH="264960" progId="Equation.DSMT4">
                  <p:embed/>
                  <p:pic>
                    <p:nvPicPr>
                      <p:cNvPr id="0" name="Picture 29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name="Equation" r:id="rId30" imgW="164520" imgH="292320" progId="Equation.DSMT4">
                  <p:embed/>
                </p:oleObj>
              </mc:Choice>
              <mc:Fallback>
                <p:oleObj name="Equation" r:id="rId30" imgW="164520" imgH="292320" progId="Equation.DSMT4">
                  <p:embed/>
                  <p:pic>
                    <p:nvPicPr>
                      <p:cNvPr id="0" name="Picture 2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2603782505"/>
              </p:ext>
            </p:extLst>
          </p:nvPr>
        </p:nvGraphicFramePr>
        <p:xfrm>
          <a:off x="3001264" y="2892992"/>
          <a:ext cx="1600200" cy="215900"/>
        </p:xfrm>
        <a:graphic>
          <a:graphicData uri="http://schemas.openxmlformats.org/presentationml/2006/ole">
            <mc:AlternateContent xmlns:mc="http://schemas.openxmlformats.org/markup-compatibility/2006">
              <mc:Choice xmlns:v="urn:schemas-microsoft-com:vml" Requires="v">
                <p:oleObj name="Equation" r:id="rId31" imgW="1590840" imgH="200880" progId="Equation.DSMT4">
                  <p:embed/>
                </p:oleObj>
              </mc:Choice>
              <mc:Fallback>
                <p:oleObj name="Equation" r:id="rId31" imgW="1590840" imgH="200880" progId="Equation.DSMT4">
                  <p:embed/>
                  <p:pic>
                    <p:nvPicPr>
                      <p:cNvPr id="0" name="Picture 29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1264" y="2892992"/>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name="Equation" r:id="rId33" imgW="1590840" imgH="200880" progId="Equation.DSMT4">
                  <p:embed/>
                </p:oleObj>
              </mc:Choice>
              <mc:Fallback>
                <p:oleObj name="Equation" r:id="rId33" imgW="1590840" imgH="200880" progId="Equation.DSMT4">
                  <p:embed/>
                  <p:pic>
                    <p:nvPicPr>
                      <p:cNvPr id="0" name="Picture 2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name="Equation" r:id="rId2" imgW="914040" imgH="585000" progId="Equation.DSMT4">
                  <p:embed/>
                </p:oleObj>
              </mc:Choice>
              <mc:Fallback>
                <p:oleObj name="Equation" r:id="rId2" imgW="914040" imgH="585000" progId="Equation.DSMT4">
                  <p:embed/>
                  <p:pic>
                    <p:nvPicPr>
                      <p:cNvPr id="0" name="Picture 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name="Equation" r:id="rId4" imgW="685440" imgH="264960" progId="Equation.DSMT4">
                  <p:embed/>
                </p:oleObj>
              </mc:Choice>
              <mc:Fallback>
                <p:oleObj name="Equation" r:id="rId4" imgW="685440" imgH="264960" progId="Equation.DSMT4">
                  <p:embed/>
                  <p:pic>
                    <p:nvPicPr>
                      <p:cNvPr id="0" name="Picture 3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29120917"/>
              </p:ext>
            </p:extLst>
          </p:nvPr>
        </p:nvGraphicFramePr>
        <p:xfrm>
          <a:off x="6351793" y="1413585"/>
          <a:ext cx="698500" cy="342900"/>
        </p:xfrm>
        <a:graphic>
          <a:graphicData uri="http://schemas.openxmlformats.org/presentationml/2006/ole">
            <mc:AlternateContent xmlns:mc="http://schemas.openxmlformats.org/markup-compatibility/2006">
              <mc:Choice xmlns:v="urn:schemas-microsoft-com:vml" Requires="v">
                <p:oleObj name="Equation" r:id="rId6" imgW="685440" imgH="329040" progId="Equation.DSMT4">
                  <p:embed/>
                </p:oleObj>
              </mc:Choice>
              <mc:Fallback>
                <p:oleObj name="Equation" r:id="rId6" imgW="685440" imgH="329040" progId="Equation.DSMT4">
                  <p:embed/>
                  <p:pic>
                    <p:nvPicPr>
                      <p:cNvPr id="0" name="Picture 3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793" y="1413585"/>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name="Equation" r:id="rId8" imgW="1819080" imgH="585000" progId="Equation.DSMT4">
                  <p:embed/>
                </p:oleObj>
              </mc:Choice>
              <mc:Fallback>
                <p:oleObj name="Equation" r:id="rId8" imgW="1819080" imgH="585000" progId="Equation.DSMT4">
                  <p:embed/>
                  <p:pic>
                    <p:nvPicPr>
                      <p:cNvPr id="0" name="Picture 3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name="Equation" r:id="rId10" imgW="164520" imgH="292320" progId="Equation.DSMT4">
                  <p:embed/>
                </p:oleObj>
              </mc:Choice>
              <mc:Fallback>
                <p:oleObj name="Equation" r:id="rId10" imgW="164520" imgH="292320" progId="Equation.DSMT4">
                  <p:embed/>
                  <p:pic>
                    <p:nvPicPr>
                      <p:cNvPr id="0" name="Picture 3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name="Equation" r:id="rId12" imgW="1133640" imgH="264960" progId="Equation.DSMT4">
                  <p:embed/>
                </p:oleObj>
              </mc:Choice>
              <mc:Fallback>
                <p:oleObj name="Equation" r:id="rId12" imgW="1133640" imgH="264960" progId="Equation.DSMT4">
                  <p:embed/>
                  <p:pic>
                    <p:nvPicPr>
                      <p:cNvPr id="0" name="Picture 3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name="Equation" r:id="rId14" imgW="685440" imgH="283320" progId="Equation.DSMT4">
                  <p:embed/>
                </p:oleObj>
              </mc:Choice>
              <mc:Fallback>
                <p:oleObj name="Equation" r:id="rId14" imgW="685440" imgH="283320" progId="Equation.DSMT4">
                  <p:embed/>
                  <p:pic>
                    <p:nvPicPr>
                      <p:cNvPr id="0" name="Picture 3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name="Equation" r:id="rId16" imgW="164520" imgH="292320" progId="Equation.DSMT4">
                  <p:embed/>
                </p:oleObj>
              </mc:Choice>
              <mc:Fallback>
                <p:oleObj name="Equation" r:id="rId16" imgW="164520" imgH="292320" progId="Equation.DSMT4">
                  <p:embed/>
                  <p:pic>
                    <p:nvPicPr>
                      <p:cNvPr id="0" name="Picture 3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name="Equation" r:id="rId17" imgW="1005480" imgH="585000" progId="Equation.DSMT4">
                  <p:embed/>
                </p:oleObj>
              </mc:Choice>
              <mc:Fallback>
                <p:oleObj name="Equation" r:id="rId17" imgW="1005480" imgH="585000" progId="Equation.DSMT4">
                  <p:embed/>
                  <p:pic>
                    <p:nvPicPr>
                      <p:cNvPr id="0" name="Picture 3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name="Equation" r:id="rId19" imgW="758520" imgH="585000" progId="Equation.DSMT4">
                  <p:embed/>
                </p:oleObj>
              </mc:Choice>
              <mc:Fallback>
                <p:oleObj name="Equation" r:id="rId19" imgW="758520" imgH="585000" progId="Equation.DSMT4">
                  <p:embed/>
                  <p:pic>
                    <p:nvPicPr>
                      <p:cNvPr id="0" name="Picture 39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name="Equation" r:id="rId21" imgW="813600" imgH="585000" progId="Equation.DSMT4">
                  <p:embed/>
                </p:oleObj>
              </mc:Choice>
              <mc:Fallback>
                <p:oleObj name="Equation" r:id="rId21" imgW="813600" imgH="585000" progId="Equation.DSMT4">
                  <p:embed/>
                  <p:pic>
                    <p:nvPicPr>
                      <p:cNvPr id="0" name="Picture 39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name="Equation" r:id="rId23" imgW="1618200" imgH="219240" progId="Equation.DSMT4">
                  <p:embed/>
                </p:oleObj>
              </mc:Choice>
              <mc:Fallback>
                <p:oleObj name="Equation" r:id="rId23" imgW="1618200" imgH="219240" progId="Equation.DSMT4">
                  <p:embed/>
                  <p:pic>
                    <p:nvPicPr>
                      <p:cNvPr id="0" name="Picture 40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3132139"/>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 </a:t>
                </a:r>
                <a:r>
                  <a:rPr lang="en-US" sz="2800" dirty="0">
                    <a:solidFill>
                      <a:srgbClr val="FF0000"/>
                    </a:solidFill>
                    <a:latin typeface="Calibri" pitchFamily="34" charset="0"/>
                  </a:rPr>
                  <a:t>(</a:t>
                </a:r>
                <a14:m>
                  <m:oMath xmlns:m="http://schemas.openxmlformats.org/officeDocument/2006/math">
                    <m:f>
                      <m:fPr>
                        <m:ctrlPr>
                          <a:rPr lang="en-US" sz="2800" i="1" dirty="0" smtClean="0">
                            <a:solidFill>
                              <a:srgbClr val="FF0000"/>
                            </a:solidFill>
                            <a:latin typeface="Cambria Math" panose="02040503050406030204" pitchFamily="18" charset="0"/>
                          </a:rPr>
                        </m:ctrlPr>
                      </m:fPr>
                      <m:num>
                        <m:r>
                          <a:rPr lang="en-US" sz="2800" dirty="0">
                            <a:solidFill>
                              <a:srgbClr val="FF0000"/>
                            </a:solidFill>
                            <a:latin typeface="Cambria Math" panose="02040503050406030204" pitchFamily="18" charset="0"/>
                          </a:rPr>
                          <m:t>1</m:t>
                        </m:r>
                      </m:num>
                      <m:den>
                        <m:r>
                          <a:rPr lang="en-US" sz="2800" i="0" dirty="0">
                            <a:solidFill>
                              <a:srgbClr val="FF0000"/>
                            </a:solidFill>
                            <a:latin typeface="Cambria Math" panose="02040503050406030204" pitchFamily="18" charset="0"/>
                          </a:rPr>
                          <m:t>2</m:t>
                        </m:r>
                      </m:den>
                    </m:f>
                  </m:oMath>
                </a14:m>
                <a:r>
                  <a:rPr lang="en-US" sz="2800" dirty="0">
                    <a:solidFill>
                      <a:srgbClr val="FF0000"/>
                    </a:solidFill>
                    <a:latin typeface="Calibri" pitchFamily="34" charset="0"/>
                  </a:rPr>
                  <a:t>, </a:t>
                </a:r>
                <a:r>
                  <a:rPr lang="en-US" sz="2800" dirty="0">
                    <a:solidFill>
                      <a:srgbClr val="FF0000"/>
                    </a:solidFill>
                    <a:latin typeface="Symbol" pitchFamily="18" charset="2"/>
                  </a:rPr>
                  <a:t>2</a:t>
                </a:r>
                <a:r>
                  <a:rPr lang="en-US" sz="2800" dirty="0">
                    <a:solidFill>
                      <a:srgbClr val="FF0000"/>
                    </a:solidFill>
                    <a:latin typeface="Calibri" pitchFamily="34" charset="0"/>
                  </a:rPr>
                  <a:t>)</a:t>
                </a:r>
                <a:r>
                  <a:rPr lang="en-US" sz="2800" dirty="0">
                    <a:latin typeface="Calibri" pitchFamily="34" charset="0"/>
                  </a:rPr>
                  <a:t>.)</a:t>
                </a:r>
                <a:endParaRPr lang="en-US" sz="2800" b="1" dirty="0"/>
              </a:p>
            </p:txBody>
          </p:sp>
        </mc:Choice>
        <mc:Fallback xmlns="">
          <p:sp>
            <p:nvSpPr>
              <p:cNvPr id="2" name="Rectangle 1">
                <a:extLst>
                  <a:ext uri="{FF2B5EF4-FFF2-40B4-BE49-F238E27FC236}">
                    <a16:creationId xmlns:a16="http://schemas.microsoft.com/office/drawing/2014/main" id="{34829286-3997-4548-8ED9-AD31CEBC104D}"/>
                  </a:ext>
                </a:extLst>
              </p:cNvPr>
              <p:cNvSpPr>
                <a:spLocks noRot="1" noChangeAspect="1" noMove="1" noResize="1" noEditPoints="1" noAdjustHandles="1" noChangeArrowheads="1" noChangeShapeType="1" noTextEdit="1"/>
              </p:cNvSpPr>
              <p:nvPr/>
            </p:nvSpPr>
            <p:spPr>
              <a:xfrm>
                <a:off x="4189116" y="2134459"/>
                <a:ext cx="4922520" cy="3132139"/>
              </a:xfrm>
              <a:prstGeom prst="rect">
                <a:avLst/>
              </a:prstGeom>
              <a:blipFill>
                <a:blip r:embed="rId3"/>
                <a:stretch>
                  <a:fillRect l="-2599" r="-371" b="-194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Definition: One-to-One Correspondence</a:t>
            </a:r>
            <a:r>
              <a:rPr lang="en-US" i="1" dirty="0">
                <a:solidFill>
                  <a:schemeClr val="accent1"/>
                </a:solidFill>
                <a:latin typeface="Calibri"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TextBox 3"/>
          <p:cNvSpPr>
            <a:spLocks noGrp="1" noChangeArrowheads="1"/>
          </p:cNvSpPr>
          <p:nvPr>
            <p:ph idx="1"/>
          </p:nvPr>
        </p:nvSpPr>
        <p:spPr>
          <a:xfrm>
            <a:off x="457200" y="1280160"/>
            <a:ext cx="8229600" cy="3970318"/>
          </a:xfrm>
          <a:prstGeom prst="rect">
            <a:avLst/>
          </a:prstGeom>
          <a:noFill/>
          <a:ln w="28575">
            <a:solidFill>
              <a:srgbClr val="FF0000"/>
            </a:solidFill>
          </a:ln>
        </p:spPr>
        <p:txBody>
          <a:bodyPr>
            <a:spAutoFit/>
          </a:bodyPr>
          <a:lstStyle/>
          <a:p>
            <a:r>
              <a:rPr lang="en-US" dirty="0">
                <a:solidFill>
                  <a:srgbClr val="000000"/>
                </a:solidFill>
              </a:rPr>
              <a:t>Although this discussion is related to ordered pairs of real numbers, most of the examples use ordered pairs of integers. This is because ordered pairs of </a:t>
            </a:r>
            <a:r>
              <a:rPr lang="en-US" b="1" dirty="0">
                <a:solidFill>
                  <a:srgbClr val="C00000"/>
                </a:solidFill>
              </a:rPr>
              <a:t>integers</a:t>
            </a:r>
            <a:r>
              <a:rPr lang="en-US" dirty="0">
                <a:solidFill>
                  <a:srgbClr val="000000"/>
                </a:solidFill>
              </a:rPr>
              <a:t> are relatively easy to plot and read on a graph. Ordered pairs with fractions, decimals, or radicals must be plotted by estimating the positions of the points. The precise coordinates intended for such points can be difficult or impossible to read because large dots must be used so the points can be seen.</a:t>
            </a:r>
          </a:p>
        </p:txBody>
      </p:sp>
    </p:spTree>
    <p:extLst>
      <p:ext uri="{BB962C8B-B14F-4D97-AF65-F5344CB8AC3E}">
        <p14:creationId xmlns:p14="http://schemas.microsoft.com/office/powerpoint/2010/main" val="155617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(cont.)</a:t>
            </a:r>
          </a:p>
        </p:txBody>
      </p:sp>
      <p:sp>
        <p:nvSpPr>
          <p:cNvPr id="4" name="TextBox 3"/>
          <p:cNvSpPr>
            <a:spLocks noGrp="1" noChangeArrowheads="1"/>
          </p:cNvSpPr>
          <p:nvPr>
            <p:ph idx="1"/>
          </p:nvPr>
        </p:nvSpPr>
        <p:spPr>
          <a:xfrm>
            <a:off x="457200" y="1280160"/>
            <a:ext cx="8229600" cy="2246769"/>
          </a:xfrm>
          <a:prstGeom prst="rect">
            <a:avLst/>
          </a:prstGeom>
          <a:noFill/>
          <a:ln w="28575">
            <a:solidFill>
              <a:srgbClr val="FF0000"/>
            </a:solidFill>
          </a:ln>
        </p:spPr>
        <p:txBody>
          <a:bodyPr>
            <a:spAutoFit/>
          </a:bodyPr>
          <a:lstStyle/>
          <a:p>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 </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17484628"/>
              </p:ext>
            </p:extLst>
          </p:nvPr>
        </p:nvGraphicFramePr>
        <p:xfrm>
          <a:off x="1752600" y="1905000"/>
          <a:ext cx="4865688" cy="385762"/>
        </p:xfrm>
        <a:graphic>
          <a:graphicData uri="http://schemas.openxmlformats.org/presentationml/2006/ole">
            <mc:AlternateContent xmlns:mc="http://schemas.openxmlformats.org/markup-compatibility/2006">
              <mc:Choice xmlns:v="urn:schemas-microsoft-com:vml" Requires="v">
                <p:oleObj name="Equation" r:id="rId2" imgW="7048440" imgH="558720" progId="Equation.DSMT4">
                  <p:embed/>
                </p:oleObj>
              </mc:Choice>
              <mc:Fallback>
                <p:oleObj name="Equation" r:id="rId2" imgW="7048440" imgH="558720" progId="Equation.DSMT4">
                  <p:embed/>
                  <p:pic>
                    <p:nvPicPr>
                      <p:cNvPr id="0" name="Picture 325"/>
                      <p:cNvPicPr>
                        <a:picLocks noGrp="1" noChangeAspect="1" noChangeArrowheads="1"/>
                      </p:cNvPicPr>
                      <p:nvPr/>
                    </p:nvPicPr>
                    <p:blipFill>
                      <a:blip r:embed="rId3"/>
                      <a:srcRect/>
                      <a:stretch>
                        <a:fillRect/>
                      </a:stretch>
                    </p:blipFill>
                    <p:spPr bwMode="auto">
                      <a:xfrm>
                        <a:off x="1752600" y="1905000"/>
                        <a:ext cx="4865688"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name="Equation" r:id="rId2" imgW="6564240" imgH="649080" progId="Equation.DSMT4">
                  <p:embed/>
                </p:oleObj>
              </mc:Choice>
              <mc:Fallback>
                <p:oleObj name="Equation" r:id="rId2" imgW="6564240" imgH="649080" progId="Equation.DSMT4">
                  <p:embed/>
                  <p:pic>
                    <p:nvPicPr>
                      <p:cNvPr id="0" name="Picture 32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943</Words>
  <Application>Microsoft Office PowerPoint</Application>
  <PresentationFormat>On-screen Show (4:3)</PresentationFormat>
  <Paragraphs>84</Paragraphs>
  <Slides>19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Cambria Math</vt:lpstr>
      <vt:lpstr>Courier New</vt:lpstr>
      <vt:lpstr>Symbol</vt:lpstr>
      <vt:lpstr>Office Theme</vt:lpstr>
      <vt:lpstr>Equation</vt:lpstr>
      <vt:lpstr>Section 3.1</vt:lpstr>
      <vt:lpstr>Definition: One-to-One Correspondence </vt:lpstr>
      <vt:lpstr>Note</vt:lpstr>
      <vt:lpstr>Note (cont.)</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College Students, 7th Edition</dc:title>
  <dc:creator>Hawkes Learning</dc:creator>
  <cp:lastModifiedBy>Jolie Even</cp:lastModifiedBy>
  <cp:revision>257</cp:revision>
  <dcterms:created xsi:type="dcterms:W3CDTF">2013-04-26T14:43:13Z</dcterms:created>
  <dcterms:modified xsi:type="dcterms:W3CDTF">2023-07-25T15:37:42Z</dcterms:modified>
</cp:coreProperties>
</file>