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85" r:id="rId11"/>
    <p:sldId id="287" r:id="rId12"/>
    <p:sldId id="270" r:id="rId13"/>
    <p:sldId id="271" r:id="rId14"/>
    <p:sldId id="284" r:id="rId15"/>
    <p:sldId id="273" r:id="rId16"/>
    <p:sldId id="274" r:id="rId17"/>
    <p:sldId id="275" r:id="rId18"/>
    <p:sldId id="286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114" d="100"/>
          <a:sy n="114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44.wmf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8.bin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68.wmf"/><Relationship Id="rId5" Type="http://schemas.openxmlformats.org/officeDocument/2006/relationships/image" Target="../media/image65.e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440" imgH="264960" progId="Equation.DSMT4">
                  <p:embed/>
                </p:oleObj>
              </mc:Choice>
              <mc:Fallback>
                <p:oleObj name="Equation" r:id="rId2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1520" imgH="511920" progId="Equation.DSMT4">
                  <p:embed/>
                </p:oleObj>
              </mc:Choice>
              <mc:Fallback>
                <p:oleObj name="Equation" r:id="rId6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9400" imgH="1279800" progId="Equation.DSMT4">
                  <p:embed/>
                </p:oleObj>
              </mc:Choice>
              <mc:Fallback>
                <p:oleObj name="Equation" r:id="rId8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078" imgH="1028493" progId="Equation.DSMT4">
                  <p:embed/>
                </p:oleObj>
              </mc:Choice>
              <mc:Fallback>
                <p:oleObj name="Equation" r:id="rId3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3680" imgH="1407960" progId="Equation.DSMT4">
                  <p:embed/>
                </p:oleObj>
              </mc:Choice>
              <mc:Fallback>
                <p:oleObj name="Equation" r:id="rId2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20372" imgH="355508" progId="Equation.DSMT4">
                  <p:embed/>
                </p:oleObj>
              </mc:Choice>
              <mc:Fallback>
                <p:oleObj name="Equation" r:id="rId4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7960" imgH="585000" progId="Equation.DSMT4">
                  <p:embed/>
                </p:oleObj>
              </mc:Choice>
              <mc:Fallback>
                <p:oleObj name="Equation" r:id="rId6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0760" imgH="329040" progId="Equation.DSMT4">
                  <p:embed/>
                </p:oleObj>
              </mc:Choice>
              <mc:Fallback>
                <p:oleObj name="Equation" r:id="rId8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355508" progId="Equation.DSMT4">
                  <p:embed/>
                </p:oleObj>
              </mc:Choice>
              <mc:Fallback>
                <p:oleObj name="Equation" r:id="rId10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15120" imgH="356400" progId="Equation.DSMT4">
                  <p:embed/>
                </p:oleObj>
              </mc:Choice>
              <mc:Fallback>
                <p:oleObj name="Equation" r:id="rId12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71387" imgH="469601" progId="Equation.DSMT4">
                  <p:embed/>
                </p:oleObj>
              </mc:Choice>
              <mc:Fallback>
                <p:oleObj name="Equation" r:id="rId14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7695" imgH="292123" progId="Equation.DSMT4">
                  <p:embed/>
                </p:oleObj>
              </mc:Choice>
              <mc:Fallback>
                <p:oleObj name="Equation" r:id="rId16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16" imgH="292123" progId="Equation.DSMT4">
                  <p:embed/>
                </p:oleObj>
              </mc:Choice>
              <mc:Fallback>
                <p:oleObj name="Equation" r:id="rId18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1069560" progId="Equation.DSMT4">
                  <p:embed/>
                </p:oleObj>
              </mc:Choice>
              <mc:Fallback>
                <p:oleObj name="Equation" r:id="rId2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2000" imgH="466200" progId="Equation.DSMT4">
                  <p:embed/>
                </p:oleObj>
              </mc:Choice>
              <mc:Fallback>
                <p:oleObj name="Equation" r:id="rId2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0360" imgH="447840" progId="Equation.DSMT4">
                  <p:embed/>
                </p:oleObj>
              </mc:Choice>
              <mc:Fallback>
                <p:oleObj name="Equation" r:id="rId4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79200" imgH="530280" progId="Equation.DSMT4">
                  <p:embed/>
                </p:oleObj>
              </mc:Choice>
              <mc:Fallback>
                <p:oleObj name="Equation" r:id="rId6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6240" imgH="466200" progId="Equation.DSMT4">
                  <p:embed/>
                </p:oleObj>
              </mc:Choice>
              <mc:Fallback>
                <p:oleObj name="Equation" r:id="rId8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70640" imgH="1362240" progId="Equation.DSMT4">
                  <p:embed/>
                </p:oleObj>
              </mc:Choice>
              <mc:Fallback>
                <p:oleObj name="Equation" r:id="rId10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40360" imgH="447840" progId="Equation.DSMT4">
                  <p:embed/>
                </p:oleObj>
              </mc:Choice>
              <mc:Fallback>
                <p:oleObj name="Equation" r:id="rId12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following.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6520" imgH="585000" progId="Equation.DSMT4">
                  <p:embed/>
                </p:oleObj>
              </mc:Choice>
              <mc:Fallback>
                <p:oleObj name="Equation" r:id="rId2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20320" imgH="329040" progId="Equation.DSMT4">
                  <p:embed/>
                </p:oleObj>
              </mc:Choice>
              <mc:Fallback>
                <p:oleObj name="Equation" r:id="rId4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8600" imgH="329040" progId="Equation.DSMT4">
                  <p:embed/>
                </p:oleObj>
              </mc:Choice>
              <mc:Fallback>
                <p:oleObj name="Equation" r:id="rId8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0760" imgH="585000" progId="Equation.DSMT4">
                  <p:embed/>
                </p:oleObj>
              </mc:Choice>
              <mc:Fallback>
                <p:oleObj name="Equation" r:id="rId10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280" imgH="1015816" progId="Equation.DSMT4">
                  <p:embed/>
                </p:oleObj>
              </mc:Choice>
              <mc:Fallback>
                <p:oleObj name="Equation" r:id="rId2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Procedure: Solving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0589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­-values</a:t>
            </a:r>
            <a:r>
              <a:rPr lang="en-US" i="0" dirty="0">
                <a:solidFill>
                  <a:schemeClr val="tx1"/>
                </a:solidFill>
              </a:rPr>
              <a:t> 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419" imgH="1104556" progId="Equation.DSMT4">
                  <p:embed/>
                </p:oleObj>
              </mc:Choice>
              <mc:Fallback>
                <p:oleObj name="Equation" r:id="rId2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478" imgH="406216" progId="Equation.DSMT4">
                  <p:embed/>
                </p:oleObj>
              </mc:Choice>
              <mc:Fallback>
                <p:oleObj name="Equation" r:id="rId4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4014" imgH="292299" progId="Equation.DSMT4">
                  <p:embed/>
                </p:oleObj>
              </mc:Choice>
              <mc:Fallback>
                <p:oleObj name="Equation" r:id="rId6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5520" imgH="886680" progId="Equation.DSMT4">
                  <p:embed/>
                </p:oleObj>
              </mc:Choice>
              <mc:Fallback>
                <p:oleObj name="Equation" r:id="rId8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418" imgH="304800" progId="Equation.DSMT4">
                  <p:embed/>
                </p:oleObj>
              </mc:Choice>
              <mc:Fallback>
                <p:oleObj name="Equation" r:id="rId10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418" imgH="304800" progId="Equation.DSMT4">
                  <p:embed/>
                </p:oleObj>
              </mc:Choice>
              <mc:Fallback>
                <p:oleObj name="Equation" r:id="rId2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2600" imgH="886680" progId="Equation.DSMT4">
                  <p:embed/>
                </p:oleObj>
              </mc:Choice>
              <mc:Fallback>
                <p:oleObj name="Equation" r:id="rId4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354" imgH="837787" progId="Equation.DSMT4">
                  <p:embed/>
                </p:oleObj>
              </mc:Choice>
              <mc:Fallback>
                <p:oleObj name="Equation" r:id="rId6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5360" imgH="1042200" progId="Equation.DSMT4">
                  <p:embed/>
                </p:oleObj>
              </mc:Choice>
              <mc:Fallback>
                <p:oleObj name="Equation" r:id="rId8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0618" imgH="304800" progId="Equation.DSMT4">
                  <p:embed/>
                </p:oleObj>
              </mc:Choice>
              <mc:Fallback>
                <p:oleObj name="Equation" r:id="rId10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370" imgH="304800" progId="Equation.DSMT4">
                  <p:embed/>
                </p:oleObj>
              </mc:Choice>
              <mc:Fallback>
                <p:oleObj name="Equation" r:id="rId12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Procedure: Guidelines for Deciding which Method to Use when Solving a System of Linear Equations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Procedure: Solving a System of Linear Equations by Addition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154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520" imgH="1069560" progId="Equation.DSMT4">
                  <p:embed/>
                </p:oleObj>
              </mc:Choice>
              <mc:Fallback>
                <p:oleObj name="Equation" r:id="rId2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3000" imgH="1170000" progId="Equation.DSMT4">
                  <p:embed/>
                </p:oleObj>
              </mc:Choice>
              <mc:Fallback>
                <p:oleObj name="Equation" r:id="rId2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91280" imgH="356400" progId="Equation.DSMT4">
                  <p:embed/>
                </p:oleObj>
              </mc:Choice>
              <mc:Fallback>
                <p:oleObj name="Equation" r:id="rId4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4520" imgH="356400" progId="Equation.DSMT4">
                  <p:embed/>
                </p:oleObj>
              </mc:Choice>
              <mc:Fallback>
                <p:oleObj name="Equation" r:id="rId6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0280" imgH="329040" progId="Equation.DSMT4">
                  <p:embed/>
                </p:oleObj>
              </mc:Choice>
              <mc:Fallback>
                <p:oleObj name="Equation" r:id="rId8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2920" imgH="511920" progId="Equation.DSMT4">
                  <p:embed/>
                </p:oleObj>
              </mc:Choice>
              <mc:Fallback>
                <p:oleObj name="Equation" r:id="rId10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2920" imgH="329040" progId="Equation.DSMT4">
                  <p:embed/>
                </p:oleObj>
              </mc:Choice>
              <mc:Fallback>
                <p:oleObj name="Equation" r:id="rId12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9840" imgH="585000" progId="Equation.DSMT4">
                  <p:embed/>
                </p:oleObj>
              </mc:Choice>
              <mc:Fallback>
                <p:oleObj name="Equation" r:id="rId14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28880" imgH="585000" progId="Equation.DSMT4">
                  <p:embed/>
                </p:oleObj>
              </mc:Choice>
              <mc:Fallback>
                <p:oleObj name="Equation" r:id="rId16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329040" progId="Equation.DSMT4">
                  <p:embed/>
                </p:oleObj>
              </mc:Choice>
              <mc:Fallback>
                <p:oleObj name="Equation" r:id="rId18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06280" imgH="329040" progId="Equation.DSMT4">
                  <p:embed/>
                </p:oleObj>
              </mc:Choice>
              <mc:Fallback>
                <p:oleObj name="Equation" r:id="rId20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85440" imgH="329040" progId="Equation.DSMT4">
                  <p:embed/>
                </p:oleObj>
              </mc:Choice>
              <mc:Fallback>
                <p:oleObj name="Equation" r:id="rId22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63920" imgH="329040" progId="Equation.DSMT4">
                  <p:embed/>
                </p:oleObj>
              </mc:Choice>
              <mc:Fallback>
                <p:oleObj name="Equation" r:id="rId24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32840" imgH="329040" progId="Equation.DSMT4">
                  <p:embed/>
                </p:oleObj>
              </mc:Choice>
              <mc:Fallback>
                <p:oleObj name="Equation" r:id="rId26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440" imgH="329040" progId="Equation.DSMT4">
                  <p:embed/>
                </p:oleObj>
              </mc:Choice>
              <mc:Fallback>
                <p:oleObj name="Equation" r:id="rId28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329040" progId="Equation.DSMT4">
                  <p:embed/>
                </p:oleObj>
              </mc:Choice>
              <mc:Fallback>
                <p:oleObj name="Equation" r:id="rId2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83160" imgH="978120" progId="Equation.DSMT4">
                  <p:embed/>
                </p:oleObj>
              </mc:Choice>
              <mc:Fallback>
                <p:oleObj name="Equation" r:id="rId4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9560" imgH="264960" progId="Equation.DSMT4">
                  <p:embed/>
                </p:oleObj>
              </mc:Choice>
              <mc:Fallback>
                <p:oleObj name="Equation" r:id="rId6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2920" imgH="329040" progId="Equation.DSMT4">
                  <p:embed/>
                </p:oleObj>
              </mc:Choice>
              <mc:Fallback>
                <p:oleObj name="Equation" r:id="rId8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4200" imgH="978120" progId="Equation.DSMT4">
                  <p:embed/>
                </p:oleObj>
              </mc:Choice>
              <mc:Fallback>
                <p:oleObj name="Equation" r:id="rId10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32840" imgH="264960" progId="Equation.DSMT4">
                  <p:embed/>
                </p:oleObj>
              </mc:Choice>
              <mc:Fallback>
                <p:oleObj name="Equation" r:id="rId12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6560" imgH="886680" progId="Equation.DSMT4">
                  <p:embed/>
                </p:oleObj>
              </mc:Choice>
              <mc:Fallback>
                <p:oleObj name="Equation" r:id="rId14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01" imgH="1434710" progId="Equation.DSMT4">
                  <p:embed/>
                </p:oleObj>
              </mc:Choice>
              <mc:Fallback>
                <p:oleObj name="Equation" r:id="rId2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8120" imgH="356400" progId="Equation.DSMT4">
                  <p:embed/>
                </p:oleObj>
              </mc:Choice>
              <mc:Fallback>
                <p:oleObj name="Equation" r:id="rId2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01" imgH="355508" progId="Equation.DSMT4">
                  <p:embed/>
                </p:oleObj>
              </mc:Choice>
              <mc:Fallback>
                <p:oleObj name="Equation" r:id="rId4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8000" imgH="530280" progId="Equation.DSMT4">
                  <p:embed/>
                </p:oleObj>
              </mc:Choice>
              <mc:Fallback>
                <p:oleObj name="Equation" r:id="rId6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94773" imgH="1460064" progId="Equation.DSMT4">
                  <p:embed/>
                </p:oleObj>
              </mc:Choice>
              <mc:Fallback>
                <p:oleObj name="Equation" r:id="rId8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31" imgH="837787" progId="Equation.DSMT4">
                  <p:embed/>
                </p:oleObj>
              </mc:Choice>
              <mc:Fallback>
                <p:oleObj name="Equation" r:id="rId2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90128"/>
              </p:ext>
            </p:extLst>
          </p:nvPr>
        </p:nvGraphicFramePr>
        <p:xfrm>
          <a:off x="6824663" y="4262438"/>
          <a:ext cx="16938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939600" progId="Equation.DSMT4">
                  <p:embed/>
                </p:oleObj>
              </mc:Choice>
              <mc:Fallback>
                <p:oleObj name="Equation" r:id="rId4" imgW="1701720" imgH="9396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4262438"/>
                        <a:ext cx="16938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1088</Words>
  <Application>Microsoft Office PowerPoint</Application>
  <PresentationFormat>On-screen Show (4:3)</PresentationFormat>
  <Paragraphs>116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Symbol</vt:lpstr>
      <vt:lpstr>Office Theme</vt:lpstr>
      <vt:lpstr>Equation</vt:lpstr>
      <vt:lpstr>Section 4.3</vt:lpstr>
      <vt:lpstr>Procedure: Solving a System of Linear Equations by Addition</vt:lpstr>
      <vt:lpstr>Procedure: Solving a System of Linear Equations by Addition (cont.)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Note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Procedure: Guidelines for Deciding which Method to Use when Solving a System of Linear Equations </vt:lpstr>
      <vt:lpstr>Procedure: Guidelines for Deciding which Method to Use when Solving a System of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for College Students, 7th Edition</dc:title>
  <dc:creator>Hawkes Learning</dc:creator>
  <cp:lastModifiedBy>Rebecca Johnson</cp:lastModifiedBy>
  <cp:revision>214</cp:revision>
  <dcterms:created xsi:type="dcterms:W3CDTF">2013-04-26T14:43:13Z</dcterms:created>
  <dcterms:modified xsi:type="dcterms:W3CDTF">2023-07-25T16:14:10Z</dcterms:modified>
</cp:coreProperties>
</file>