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91" r:id="rId4"/>
    <p:sldId id="283" r:id="rId5"/>
    <p:sldId id="293" r:id="rId6"/>
    <p:sldId id="281" r:id="rId7"/>
    <p:sldId id="295" r:id="rId8"/>
    <p:sldId id="262" r:id="rId9"/>
    <p:sldId id="282" r:id="rId10"/>
    <p:sldId id="296" r:id="rId11"/>
    <p:sldId id="264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3" Type="http://schemas.openxmlformats.org/officeDocument/2006/relationships/image" Target="../media/image33.w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3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8.emf"/><Relationship Id="rId5" Type="http://schemas.openxmlformats.org/officeDocument/2006/relationships/image" Target="../media/image39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3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5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3.w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e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1920" imgH="1005480" progId="Equation.DSMT4">
                  <p:embed/>
                </p:oleObj>
              </mc:Choice>
              <mc:Fallback>
                <p:oleObj name="Equation" r:id="rId2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2240" imgH="329040" progId="Equation.DSMT4">
                  <p:embed/>
                </p:oleObj>
              </mc:Choice>
              <mc:Fallback>
                <p:oleObj name="Equation" r:id="rId4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58280" imgH="511920" progId="Equation.DSMT4">
                  <p:embed/>
                </p:oleObj>
              </mc:Choice>
              <mc:Fallback>
                <p:oleObj name="Equation" r:id="rId6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0520" imgH="264960" progId="Equation.DSMT4">
                  <p:embed/>
                </p:oleObj>
              </mc:Choice>
              <mc:Fallback>
                <p:oleObj name="Equation" r:id="rId8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28385" y="2830243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585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Thus,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563120" progId="Equation.DSMT4">
                  <p:embed/>
                </p:oleObj>
              </mc:Choice>
              <mc:Fallback>
                <p:oleObj name="Equation" r:id="rId4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20520" imgH="1005480" progId="Equation.DSMT4">
                  <p:embed/>
                </p:oleObj>
              </mc:Choice>
              <mc:Fallback>
                <p:oleObj name="Equation" r:id="rId6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329040" progId="Equation.DSMT4">
                  <p:embed/>
                </p:oleObj>
              </mc:Choice>
              <mc:Fallback>
                <p:oleObj name="Equation" r:id="rId8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68960" imgH="530280" progId="Equation.DSMT4">
                  <p:embed/>
                </p:oleObj>
              </mc:Choice>
              <mc:Fallback>
                <p:oleObj name="Equation" r:id="rId10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7200" imgH="329040" progId="Equation.DSMT4">
                  <p:embed/>
                </p:oleObj>
              </mc:Choice>
              <mc:Fallback>
                <p:oleObj name="Equation" r:id="rId12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5200" imgH="1005480" progId="Equation.DSMT4">
                  <p:embed/>
                </p:oleObj>
              </mc:Choice>
              <mc:Fallback>
                <p:oleObj name="Equation" r:id="rId4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5920" imgH="329040" progId="Equation.DSMT4">
                  <p:embed/>
                </p:oleObj>
              </mc:Choice>
              <mc:Fallback>
                <p:oleObj name="Equation" r:id="rId6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511920" progId="Equation.DSMT4">
                  <p:embed/>
                </p:oleObj>
              </mc:Choice>
              <mc:Fallback>
                <p:oleObj name="Equation" r:id="rId8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907293" y="2732699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7200" imgH="329040" progId="Equation.DSMT4">
                  <p:embed/>
                </p:oleObj>
              </mc:Choice>
              <mc:Fallback>
                <p:oleObj name="Equation" r:id="rId10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33480" imgH="1005480" progId="Equation.DSMT4">
                  <p:embed/>
                </p:oleObj>
              </mc:Choice>
              <mc:Fallback>
                <p:oleObj name="Equation" r:id="rId12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2520" imgH="356400" progId="Equation.DSMT4">
                  <p:embed/>
                </p:oleObj>
              </mc:Choice>
              <mc:Fallback>
                <p:oleObj name="Equation" r:id="rId14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2920" imgH="511920" progId="Equation.DSMT4">
                  <p:embed/>
                </p:oleObj>
              </mc:Choice>
              <mc:Fallback>
                <p:oleObj name="Equation" r:id="rId16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0760" imgH="356400" progId="Equation.DSMT4">
                  <p:embed/>
                </p:oleObj>
              </mc:Choice>
              <mc:Fallback>
                <p:oleObj name="Equation" r:id="rId18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0560" imgH="1563120" progId="Equation.DSMT4">
                  <p:embed/>
                </p:oleObj>
              </mc:Choice>
              <mc:Fallback>
                <p:oleObj name="Equation" r:id="rId4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59187"/>
              </p:ext>
            </p:extLst>
          </p:nvPr>
        </p:nvGraphicFramePr>
        <p:xfrm>
          <a:off x="4641850" y="4546600"/>
          <a:ext cx="3429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040" imgH="279360" progId="Equation.DSMT4">
                  <p:embed/>
                </p:oleObj>
              </mc:Choice>
              <mc:Fallback>
                <p:oleObj name="Equation" r:id="rId6" imgW="3416040" imgH="2793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546600"/>
                        <a:ext cx="3429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71331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264960" progId="Equation.DSMT4">
                  <p:embed/>
                </p:oleObj>
              </mc:Choice>
              <mc:Fallback>
                <p:oleObj name="Equation" r:id="rId8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9265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77360" imgH="264960" progId="Equation.DSMT4">
                  <p:embed/>
                </p:oleObj>
              </mc:Choice>
              <mc:Fallback>
                <p:oleObj name="Equation" r:id="rId10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8059"/>
              </p:ext>
            </p:extLst>
          </p:nvPr>
        </p:nvGraphicFramePr>
        <p:xfrm>
          <a:off x="796066" y="1697915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005480" progId="Equation.DSMT4">
                  <p:embed/>
                </p:oleObj>
              </mc:Choice>
              <mc:Fallback>
                <p:oleObj name="Equation" r:id="rId2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66" y="1697915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373" y="1697915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66" y="2242239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21647" y="247058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1647" y="192651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0894"/>
              </p:ext>
            </p:extLst>
          </p:nvPr>
        </p:nvGraphicFramePr>
        <p:xfrm>
          <a:off x="4910866" y="1736015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7880" imgH="329040" progId="Equation.DSMT4">
                  <p:embed/>
                </p:oleObj>
              </mc:Choice>
              <mc:Fallback>
                <p:oleObj name="Equation" r:id="rId4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66" y="1736015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18726"/>
              </p:ext>
            </p:extLst>
          </p:nvPr>
        </p:nvGraphicFramePr>
        <p:xfrm>
          <a:off x="5219720" y="2078915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1920" imgH="530280" progId="Equation.DSMT4">
                  <p:embed/>
                </p:oleObj>
              </mc:Choice>
              <mc:Fallback>
                <p:oleObj name="Equation" r:id="rId6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20" y="2078915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16291" y="2547039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8318"/>
              </p:ext>
            </p:extLst>
          </p:nvPr>
        </p:nvGraphicFramePr>
        <p:xfrm>
          <a:off x="5781085" y="2650415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9200" imgH="329040" progId="Equation.DSMT4">
                  <p:embed/>
                </p:oleObj>
              </mc:Choice>
              <mc:Fallback>
                <p:oleObj name="Equation" r:id="rId8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085" y="2650415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51350" y="5105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840" imgH="1032840" progId="Equation.DSMT4">
                  <p:embed/>
                </p:oleObj>
              </mc:Choice>
              <mc:Fallback>
                <p:oleObj name="Equation" r:id="rId10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77554"/>
              </p:ext>
            </p:extLst>
          </p:nvPr>
        </p:nvGraphicFramePr>
        <p:xfrm>
          <a:off x="5571397" y="4374627"/>
          <a:ext cx="26304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6120" imgH="380880" progId="Equation.DSMT4">
                  <p:embed/>
                </p:oleObj>
              </mc:Choice>
              <mc:Fallback>
                <p:oleObj name="Equation" r:id="rId12" imgW="2616120" imgH="38088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97" y="4374627"/>
                        <a:ext cx="26304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11920" progId="Equation.DSMT4">
                  <p:embed/>
                </p:oleObj>
              </mc:Choice>
              <mc:Fallback>
                <p:oleObj name="Equation" r:id="rId14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47240" imgH="264960" progId="Equation.DSMT4">
                  <p:embed/>
                </p:oleObj>
              </mc:Choice>
              <mc:Fallback>
                <p:oleObj name="Equation" r:id="rId16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356400" progId="Equation.DSMT4">
                  <p:embed/>
                </p:oleObj>
              </mc:Choice>
              <mc:Fallback>
                <p:oleObj name="Equation" r:id="rId18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01531"/>
              </p:ext>
            </p:extLst>
          </p:nvPr>
        </p:nvGraphicFramePr>
        <p:xfrm>
          <a:off x="2456927" y="2119332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2680" imgH="411120" progId="Equation.DSMT4">
                  <p:embed/>
                </p:oleObj>
              </mc:Choice>
              <mc:Fallback>
                <p:oleObj name="Equation" r:id="rId2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927" y="2119332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61030"/>
              </p:ext>
            </p:extLst>
          </p:nvPr>
        </p:nvGraphicFramePr>
        <p:xfrm>
          <a:off x="2710927" y="2608282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2160" imgH="329040" progId="Equation.DSMT4">
                  <p:embed/>
                </p:oleObj>
              </mc:Choice>
              <mc:Fallback>
                <p:oleObj name="Equation" r:id="rId4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927" y="2608282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69" y="531370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21810"/>
              </p:ext>
            </p:extLst>
          </p:nvPr>
        </p:nvGraphicFramePr>
        <p:xfrm>
          <a:off x="1991571" y="3988547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44240" progId="Equation.DSMT4">
                  <p:embed/>
                </p:oleObj>
              </mc:Choice>
              <mc:Fallback>
                <p:oleObj name="Equation" r:id="rId6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1" y="3988547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22466"/>
              </p:ext>
            </p:extLst>
          </p:nvPr>
        </p:nvGraphicFramePr>
        <p:xfrm>
          <a:off x="2760659" y="4515597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68280" progId="Equation.DSMT4">
                  <p:embed/>
                </p:oleObj>
              </mc:Choice>
              <mc:Fallback>
                <p:oleObj name="Equation" r:id="rId8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59" y="4515597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59544"/>
              </p:ext>
            </p:extLst>
          </p:nvPr>
        </p:nvGraphicFramePr>
        <p:xfrm>
          <a:off x="3529157" y="493586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91960" progId="Equation.DSMT4">
                  <p:embed/>
                </p:oleObj>
              </mc:Choice>
              <mc:Fallback>
                <p:oleObj name="Equation" r:id="rId10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157" y="4935868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</a:t>
            </a:r>
            <a:endParaRPr lang="en-US" i="1" dirty="0">
              <a:solidFill>
                <a:srgbClr val="1F497C"/>
              </a:solidFill>
              <a:latin typeface="Calibr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substitution, as discussed in Sections 4.2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4.3.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2031840" progId="Equation.DSMT4">
                  <p:embed/>
                </p:oleObj>
              </mc:Choice>
              <mc:Fallback>
                <p:oleObj name="Equation" r:id="rId2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85788"/>
              </p:ext>
            </p:extLst>
          </p:nvPr>
        </p:nvGraphicFramePr>
        <p:xfrm>
          <a:off x="2586038" y="4554538"/>
          <a:ext cx="21066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1434960" progId="Equation.DSMT4">
                  <p:embed/>
                </p:oleObj>
              </mc:Choice>
              <mc:Fallback>
                <p:oleObj name="Equation" r:id="rId4" imgW="2095200" imgH="143496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554538"/>
                        <a:ext cx="2106612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85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82560" imgH="1435320" progId="Equation.DSMT4">
                  <p:embed/>
                </p:oleObj>
              </mc:Choice>
              <mc:Fallback>
                <p:oleObj name="Equation" r:id="rId2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8280" imgH="329040" progId="Equation.DSMT4">
                  <p:embed/>
                </p:oleObj>
              </mc:Choice>
              <mc:Fallback>
                <p:oleObj name="Equation" r:id="rId4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0840" imgH="511920" progId="Equation.DSMT4">
                  <p:embed/>
                </p:oleObj>
              </mc:Choice>
              <mc:Fallback>
                <p:oleObj name="Equation" r:id="rId6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6120" imgH="356400" progId="Equation.DSMT4">
                  <p:embed/>
                </p:oleObj>
              </mc:Choice>
              <mc:Fallback>
                <p:oleObj name="Equation" r:id="rId8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32840" progId="Equation.DSMT4">
                  <p:embed/>
                </p:oleObj>
              </mc:Choice>
              <mc:Fallback>
                <p:oleObj name="Equation" r:id="rId10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58280" imgH="356400" progId="Equation.DSMT4">
                  <p:embed/>
                </p:oleObj>
              </mc:Choice>
              <mc:Fallback>
                <p:oleObj name="Equation" r:id="rId12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8200" imgH="329040" progId="Equation.DSMT4">
                  <p:embed/>
                </p:oleObj>
              </mc:Choice>
              <mc:Fallback>
                <p:oleObj name="Equation" r:id="rId14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1600" imgH="530280" progId="Equation.DSMT4">
                  <p:embed/>
                </p:oleObj>
              </mc:Choice>
              <mc:Fallback>
                <p:oleObj name="Equation" r:id="rId16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25520" imgH="356400" progId="Equation.DSMT4">
                  <p:embed/>
                </p:oleObj>
              </mc:Choice>
              <mc:Fallback>
                <p:oleObj name="Equation" r:id="rId18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71003"/>
              </p:ext>
            </p:extLst>
          </p:nvPr>
        </p:nvGraphicFramePr>
        <p:xfrm>
          <a:off x="2141892" y="2206139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56400" progId="Equation.DSMT4">
                  <p:embed/>
                </p:oleObj>
              </mc:Choice>
              <mc:Fallback>
                <p:oleObj name="Equation" r:id="rId2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892" y="2206139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03442"/>
              </p:ext>
            </p:extLst>
          </p:nvPr>
        </p:nvGraphicFramePr>
        <p:xfrm>
          <a:off x="2484792" y="2673479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264960" progId="Equation.DSMT4">
                  <p:embed/>
                </p:oleObj>
              </mc:Choice>
              <mc:Fallback>
                <p:oleObj name="Equation" r:id="rId4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92" y="2673479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1476"/>
              </p:ext>
            </p:extLst>
          </p:nvPr>
        </p:nvGraphicFramePr>
        <p:xfrm>
          <a:off x="2965096" y="3076089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6280" imgH="264960" progId="Equation.DSMT4">
                  <p:embed/>
                </p:oleObj>
              </mc:Choice>
              <mc:Fallback>
                <p:oleObj name="Equation" r:id="rId6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96" y="3076089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2989"/>
              </p:ext>
            </p:extLst>
          </p:nvPr>
        </p:nvGraphicFramePr>
        <p:xfrm>
          <a:off x="3134250" y="345708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040" imgH="264960" progId="Equation.DSMT4">
                  <p:embed/>
                </p:oleObj>
              </mc:Choice>
              <mc:Fallback>
                <p:oleObj name="Equation" r:id="rId8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250" y="345708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49701"/>
              </p:ext>
            </p:extLst>
          </p:nvPr>
        </p:nvGraphicFramePr>
        <p:xfrm>
          <a:off x="1435697" y="4727986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06560" imgH="365400" progId="Equation.DSMT4">
                  <p:embed/>
                </p:oleObj>
              </mc:Choice>
              <mc:Fallback>
                <p:oleObj name="Equation" r:id="rId10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97" y="4727986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2371"/>
              </p:ext>
            </p:extLst>
          </p:nvPr>
        </p:nvGraphicFramePr>
        <p:xfrm>
          <a:off x="2354860" y="5210586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83160" imgH="264960" progId="Equation.DSMT4">
                  <p:embed/>
                </p:oleObj>
              </mc:Choice>
              <mc:Fallback>
                <p:oleObj name="Equation" r:id="rId12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860" y="5210586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264960" progId="Equation.DSMT4">
                  <p:embed/>
                </p:oleObj>
              </mc:Choice>
              <mc:Fallback>
                <p:oleObj name="Equation" r:id="rId2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87539"/>
              </p:ext>
            </p:extLst>
          </p:nvPr>
        </p:nvGraphicFramePr>
        <p:xfrm>
          <a:off x="3270250" y="1768475"/>
          <a:ext cx="7508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825480" progId="Equation.DSMT4">
                  <p:embed/>
                </p:oleObj>
              </mc:Choice>
              <mc:Fallback>
                <p:oleObj name="Equation" r:id="rId4" imgW="736560" imgH="82548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768475"/>
                        <a:ext cx="7508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5956"/>
              </p:ext>
            </p:extLst>
          </p:nvPr>
        </p:nvGraphicFramePr>
        <p:xfrm>
          <a:off x="2636838" y="2763838"/>
          <a:ext cx="14605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888840" progId="Equation.DSMT4">
                  <p:embed/>
                </p:oleObj>
              </mc:Choice>
              <mc:Fallback>
                <p:oleObj name="Equation" r:id="rId6" imgW="144756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2763838"/>
                        <a:ext cx="14605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888840" progId="Equation.DSMT4">
                  <p:embed/>
                </p:oleObj>
              </mc:Choice>
              <mc:Fallback>
                <p:oleObj name="Equation" r:id="rId8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920680" progId="Equation.DSMT4">
                  <p:embed/>
                </p:oleObj>
              </mc:Choice>
              <mc:Fallback>
                <p:oleObj name="Equation" r:id="rId2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440" imgH="1563120" progId="Equation.DSMT4">
                  <p:embed/>
                </p:oleObj>
              </mc:Choice>
              <mc:Fallback>
                <p:oleObj name="Equation" r:id="rId2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005480" progId="Equation.DSMT4">
                  <p:embed/>
                </p:oleObj>
              </mc:Choice>
              <mc:Fallback>
                <p:oleObj name="Equation" r:id="rId4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329040" progId="Equation.DSMT4">
                  <p:embed/>
                </p:oleObj>
              </mc:Choice>
              <mc:Fallback>
                <p:oleObj name="Equation" r:id="rId6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495000" progId="Equation.DSMT4">
                  <p:embed/>
                </p:oleObj>
              </mc:Choice>
              <mc:Fallback>
                <p:oleObj name="Equation" r:id="rId8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380880" progId="Equation.DSMT4">
                  <p:embed/>
                </p:oleObj>
              </mc:Choice>
              <mc:Fallback>
                <p:oleObj name="Equation" r:id="rId10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98187" y="51884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774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4.6</vt:lpstr>
      <vt:lpstr>Procedure: Solving a System of Three Linear Equations in Three Variables</vt:lpstr>
      <vt:lpstr>Procedure: Solving a System of Three Linear Equations in Three Variables (cont.)</vt:lpstr>
      <vt:lpstr>Example 1: Solving a System with Three Variables (One Solution)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2: Solving a System with Three Variables (No Solution)</vt:lpstr>
      <vt:lpstr>Example 2: Solving a System with Three Variables (No Solution) (cont.)</vt:lpstr>
      <vt:lpstr>Example 3: Three Variables (A System with Infinitely Many Solutions)</vt:lpstr>
      <vt:lpstr>Example 3: Three Variables (A System with Infinitely Many Solutions) (cont.)</vt:lpstr>
      <vt:lpstr>Example 4: Application: Using a System with Three Variables</vt:lpstr>
      <vt:lpstr>Example 4: Application: Using a System with Three Variables (cont.)</vt:lpstr>
      <vt:lpstr>Example 4: Application: Using a System with Three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541</cp:revision>
  <dcterms:created xsi:type="dcterms:W3CDTF">2013-04-26T14:43:13Z</dcterms:created>
  <dcterms:modified xsi:type="dcterms:W3CDTF">2023-07-25T16:29:21Z</dcterms:modified>
</cp:coreProperties>
</file>