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302" r:id="rId4"/>
    <p:sldId id="288" r:id="rId5"/>
    <p:sldId id="261" r:id="rId6"/>
    <p:sldId id="286" r:id="rId7"/>
    <p:sldId id="264" r:id="rId8"/>
    <p:sldId id="284" r:id="rId9"/>
    <p:sldId id="303" r:id="rId10"/>
    <p:sldId id="269" r:id="rId11"/>
    <p:sldId id="270" r:id="rId12"/>
    <p:sldId id="271" r:id="rId13"/>
    <p:sldId id="273" r:id="rId14"/>
    <p:sldId id="285" r:id="rId15"/>
    <p:sldId id="289" r:id="rId16"/>
    <p:sldId id="290" r:id="rId17"/>
    <p:sldId id="291" r:id="rId18"/>
    <p:sldId id="277" r:id="rId19"/>
    <p:sldId id="300" r:id="rId20"/>
    <p:sldId id="278" r:id="rId21"/>
    <p:sldId id="293" r:id="rId22"/>
    <p:sldId id="294" r:id="rId23"/>
    <p:sldId id="295" r:id="rId24"/>
    <p:sldId id="301"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5.emf"/><Relationship Id="rId18" Type="http://schemas.openxmlformats.org/officeDocument/2006/relationships/oleObject" Target="../embeddings/oleObject50.bin"/><Relationship Id="rId26" Type="http://schemas.openxmlformats.org/officeDocument/2006/relationships/image" Target="../media/image51.wmf"/><Relationship Id="rId3" Type="http://schemas.openxmlformats.org/officeDocument/2006/relationships/image" Target="../media/image41.emf"/><Relationship Id="rId21" Type="http://schemas.openxmlformats.org/officeDocument/2006/relationships/oleObject" Target="../embeddings/oleObject52.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47.wmf"/><Relationship Id="rId25" Type="http://schemas.openxmlformats.org/officeDocument/2006/relationships/oleObject" Target="../embeddings/oleObject54.bin"/><Relationship Id="rId2" Type="http://schemas.openxmlformats.org/officeDocument/2006/relationships/oleObject" Target="../embeddings/oleObject41.bin"/><Relationship Id="rId16" Type="http://schemas.openxmlformats.org/officeDocument/2006/relationships/oleObject" Target="../embeddings/oleObject49.bin"/><Relationship Id="rId20"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4.emf"/><Relationship Id="rId24" Type="http://schemas.openxmlformats.org/officeDocument/2006/relationships/image" Target="../media/image50.emf"/><Relationship Id="rId5" Type="http://schemas.openxmlformats.org/officeDocument/2006/relationships/oleObject" Target="../embeddings/oleObject43.bin"/><Relationship Id="rId15" Type="http://schemas.openxmlformats.org/officeDocument/2006/relationships/image" Target="../media/image46.emf"/><Relationship Id="rId23" Type="http://schemas.openxmlformats.org/officeDocument/2006/relationships/oleObject" Target="../embeddings/oleObject53.bin"/><Relationship Id="rId10" Type="http://schemas.openxmlformats.org/officeDocument/2006/relationships/oleObject" Target="../embeddings/oleObject46.bin"/><Relationship Id="rId19" Type="http://schemas.openxmlformats.org/officeDocument/2006/relationships/oleObject" Target="../embeddings/oleObject51.bin"/><Relationship Id="rId4" Type="http://schemas.openxmlformats.org/officeDocument/2006/relationships/oleObject" Target="../embeddings/oleObject42.bin"/><Relationship Id="rId9" Type="http://schemas.openxmlformats.org/officeDocument/2006/relationships/image" Target="../media/image43.wmf"/><Relationship Id="rId14" Type="http://schemas.openxmlformats.org/officeDocument/2006/relationships/oleObject" Target="../embeddings/oleObject48.bin"/><Relationship Id="rId22" Type="http://schemas.openxmlformats.org/officeDocument/2006/relationships/image" Target="../media/image49.emf"/></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8.emf"/><Relationship Id="rId18" Type="http://schemas.openxmlformats.org/officeDocument/2006/relationships/oleObject" Target="../embeddings/oleObject64.bin"/><Relationship Id="rId3" Type="http://schemas.openxmlformats.org/officeDocument/2006/relationships/image" Target="../media/image53.wmf"/><Relationship Id="rId7" Type="http://schemas.openxmlformats.org/officeDocument/2006/relationships/image" Target="../media/image55.emf"/><Relationship Id="rId12" Type="http://schemas.openxmlformats.org/officeDocument/2006/relationships/oleObject" Target="../embeddings/oleObject61.bin"/><Relationship Id="rId17" Type="http://schemas.openxmlformats.org/officeDocument/2006/relationships/image" Target="../media/image60.e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60.bin"/><Relationship Id="rId19" Type="http://schemas.openxmlformats.org/officeDocument/2006/relationships/image" Target="../media/image61.wmf"/><Relationship Id="rId4" Type="http://schemas.openxmlformats.org/officeDocument/2006/relationships/oleObject" Target="../embeddings/oleObject57.bin"/><Relationship Id="rId9" Type="http://schemas.openxmlformats.org/officeDocument/2006/relationships/image" Target="../media/image56.wmf"/><Relationship Id="rId14" Type="http://schemas.openxmlformats.org/officeDocument/2006/relationships/oleObject" Target="../embeddings/oleObject6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3.emf"/><Relationship Id="rId4" Type="http://schemas.openxmlformats.org/officeDocument/2006/relationships/oleObject" Target="../embeddings/oleObject66.bin"/><Relationship Id="rId9" Type="http://schemas.openxmlformats.org/officeDocument/2006/relationships/image" Target="../media/image6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e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0.emf"/><Relationship Id="rId5" Type="http://schemas.openxmlformats.org/officeDocument/2006/relationships/image" Target="../media/image6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72.wmf"/><Relationship Id="rId7" Type="http://schemas.openxmlformats.org/officeDocument/2006/relationships/image" Target="../media/image74.e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3.emf"/><Relationship Id="rId4" Type="http://schemas.openxmlformats.org/officeDocument/2006/relationships/oleObject" Target="../embeddings/oleObject76.bin"/><Relationship Id="rId9" Type="http://schemas.openxmlformats.org/officeDocument/2006/relationships/image" Target="../media/image75.emf"/></Relationships>
</file>

<file path=ppt/slides/_rels/slide1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82.emf"/><Relationship Id="rId18" Type="http://schemas.openxmlformats.org/officeDocument/2006/relationships/oleObject" Target="../embeddings/oleObject88.bin"/><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oleObject" Target="../embeddings/oleObject85.bin"/><Relationship Id="rId17" Type="http://schemas.openxmlformats.org/officeDocument/2006/relationships/image" Target="../media/image84.emf"/><Relationship Id="rId2" Type="http://schemas.openxmlformats.org/officeDocument/2006/relationships/oleObject" Target="../embeddings/oleObject80.bin"/><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oleObject" Target="../embeddings/oleObject84.bin"/><Relationship Id="rId19" Type="http://schemas.openxmlformats.org/officeDocument/2006/relationships/image" Target="../media/image85.emf"/><Relationship Id="rId4" Type="http://schemas.openxmlformats.org/officeDocument/2006/relationships/oleObject" Target="../embeddings/oleObject81.bin"/><Relationship Id="rId9" Type="http://schemas.openxmlformats.org/officeDocument/2006/relationships/image" Target="../media/image80.emf"/><Relationship Id="rId14" Type="http://schemas.openxmlformats.org/officeDocument/2006/relationships/oleObject" Target="../embeddings/oleObject8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86.emf"/><Relationship Id="rId7" Type="http://schemas.openxmlformats.org/officeDocument/2006/relationships/image" Target="../media/image88.e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87.emf"/><Relationship Id="rId4" Type="http://schemas.openxmlformats.org/officeDocument/2006/relationships/oleObject" Target="../embeddings/oleObject91.bin"/><Relationship Id="rId9" Type="http://schemas.openxmlformats.org/officeDocument/2006/relationships/image" Target="../media/image8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5.emf"/><Relationship Id="rId18" Type="http://schemas.openxmlformats.org/officeDocument/2006/relationships/oleObject" Target="../embeddings/oleObject102.bin"/><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oleObject" Target="../embeddings/oleObject99.bin"/><Relationship Id="rId17" Type="http://schemas.openxmlformats.org/officeDocument/2006/relationships/image" Target="../media/image97.wmf"/><Relationship Id="rId2" Type="http://schemas.openxmlformats.org/officeDocument/2006/relationships/oleObject" Target="../embeddings/oleObject94.bin"/><Relationship Id="rId16"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4.emf"/><Relationship Id="rId5" Type="http://schemas.openxmlformats.org/officeDocument/2006/relationships/image" Target="../media/image91.emf"/><Relationship Id="rId15" Type="http://schemas.openxmlformats.org/officeDocument/2006/relationships/image" Target="../media/image96.emf"/><Relationship Id="rId10" Type="http://schemas.openxmlformats.org/officeDocument/2006/relationships/oleObject" Target="../embeddings/oleObject98.bin"/><Relationship Id="rId19" Type="http://schemas.openxmlformats.org/officeDocument/2006/relationships/image" Target="../media/image98.emf"/><Relationship Id="rId4" Type="http://schemas.openxmlformats.org/officeDocument/2006/relationships/oleObject" Target="../embeddings/oleObject95.bin"/><Relationship Id="rId9" Type="http://schemas.openxmlformats.org/officeDocument/2006/relationships/image" Target="../media/image93.emf"/><Relationship Id="rId14" Type="http://schemas.openxmlformats.org/officeDocument/2006/relationships/oleObject" Target="../embeddings/oleObject10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4.emf"/><Relationship Id="rId18" Type="http://schemas.openxmlformats.org/officeDocument/2006/relationships/oleObject" Target="../embeddings/oleObject111.bin"/><Relationship Id="rId3" Type="http://schemas.openxmlformats.org/officeDocument/2006/relationships/image" Target="../media/image99.emf"/><Relationship Id="rId7" Type="http://schemas.openxmlformats.org/officeDocument/2006/relationships/image" Target="../media/image101.emf"/><Relationship Id="rId12" Type="http://schemas.openxmlformats.org/officeDocument/2006/relationships/oleObject" Target="../embeddings/oleObject108.bin"/><Relationship Id="rId17" Type="http://schemas.openxmlformats.org/officeDocument/2006/relationships/image" Target="../media/image106.emf"/><Relationship Id="rId2" Type="http://schemas.openxmlformats.org/officeDocument/2006/relationships/oleObject" Target="../embeddings/oleObject103.bin"/><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03.emf"/><Relationship Id="rId5" Type="http://schemas.openxmlformats.org/officeDocument/2006/relationships/image" Target="../media/image100.emf"/><Relationship Id="rId15" Type="http://schemas.openxmlformats.org/officeDocument/2006/relationships/image" Target="../media/image105.emf"/><Relationship Id="rId10" Type="http://schemas.openxmlformats.org/officeDocument/2006/relationships/oleObject" Target="../embeddings/oleObject107.bin"/><Relationship Id="rId19" Type="http://schemas.openxmlformats.org/officeDocument/2006/relationships/image" Target="../media/image107.emf"/><Relationship Id="rId4" Type="http://schemas.openxmlformats.org/officeDocument/2006/relationships/oleObject" Target="../embeddings/oleObject104.bin"/><Relationship Id="rId9" Type="http://schemas.openxmlformats.org/officeDocument/2006/relationships/image" Target="../media/image102.emf"/><Relationship Id="rId14" Type="http://schemas.openxmlformats.org/officeDocument/2006/relationships/oleObject" Target="../embeddings/oleObject10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13.emf"/><Relationship Id="rId18" Type="http://schemas.openxmlformats.org/officeDocument/2006/relationships/oleObject" Target="../embeddings/oleObject120.bin"/><Relationship Id="rId3" Type="http://schemas.openxmlformats.org/officeDocument/2006/relationships/image" Target="../media/image108.wmf"/><Relationship Id="rId21" Type="http://schemas.openxmlformats.org/officeDocument/2006/relationships/image" Target="../media/image117.emf"/><Relationship Id="rId7" Type="http://schemas.openxmlformats.org/officeDocument/2006/relationships/image" Target="../media/image110.emf"/><Relationship Id="rId12" Type="http://schemas.openxmlformats.org/officeDocument/2006/relationships/oleObject" Target="../embeddings/oleObject117.bin"/><Relationship Id="rId17" Type="http://schemas.openxmlformats.org/officeDocument/2006/relationships/image" Target="../media/image115.emf"/><Relationship Id="rId25" Type="http://schemas.openxmlformats.org/officeDocument/2006/relationships/image" Target="../media/image119.emf"/><Relationship Id="rId2" Type="http://schemas.openxmlformats.org/officeDocument/2006/relationships/oleObject" Target="../embeddings/oleObject112.bin"/><Relationship Id="rId16" Type="http://schemas.openxmlformats.org/officeDocument/2006/relationships/oleObject" Target="../embeddings/oleObject119.bin"/><Relationship Id="rId20"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12.emf"/><Relationship Id="rId24" Type="http://schemas.openxmlformats.org/officeDocument/2006/relationships/oleObject" Target="../embeddings/oleObject123.bin"/><Relationship Id="rId5" Type="http://schemas.openxmlformats.org/officeDocument/2006/relationships/image" Target="../media/image109.emf"/><Relationship Id="rId15" Type="http://schemas.openxmlformats.org/officeDocument/2006/relationships/image" Target="../media/image114.emf"/><Relationship Id="rId23" Type="http://schemas.openxmlformats.org/officeDocument/2006/relationships/image" Target="../media/image118.emf"/><Relationship Id="rId10" Type="http://schemas.openxmlformats.org/officeDocument/2006/relationships/oleObject" Target="../embeddings/oleObject116.bin"/><Relationship Id="rId19" Type="http://schemas.openxmlformats.org/officeDocument/2006/relationships/image" Target="../media/image116.emf"/><Relationship Id="rId4" Type="http://schemas.openxmlformats.org/officeDocument/2006/relationships/oleObject" Target="../embeddings/oleObject113.bin"/><Relationship Id="rId9" Type="http://schemas.openxmlformats.org/officeDocument/2006/relationships/image" Target="../media/image111.emf"/><Relationship Id="rId14" Type="http://schemas.openxmlformats.org/officeDocument/2006/relationships/oleObject" Target="../embeddings/oleObject118.bin"/><Relationship Id="rId22" Type="http://schemas.openxmlformats.org/officeDocument/2006/relationships/oleObject" Target="../embeddings/oleObject12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20.emf"/><Relationship Id="rId7" Type="http://schemas.openxmlformats.org/officeDocument/2006/relationships/image" Target="../media/image122.emf"/><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5" Type="http://schemas.openxmlformats.org/officeDocument/2006/relationships/image" Target="../media/image121.emf"/><Relationship Id="rId4" Type="http://schemas.openxmlformats.org/officeDocument/2006/relationships/oleObject" Target="../embeddings/oleObject125.bin"/><Relationship Id="rId9" Type="http://schemas.openxmlformats.org/officeDocument/2006/relationships/image" Target="../media/image1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oleObject" Target="../embeddings/oleObject129.bin"/><Relationship Id="rId4" Type="http://schemas.openxmlformats.org/officeDocument/2006/relationships/image" Target="../media/image124.emf"/></Relationships>
</file>

<file path=ppt/slides/_rels/slide2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emf"/><Relationship Id="rId7" Type="http://schemas.openxmlformats.org/officeDocument/2006/relationships/image" Target="../media/image128.e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27.wmf"/><Relationship Id="rId4" Type="http://schemas.openxmlformats.org/officeDocument/2006/relationships/oleObject" Target="../embeddings/oleObject131.bin"/><Relationship Id="rId9" Type="http://schemas.openxmlformats.org/officeDocument/2006/relationships/image" Target="../media/image130.png"/></Relationships>
</file>

<file path=ppt/slides/_rels/slide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0.bin"/><Relationship Id="rId18" Type="http://schemas.openxmlformats.org/officeDocument/2006/relationships/image" Target="../media/image12.emf"/><Relationship Id="rId3" Type="http://schemas.openxmlformats.org/officeDocument/2006/relationships/image" Target="../media/image5.emf"/><Relationship Id="rId7" Type="http://schemas.openxmlformats.org/officeDocument/2006/relationships/oleObject" Target="../embeddings/oleObject7.bin"/><Relationship Id="rId12" Type="http://schemas.openxmlformats.org/officeDocument/2006/relationships/image" Target="../media/image9.emf"/><Relationship Id="rId17" Type="http://schemas.openxmlformats.org/officeDocument/2006/relationships/oleObject" Target="../embeddings/oleObject12.bin"/><Relationship Id="rId2" Type="http://schemas.openxmlformats.org/officeDocument/2006/relationships/oleObject" Target="../embeddings/oleObject4.bin"/><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8.emf"/><Relationship Id="rId19" Type="http://schemas.openxmlformats.org/officeDocument/2006/relationships/oleObject" Target="../embeddings/oleObject13.bin"/><Relationship Id="rId4" Type="http://schemas.openxmlformats.org/officeDocument/2006/relationships/oleObject" Target="../embeddings/oleObject5.bin"/><Relationship Id="rId9" Type="http://schemas.openxmlformats.org/officeDocument/2006/relationships/oleObject" Target="../embeddings/oleObject8.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9.emf"/><Relationship Id="rId18" Type="http://schemas.openxmlformats.org/officeDocument/2006/relationships/oleObject" Target="../embeddings/oleObject22.bin"/><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19.bin"/><Relationship Id="rId17" Type="http://schemas.openxmlformats.org/officeDocument/2006/relationships/image" Target="../media/image21.emf"/><Relationship Id="rId25" Type="http://schemas.openxmlformats.org/officeDocument/2006/relationships/image" Target="../media/image25.e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8.emf"/><Relationship Id="rId24" Type="http://schemas.openxmlformats.org/officeDocument/2006/relationships/oleObject" Target="../embeddings/oleObject25.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oleObject" Target="../embeddings/oleObject18.bin"/><Relationship Id="rId19" Type="http://schemas.openxmlformats.org/officeDocument/2006/relationships/image" Target="../media/image22.emf"/><Relationship Id="rId4" Type="http://schemas.openxmlformats.org/officeDocument/2006/relationships/oleObject" Target="../embeddings/oleObject15.bin"/><Relationship Id="rId9" Type="http://schemas.openxmlformats.org/officeDocument/2006/relationships/image" Target="../media/image17.e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28.e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9.emf"/><Relationship Id="rId1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oleObject" Target="../embeddings/oleObject38.bin"/><Relationship Id="rId17" Type="http://schemas.openxmlformats.org/officeDocument/2006/relationships/image" Target="../media/image40.emf"/><Relationship Id="rId2" Type="http://schemas.openxmlformats.org/officeDocument/2006/relationships/oleObject" Target="../embeddings/oleObject33.bin"/><Relationship Id="rId16"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6.e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5.1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name="Equation" r:id="rId2" imgW="786240" imgH="411120" progId="Equation.DSMT4">
                  <p:embed/>
                </p:oleObj>
              </mc:Choice>
              <mc:Fallback>
                <p:oleObj name="Equation" r:id="rId2" imgW="786240" imgH="411120" progId="Equation.DSMT4">
                  <p:embed/>
                  <p:pic>
                    <p:nvPicPr>
                      <p:cNvPr id="0" name="Picture 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name="Equation" r:id="rId4" imgW="786240" imgH="411120" progId="Equation.DSMT4">
                  <p:embed/>
                </p:oleObj>
              </mc:Choice>
              <mc:Fallback>
                <p:oleObj name="Equation" r:id="rId4" imgW="786240" imgH="411120" progId="Equation.DSMT4">
                  <p:embed/>
                  <p:pic>
                    <p:nvPicPr>
                      <p:cNvPr id="0" name="Picture 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name="Equation" r:id="rId5" imgW="813600" imgH="712800" progId="Equation.DSMT4">
                  <p:embed/>
                </p:oleObj>
              </mc:Choice>
              <mc:Fallback>
                <p:oleObj name="Equation" r:id="rId5" imgW="813600" imgH="712800" progId="Equation.DSMT4">
                  <p:embed/>
                  <p:pic>
                    <p:nvPicPr>
                      <p:cNvPr id="0" name="Picture 4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name="Equation" r:id="rId7" imgW="813600" imgH="712800" progId="Equation.DSMT4">
                  <p:embed/>
                </p:oleObj>
              </mc:Choice>
              <mc:Fallback>
                <p:oleObj name="Equation" r:id="rId7" imgW="813600" imgH="712800" progId="Equation.DSMT4">
                  <p:embed/>
                  <p:pic>
                    <p:nvPicPr>
                      <p:cNvPr id="0"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name="Equation" r:id="rId8" imgW="495085" imgH="380835" progId="Equation.DSMT4">
                  <p:embed/>
                </p:oleObj>
              </mc:Choice>
              <mc:Fallback>
                <p:oleObj name="Equation" r:id="rId8" imgW="495085" imgH="380835" progId="Equation.DSMT4">
                  <p:embed/>
                  <p:pic>
                    <p:nvPicPr>
                      <p:cNvPr id="0" name="Picture 4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name="Equation" r:id="rId10" imgW="484560" imgH="264960" progId="Equation.DSMT4">
                  <p:embed/>
                </p:oleObj>
              </mc:Choice>
              <mc:Fallback>
                <p:oleObj name="Equation" r:id="rId10" imgW="484560" imgH="264960" progId="Equation.DSMT4">
                  <p:embed/>
                  <p:pic>
                    <p:nvPicPr>
                      <p:cNvPr id="0" name="Picture 4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name="Equation" r:id="rId12" imgW="1042200" imgH="411120" progId="Equation.DSMT4">
                  <p:embed/>
                </p:oleObj>
              </mc:Choice>
              <mc:Fallback>
                <p:oleObj name="Equation" r:id="rId12" imgW="1042200" imgH="411120" progId="Equation.DSMT4">
                  <p:embed/>
                  <p:pic>
                    <p:nvPicPr>
                      <p:cNvPr id="0" name="Picture 4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name="Equation" r:id="rId14" imgW="639720" imgH="411120" progId="Equation.DSMT4">
                  <p:embed/>
                </p:oleObj>
              </mc:Choice>
              <mc:Fallback>
                <p:oleObj name="Equation" r:id="rId14" imgW="639720" imgH="411120" progId="Equation.DSMT4">
                  <p:embed/>
                  <p:pic>
                    <p:nvPicPr>
                      <p:cNvPr id="0" name="Picture 4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name="Equation" r:id="rId16" imgW="342751" imgH="241195" progId="Equation.DSMT4">
                  <p:embed/>
                </p:oleObj>
              </mc:Choice>
              <mc:Fallback>
                <p:oleObj name="Equation" r:id="rId16" imgW="342751" imgH="241195" progId="Equation.DSMT4">
                  <p:embed/>
                  <p:pic>
                    <p:nvPicPr>
                      <p:cNvPr id="0" name="Picture 4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name="Equation" r:id="rId18" imgW="786240" imgH="411120" progId="Equation.DSMT4">
                  <p:embed/>
                </p:oleObj>
              </mc:Choice>
              <mc:Fallback>
                <p:oleObj name="Equation" r:id="rId18" imgW="786240" imgH="411120" progId="Equation.DSMT4">
                  <p:embed/>
                  <p:pic>
                    <p:nvPicPr>
                      <p:cNvPr id="0" name="Picture 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name="Equation" r:id="rId19" imgW="923400" imgH="411120" progId="Equation.DSMT4">
                  <p:embed/>
                </p:oleObj>
              </mc:Choice>
              <mc:Fallback>
                <p:oleObj name="Equation" r:id="rId19" imgW="923400" imgH="411120" progId="Equation.DSMT4">
                  <p:embed/>
                  <p:pic>
                    <p:nvPicPr>
                      <p:cNvPr id="0" name="Picture 4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name="Equation" r:id="rId21" imgW="639720" imgH="411120" progId="Equation.DSMT4">
                  <p:embed/>
                </p:oleObj>
              </mc:Choice>
              <mc:Fallback>
                <p:oleObj name="Equation" r:id="rId21" imgW="639720" imgH="411120" progId="Equation.DSMT4">
                  <p:embed/>
                  <p:pic>
                    <p:nvPicPr>
                      <p:cNvPr id="0" name="Picture 4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name="Equation" r:id="rId23" imgW="484560" imgH="264960" progId="Equation.DSMT4">
                  <p:embed/>
                </p:oleObj>
              </mc:Choice>
              <mc:Fallback>
                <p:oleObj name="Equation" r:id="rId23" imgW="484560" imgH="264960" progId="Equation.DSMT4">
                  <p:embed/>
                  <p:pic>
                    <p:nvPicPr>
                      <p:cNvPr id="0" name="Picture 4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name="Equation" r:id="rId25" imgW="495085" imgH="380835" progId="Equation.DSMT4">
                  <p:embed/>
                </p:oleObj>
              </mc:Choice>
              <mc:Fallback>
                <p:oleObj name="Equation" r:id="rId25" imgW="495085" imgH="380835" progId="Equation.DSMT4">
                  <p:embed/>
                  <p:pic>
                    <p:nvPicPr>
                      <p:cNvPr id="0" name="Picture 4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Properties: 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1577578791"/>
              </p:ext>
            </p:extLst>
          </p:nvPr>
        </p:nvGraphicFramePr>
        <p:xfrm>
          <a:off x="3689350" y="2133600"/>
          <a:ext cx="1587500" cy="952500"/>
        </p:xfrm>
        <a:graphic>
          <a:graphicData uri="http://schemas.openxmlformats.org/presentationml/2006/ole">
            <mc:AlternateContent xmlns:mc="http://schemas.openxmlformats.org/markup-compatibility/2006">
              <mc:Choice xmlns:v="urn:schemas-microsoft-com:vml" Requires="v">
                <p:oleObj name="Equation" r:id="rId2" imgW="1572480" imgH="941400" progId="Equation.DSMT4">
                  <p:embed/>
                </p:oleObj>
              </mc:Choice>
              <mc:Fallback>
                <p:oleObj name="Equation" r:id="rId2" imgW="1572480" imgH="941400" progId="Equation.DSMT4">
                  <p:embed/>
                  <p:pic>
                    <p:nvPicPr>
                      <p:cNvPr id="0" name="Picture 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213360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76922" y="1087419"/>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747734713"/>
              </p:ext>
            </p:extLst>
          </p:nvPr>
        </p:nvGraphicFramePr>
        <p:xfrm>
          <a:off x="990600" y="2077720"/>
          <a:ext cx="419100" cy="876300"/>
        </p:xfrm>
        <a:graphic>
          <a:graphicData uri="http://schemas.openxmlformats.org/presentationml/2006/ole">
            <mc:AlternateContent xmlns:mc="http://schemas.openxmlformats.org/markup-compatibility/2006">
              <mc:Choice xmlns:v="urn:schemas-microsoft-com:vml" Requires="v">
                <p:oleObj name="Equation" r:id="rId2" imgW="419100" imgH="876300" progId="Equation.DSMT4">
                  <p:embed/>
                </p:oleObj>
              </mc:Choice>
              <mc:Fallback>
                <p:oleObj name="Equation" r:id="rId2" imgW="419100" imgH="876300" progId="Equation.DSMT4">
                  <p:embed/>
                  <p:pic>
                    <p:nvPicPr>
                      <p:cNvPr id="0"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777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5822797"/>
              </p:ext>
            </p:extLst>
          </p:nvPr>
        </p:nvGraphicFramePr>
        <p:xfrm>
          <a:off x="1032545" y="3432309"/>
          <a:ext cx="419100" cy="889000"/>
        </p:xfrm>
        <a:graphic>
          <a:graphicData uri="http://schemas.openxmlformats.org/presentationml/2006/ole">
            <mc:AlternateContent xmlns:mc="http://schemas.openxmlformats.org/markup-compatibility/2006">
              <mc:Choice xmlns:v="urn:schemas-microsoft-com:vml" Requires="v">
                <p:oleObj name="Equation" r:id="rId4" imgW="419100" imgH="889000" progId="Equation.DSMT4">
                  <p:embed/>
                </p:oleObj>
              </mc:Choice>
              <mc:Fallback>
                <p:oleObj name="Equation" r:id="rId4" imgW="419100" imgH="889000" progId="Equation.DSMT4">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45" y="343230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226712067"/>
              </p:ext>
            </p:extLst>
          </p:nvPr>
        </p:nvGraphicFramePr>
        <p:xfrm>
          <a:off x="4229100" y="2026920"/>
          <a:ext cx="419100" cy="1016000"/>
        </p:xfrm>
        <a:graphic>
          <a:graphicData uri="http://schemas.openxmlformats.org/presentationml/2006/ole">
            <mc:AlternateContent xmlns:mc="http://schemas.openxmlformats.org/markup-compatibility/2006">
              <mc:Choice xmlns:v="urn:schemas-microsoft-com:vml" Requires="v">
                <p:oleObj name="Equation" r:id="rId6" imgW="411120" imgH="1005480" progId="Equation.DSMT4">
                  <p:embed/>
                </p:oleObj>
              </mc:Choice>
              <mc:Fallback>
                <p:oleObj name="Equation" r:id="rId6" imgW="411120" imgH="1005480" progId="Equation.DSMT4">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202692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607664031"/>
              </p:ext>
            </p:extLst>
          </p:nvPr>
        </p:nvGraphicFramePr>
        <p:xfrm>
          <a:off x="1066800" y="4774664"/>
          <a:ext cx="419100" cy="952500"/>
        </p:xfrm>
        <a:graphic>
          <a:graphicData uri="http://schemas.openxmlformats.org/presentationml/2006/ole">
            <mc:AlternateContent xmlns:mc="http://schemas.openxmlformats.org/markup-compatibility/2006">
              <mc:Choice xmlns:v="urn:schemas-microsoft-com:vml" Requires="v">
                <p:oleObj name="Equation" r:id="rId8" imgW="418918" imgH="952087" progId="Equation.DSMT4">
                  <p:embed/>
                </p:oleObj>
              </mc:Choice>
              <mc:Fallback>
                <p:oleObj name="Equation" r:id="rId8" imgW="418918" imgH="952087" progId="Equation.DSMT4">
                  <p:embed/>
                  <p:pic>
                    <p:nvPicPr>
                      <p:cNvPr id="0" name="Picture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77466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323657993"/>
              </p:ext>
            </p:extLst>
          </p:nvPr>
        </p:nvGraphicFramePr>
        <p:xfrm>
          <a:off x="1546895" y="3667259"/>
          <a:ext cx="1028700" cy="419100"/>
        </p:xfrm>
        <a:graphic>
          <a:graphicData uri="http://schemas.openxmlformats.org/presentationml/2006/ole">
            <mc:AlternateContent xmlns:mc="http://schemas.openxmlformats.org/markup-compatibility/2006">
              <mc:Choice xmlns:v="urn:schemas-microsoft-com:vml" Requires="v">
                <p:oleObj name="Equation" r:id="rId10" imgW="1014840" imgH="411120" progId="Equation.DSMT4">
                  <p:embed/>
                </p:oleObj>
              </mc:Choice>
              <mc:Fallback>
                <p:oleObj name="Equation" r:id="rId10" imgW="1014840" imgH="411120" progId="Equation.DSMT4">
                  <p:embed/>
                  <p:pic>
                    <p:nvPicPr>
                      <p:cNvPr id="0" name="Picture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895" y="366725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50732323"/>
              </p:ext>
            </p:extLst>
          </p:nvPr>
        </p:nvGraphicFramePr>
        <p:xfrm>
          <a:off x="2613695" y="3667259"/>
          <a:ext cx="647700" cy="419100"/>
        </p:xfrm>
        <a:graphic>
          <a:graphicData uri="http://schemas.openxmlformats.org/presentationml/2006/ole">
            <mc:AlternateContent xmlns:mc="http://schemas.openxmlformats.org/markup-compatibility/2006">
              <mc:Choice xmlns:v="urn:schemas-microsoft-com:vml" Requires="v">
                <p:oleObj name="Equation" r:id="rId12" imgW="639720" imgH="411120" progId="Equation.DSMT4">
                  <p:embed/>
                </p:oleObj>
              </mc:Choice>
              <mc:Fallback>
                <p:oleObj name="Equation" r:id="rId12" imgW="639720" imgH="411120" progId="Equation.DSMT4">
                  <p:embed/>
                  <p:pic>
                    <p:nvPicPr>
                      <p:cNvPr id="0" name="Picture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695" y="366725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080098427"/>
              </p:ext>
            </p:extLst>
          </p:nvPr>
        </p:nvGraphicFramePr>
        <p:xfrm>
          <a:off x="1581150" y="5009614"/>
          <a:ext cx="1028700" cy="482600"/>
        </p:xfrm>
        <a:graphic>
          <a:graphicData uri="http://schemas.openxmlformats.org/presentationml/2006/ole">
            <mc:AlternateContent xmlns:mc="http://schemas.openxmlformats.org/markup-compatibility/2006">
              <mc:Choice xmlns:v="urn:schemas-microsoft-com:vml" Requires="v">
                <p:oleObj name="Equation" r:id="rId14" imgW="1014840" imgH="466200" progId="Equation.DSMT4">
                  <p:embed/>
                </p:oleObj>
              </mc:Choice>
              <mc:Fallback>
                <p:oleObj name="Equation" r:id="rId14" imgW="1014840" imgH="466200" progId="Equation.DSMT4">
                  <p:embed/>
                  <p:pic>
                    <p:nvPicPr>
                      <p:cNvPr id="0" name="Picture 10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150" y="500961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206365771"/>
              </p:ext>
            </p:extLst>
          </p:nvPr>
        </p:nvGraphicFramePr>
        <p:xfrm>
          <a:off x="2647950" y="5009614"/>
          <a:ext cx="647700" cy="482600"/>
        </p:xfrm>
        <a:graphic>
          <a:graphicData uri="http://schemas.openxmlformats.org/presentationml/2006/ole">
            <mc:AlternateContent xmlns:mc="http://schemas.openxmlformats.org/markup-compatibility/2006">
              <mc:Choice xmlns:v="urn:schemas-microsoft-com:vml" Requires="v">
                <p:oleObj name="Equation" r:id="rId16" imgW="639720" imgH="466200" progId="Equation.DSMT4">
                  <p:embed/>
                </p:oleObj>
              </mc:Choice>
              <mc:Fallback>
                <p:oleObj name="Equation" r:id="rId16" imgW="639720" imgH="466200" progId="Equation.DSMT4">
                  <p:embed/>
                  <p:pic>
                    <p:nvPicPr>
                      <p:cNvPr id="0" name="Picture 10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7950" y="500961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526343848"/>
              </p:ext>
            </p:extLst>
          </p:nvPr>
        </p:nvGraphicFramePr>
        <p:xfrm>
          <a:off x="6472456" y="2065020"/>
          <a:ext cx="419100" cy="876300"/>
        </p:xfrm>
        <a:graphic>
          <a:graphicData uri="http://schemas.openxmlformats.org/presentationml/2006/ole">
            <mc:AlternateContent xmlns:mc="http://schemas.openxmlformats.org/markup-compatibility/2006">
              <mc:Choice xmlns:v="urn:schemas-microsoft-com:vml" Requires="v">
                <p:oleObj name="Equation" r:id="rId18" imgW="419100" imgH="876300" progId="Equation.DSMT4">
                  <p:embed/>
                </p:oleObj>
              </mc:Choice>
              <mc:Fallback>
                <p:oleObj name="Equation" r:id="rId18" imgW="419100" imgH="876300" progId="Equation.DSMT4">
                  <p:embed/>
                  <p:pic>
                    <p:nvPicPr>
                      <p:cNvPr id="0" name="Picture 10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2456" y="20650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70332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name="Equation" r:id="rId2" imgW="419100" imgH="889000" progId="Equation.DSMT4">
                  <p:embed/>
                </p:oleObj>
              </mc:Choice>
              <mc:Fallback>
                <p:oleObj name="Equation" r:id="rId2" imgW="419100" imgH="889000" progId="Equation.DSMT4">
                  <p:embed/>
                  <p:pic>
                    <p:nvPicPr>
                      <p:cNvPr id="0" name="Picture 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name="Equation" r:id="rId4" imgW="1014840" imgH="411120" progId="Equation.DSMT4">
                  <p:embed/>
                </p:oleObj>
              </mc:Choice>
              <mc:Fallback>
                <p:oleObj name="Equation" r:id="rId4" imgW="1014840" imgH="411120" progId="Equation.DSMT4">
                  <p:embed/>
                  <p:pic>
                    <p:nvPicPr>
                      <p:cNvPr id="0" name="Picture 9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name="Equation" r:id="rId6" imgW="639720" imgH="411120" progId="Equation.DSMT4">
                  <p:embed/>
                </p:oleObj>
              </mc:Choice>
              <mc:Fallback>
                <p:oleObj name="Equation" r:id="rId6" imgW="639720" imgH="411120" progId="Equation.DSMT4">
                  <p:embed/>
                  <p:pic>
                    <p:nvPicPr>
                      <p:cNvPr id="0" name="Picture 9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name="Equation" r:id="rId8" imgW="484560" imgH="264960" progId="Equation.DSMT4">
                  <p:embed/>
                </p:oleObj>
              </mc:Choice>
              <mc:Fallback>
                <p:oleObj name="Equation" r:id="rId8" imgW="484560" imgH="264960" progId="Equation.DSMT4">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080194"/>
            <a:ext cx="8229600" cy="4401205"/>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a:p>
            <a:pPr>
              <a:spcBef>
                <a:spcPct val="100000"/>
              </a:spcBef>
            </a:pPr>
            <a:endParaRPr lang="en-US"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name="Equation" r:id="rId2" imgW="850531" imgH="888614" progId="Equation.DSMT4">
                  <p:embed/>
                </p:oleObj>
              </mc:Choice>
              <mc:Fallback>
                <p:oleObj name="Equation" r:id="rId2" imgW="850531" imgH="888614" progId="Equation.DSMT4">
                  <p:embed/>
                  <p:pic>
                    <p:nvPicPr>
                      <p:cNvPr id="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name="Equation" r:id="rId4" imgW="850531" imgH="888614" progId="Equation.DSMT4">
                  <p:embed/>
                </p:oleObj>
              </mc:Choice>
              <mc:Fallback>
                <p:oleObj name="Equation" r:id="rId4" imgW="850531" imgH="888614"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name="Equation" r:id="rId6" imgW="1334520" imgH="941400" progId="Equation.DSMT4">
                  <p:embed/>
                </p:oleObj>
              </mc:Choice>
              <mc:Fallback>
                <p:oleObj name="Equation" r:id="rId6" imgW="1334520" imgH="9414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name="Equation" r:id="rId8" imgW="1425960" imgH="411120" progId="Equation.DSMT4">
                  <p:embed/>
                </p:oleObj>
              </mc:Choice>
              <mc:Fallback>
                <p:oleObj name="Equation" r:id="rId8" imgW="1425960" imgH="411120" progId="Equation.DSMT4">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name="Equation" r:id="rId10" imgW="905040" imgH="411120" progId="Equation.DSMT4">
                  <p:embed/>
                </p:oleObj>
              </mc:Choice>
              <mc:Fallback>
                <p:oleObj name="Equation" r:id="rId10" imgW="905040" imgH="411120" progId="Equation.DSMT4">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name="Equation" r:id="rId12" imgW="1168400" imgH="939800" progId="Equation.DSMT4">
                  <p:embed/>
                </p:oleObj>
              </mc:Choice>
              <mc:Fallback>
                <p:oleObj name="Equation" r:id="rId12" imgW="1168400" imgH="939800" progId="Equation.DSMT4">
                  <p:embed/>
                  <p:pic>
                    <p:nvPicPr>
                      <p:cNvPr id="0"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name="Equation" r:id="rId2" imgW="1167893" imgH="952087" progId="Equation.DSMT4">
                  <p:embed/>
                </p:oleObj>
              </mc:Choice>
              <mc:Fallback>
                <p:oleObj name="Equation" r:id="rId2" imgW="1167893" imgH="952087" progId="Equation.DSMT4">
                  <p:embed/>
                  <p:pic>
                    <p:nvPicPr>
                      <p:cNvPr id="0" name="Picture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257800" y="1276807"/>
            <a:ext cx="3429000" cy="1015663"/>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name="Equation" r:id="rId4" imgW="1864800" imgH="987120" progId="Equation.DSMT4">
                  <p:embed/>
                </p:oleObj>
              </mc:Choice>
              <mc:Fallback>
                <p:oleObj name="Equation" r:id="rId4" imgW="1864800" imgH="987120" progId="Equation.DSMT4">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name="Equation" r:id="rId6" imgW="2440800" imgH="466200" progId="Equation.DSMT4">
                  <p:embed/>
                </p:oleObj>
              </mc:Choice>
              <mc:Fallback>
                <p:oleObj name="Equation" r:id="rId6" imgW="2440800" imgH="466200" progId="Equation.DSMT4">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name="Equation" r:id="rId8" imgW="1270800" imgH="466200" progId="Equation.DSMT4">
                  <p:embed/>
                </p:oleObj>
              </mc:Choice>
              <mc:Fallback>
                <p:oleObj name="Equation" r:id="rId8" imgW="1270800" imgH="466200" progId="Equation.DSMT4">
                  <p:embed/>
                  <p:pic>
                    <p:nvPicPr>
                      <p:cNvPr id="0" name="Picture 2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133139"/>
            <a:ext cx="8229600" cy="2462213"/>
          </a:xfrm>
          <a:prstGeom prst="rect">
            <a:avLst/>
          </a:prstGeom>
          <a:noFill/>
        </p:spPr>
        <p:txBody>
          <a:bodyPr>
            <a:spAutoFit/>
          </a:bodyPr>
          <a:lstStyle/>
          <a:p>
            <a:pPr>
              <a:spcBef>
                <a:spcPct val="50000"/>
              </a:spcBef>
            </a:pPr>
            <a:r>
              <a:rPr lang="en-US" i="0" dirty="0">
                <a:solidFill>
                  <a:schemeClr val="tx1"/>
                </a:solidFill>
              </a:rPr>
              <a:t>b. </a:t>
            </a:r>
          </a:p>
          <a:p>
            <a:pPr>
              <a:spcBef>
                <a:spcPct val="50000"/>
              </a:spcBef>
            </a:pPr>
            <a:endParaRPr lang="en-US" dirty="0">
              <a:solidFill>
                <a:schemeClr val="tx1"/>
              </a:solidFill>
            </a:endParaRPr>
          </a:p>
          <a:p>
            <a:pPr>
              <a:spcBef>
                <a:spcPct val="50000"/>
              </a:spcBef>
            </a:pPr>
            <a:endParaRPr lang="en-US" i="0" dirty="0">
              <a:solidFill>
                <a:schemeClr val="tx1"/>
              </a:solidFill>
            </a:endParaRPr>
          </a:p>
          <a:p>
            <a:pPr>
              <a:spcBef>
                <a:spcPct val="50000"/>
              </a:spcBef>
            </a:pPr>
            <a:endParaRPr lang="en-US" i="0" dirty="0">
              <a:solidFill>
                <a:schemeClr val="tx1"/>
              </a:solidFill>
            </a:endParaRP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Properties: 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1542154"/>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1535502521"/>
              </p:ext>
            </p:extLst>
          </p:nvPr>
        </p:nvGraphicFramePr>
        <p:xfrm>
          <a:off x="3505200" y="1752600"/>
          <a:ext cx="1397000" cy="927100"/>
        </p:xfrm>
        <a:graphic>
          <a:graphicData uri="http://schemas.openxmlformats.org/presentationml/2006/ole">
            <mc:AlternateContent xmlns:mc="http://schemas.openxmlformats.org/markup-compatibility/2006">
              <mc:Choice xmlns:v="urn:schemas-microsoft-com:vml" Requires="v">
                <p:oleObj name="Equation" r:id="rId2" imgW="1380240" imgH="914040" progId="Equation.DSMT4">
                  <p:embed/>
                </p:oleObj>
              </mc:Choice>
              <mc:Fallback>
                <p:oleObj name="Equation" r:id="rId2" imgW="1380240" imgH="914040" progId="Equation.DSMT4">
                  <p:embed/>
                  <p:pic>
                    <p:nvPicPr>
                      <p:cNvPr id="0" name="Picture 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name="Equation" r:id="rId4" imgW="456840" imgH="411120" progId="Equation.DSMT4">
                  <p:embed/>
                </p:oleObj>
              </mc:Choice>
              <mc:Fallback>
                <p:oleObj name="Equation" r:id="rId4" imgW="456840" imgH="41112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name="Equation" r:id="rId6" imgW="466200" imgH="411120" progId="Equation.DSMT4">
                  <p:embed/>
                </p:oleObj>
              </mc:Choice>
              <mc:Fallback>
                <p:oleObj name="Equation" r:id="rId6" imgW="466200" imgH="411120"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name="Equation" r:id="rId8" imgW="466200" imgH="411120" progId="Equation.DSMT4">
                  <p:embed/>
                </p:oleObj>
              </mc:Choice>
              <mc:Fallback>
                <p:oleObj name="Equation" r:id="rId8" imgW="466200" imgH="411120" progId="Equation.DSMT4">
                  <p:embed/>
                  <p:pic>
                    <p:nvPicPr>
                      <p:cNvPr id="0" name="Picture 2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name="Equation" r:id="rId10" imgW="685440" imgH="914040" progId="Equation.DSMT4">
                  <p:embed/>
                </p:oleObj>
              </mc:Choice>
              <mc:Fallback>
                <p:oleObj name="Equation" r:id="rId10" imgW="685440" imgH="914040" progId="Equation.DSMT4">
                  <p:embed/>
                  <p:pic>
                    <p:nvPicPr>
                      <p:cNvPr id="0" name="Picture 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name="Equation" r:id="rId12" imgW="557640" imgH="886680" progId="Equation.DSMT4">
                  <p:embed/>
                </p:oleObj>
              </mc:Choice>
              <mc:Fallback>
                <p:oleObj name="Equation" r:id="rId12" imgW="557640" imgH="886680" progId="Equation.DSMT4">
                  <p:embed/>
                  <p:pic>
                    <p:nvPicPr>
                      <p:cNvPr id="0" name="Picture 2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name="Equation" r:id="rId14" imgW="3656880" imgH="264960" progId="Equation.DSMT4">
                  <p:embed/>
                </p:oleObj>
              </mc:Choice>
              <mc:Fallback>
                <p:oleObj name="Equation" r:id="rId14" imgW="3656880" imgH="264960" progId="Equation.DSMT4">
                  <p:embed/>
                  <p:pic>
                    <p:nvPicPr>
                      <p:cNvPr id="0" name="Picture 2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name="Equation" r:id="rId16" imgW="722160" imgH="914040" progId="Equation.DSMT4">
                  <p:embed/>
                </p:oleObj>
              </mc:Choice>
              <mc:Fallback>
                <p:oleObj name="Equation" r:id="rId16" imgW="722160" imgH="914040" progId="Equation.DSMT4">
                  <p:embed/>
                  <p:pic>
                    <p:nvPicPr>
                      <p:cNvPr id="0" name="Picture 2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name="Equation" r:id="rId18" imgW="950760" imgH="411120" progId="Equation.DSMT4">
                  <p:embed/>
                </p:oleObj>
              </mc:Choice>
              <mc:Fallback>
                <p:oleObj name="Equation" r:id="rId18" imgW="950760" imgH="411120" progId="Equation.DSMT4">
                  <p:embed/>
                  <p:pic>
                    <p:nvPicPr>
                      <p:cNvPr id="0" name="Picture 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411420038"/>
              </p:ext>
            </p:extLst>
          </p:nvPr>
        </p:nvGraphicFramePr>
        <p:xfrm>
          <a:off x="3810000" y="5051286"/>
          <a:ext cx="3670300" cy="279400"/>
        </p:xfrm>
        <a:graphic>
          <a:graphicData uri="http://schemas.openxmlformats.org/presentationml/2006/ole">
            <mc:AlternateContent xmlns:mc="http://schemas.openxmlformats.org/markup-compatibility/2006">
              <mc:Choice xmlns:v="urn:schemas-microsoft-com:vml" Requires="v">
                <p:oleObj name="Equation" r:id="rId20" imgW="3656880" imgH="264960" progId="Equation.DSMT4">
                  <p:embed/>
                </p:oleObj>
              </mc:Choice>
              <mc:Fallback>
                <p:oleObj name="Equation" r:id="rId20" imgW="3656880" imgH="264960" progId="Equation.DSMT4">
                  <p:embed/>
                  <p:pic>
                    <p:nvPicPr>
                      <p:cNvPr id="0" name="Picture 2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name="Equation" r:id="rId2" imgW="950760" imgH="411120" progId="Equation.DSMT4">
                  <p:embed/>
                </p:oleObj>
              </mc:Choice>
              <mc:Fallback>
                <p:oleObj name="Equation" r:id="rId2" imgW="950760" imgH="411120" progId="Equation.DSMT4">
                  <p:embed/>
                  <p:pic>
                    <p:nvPicPr>
                      <p:cNvPr id="0" name="Picture 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name="Equation" r:id="rId4" imgW="1197360" imgH="411120" progId="Equation.DSMT4">
                  <p:embed/>
                </p:oleObj>
              </mc:Choice>
              <mc:Fallback>
                <p:oleObj name="Equation" r:id="rId4" imgW="1197360" imgH="411120" progId="Equation.DSMT4">
                  <p:embed/>
                  <p:pic>
                    <p:nvPicPr>
                      <p:cNvPr id="0" name="Picture 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name="Equation" r:id="rId6" imgW="804240" imgH="411120" progId="Equation.DSMT4">
                  <p:embed/>
                </p:oleObj>
              </mc:Choice>
              <mc:Fallback>
                <p:oleObj name="Equation" r:id="rId6" imgW="804240" imgH="411120" progId="Equation.DSMT4">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name="Equation" r:id="rId8" imgW="722160" imgH="914040" progId="Equation.DSMT4">
                  <p:embed/>
                </p:oleObj>
              </mc:Choice>
              <mc:Fallback>
                <p:oleObj name="Equation" r:id="rId8" imgW="722160" imgH="914040" progId="Equation.DSMT4">
                  <p:embed/>
                  <p:pic>
                    <p:nvPicPr>
                      <p:cNvPr id="0" name="Picture 3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26" name="Rectangle 3"/>
          <p:cNvSpPr>
            <a:spLocks noGrp="1"/>
          </p:cNvSpPr>
          <p:nvPr>
            <p:ph idx="1"/>
          </p:nvPr>
        </p:nvSpPr>
        <p:spPr>
          <a:xfrm>
            <a:off x="457200" y="1280160"/>
            <a:ext cx="8229600" cy="3635035"/>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a:t>
            </a:r>
          </a:p>
          <a:p>
            <a:pPr marL="457200" indent="-457200">
              <a:spcBef>
                <a:spcPct val="50000"/>
              </a:spcBef>
              <a:buFont typeface="+mj-lt"/>
              <a:buAutoNum type="arabicPeriod"/>
            </a:pPr>
            <a:r>
              <a:rPr lang="en-US" dirty="0">
                <a:solidFill>
                  <a:srgbClr val="000000"/>
                </a:solidFill>
              </a:rPr>
              <a:t>all exponents are positive and</a:t>
            </a:r>
          </a:p>
          <a:p>
            <a:pPr marL="457200" indent="-457200">
              <a:spcBef>
                <a:spcPct val="50000"/>
              </a:spcBef>
              <a:buFont typeface="+mj-lt"/>
              <a:buAutoNum type="arabicPeriod"/>
            </a:pPr>
            <a:r>
              <a:rPr lang="en-US" dirty="0">
                <a:solidFill>
                  <a:srgbClr val="000000"/>
                </a:solidFill>
              </a:rPr>
              <a:t>each base appears only once.</a:t>
            </a:r>
          </a:p>
        </p:txBody>
      </p:sp>
    </p:spTree>
    <p:extLst>
      <p:ext uri="{BB962C8B-B14F-4D97-AF65-F5344CB8AC3E}">
        <p14:creationId xmlns:p14="http://schemas.microsoft.com/office/powerpoint/2010/main" val="12356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Properties: 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3370955991"/>
              </p:ext>
            </p:extLst>
          </p:nvPr>
        </p:nvGraphicFramePr>
        <p:xfrm>
          <a:off x="3429000" y="2082800"/>
          <a:ext cx="2033587" cy="431800"/>
        </p:xfrm>
        <a:graphic>
          <a:graphicData uri="http://schemas.openxmlformats.org/presentationml/2006/ole">
            <mc:AlternateContent xmlns:mc="http://schemas.openxmlformats.org/markup-compatibility/2006">
              <mc:Choice xmlns:v="urn:schemas-microsoft-com:vml" Requires="v">
                <p:oleObj name="Equation" r:id="rId2" imgW="2020320" imgH="420480" progId="Equation.DSMT4">
                  <p:embed/>
                </p:oleObj>
              </mc:Choice>
              <mc:Fallback>
                <p:oleObj name="Equation" r:id="rId2" imgW="2020320" imgH="420480" progId="Equation.DSMT4">
                  <p:embed/>
                  <p:pic>
                    <p:nvPicPr>
                      <p:cNvPr id="0"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8280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name="Equation" r:id="rId2" imgW="849960" imgH="411120" progId="Equation.DSMT4">
                  <p:embed/>
                </p:oleObj>
              </mc:Choice>
              <mc:Fallback>
                <p:oleObj name="Equation" r:id="rId2" imgW="849960" imgH="411120" progId="Equation.DSMT4">
                  <p:embed/>
                  <p:pic>
                    <p:nvPicPr>
                      <p:cNvPr id="0" name="Picture 2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name="Equation" r:id="rId4" imgW="849960" imgH="411120" progId="Equation.DSMT4">
                  <p:embed/>
                </p:oleObj>
              </mc:Choice>
              <mc:Fallback>
                <p:oleObj name="Equation" r:id="rId4" imgW="849960" imgH="411120" progId="Equation.DSMT4">
                  <p:embed/>
                  <p:pic>
                    <p:nvPicPr>
                      <p:cNvPr id="0" name="Picture 2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name="Equation" r:id="rId6" imgW="1142640" imgH="411120" progId="Equation.DSMT4">
                  <p:embed/>
                </p:oleObj>
              </mc:Choice>
              <mc:Fallback>
                <p:oleObj name="Equation" r:id="rId6" imgW="1142640" imgH="411120" progId="Equation.DSMT4">
                  <p:embed/>
                  <p:pic>
                    <p:nvPicPr>
                      <p:cNvPr id="0" name="Picture 2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name="Equation" r:id="rId8" imgW="612360" imgH="411120" progId="Equation.DSMT4">
                  <p:embed/>
                </p:oleObj>
              </mc:Choice>
              <mc:Fallback>
                <p:oleObj name="Equation" r:id="rId8" imgW="612360" imgH="411120" progId="Equation.DSMT4">
                  <p:embed/>
                  <p:pic>
                    <p:nvPicPr>
                      <p:cNvPr id="0" name="Picture 20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name="Equation" r:id="rId10" imgW="511920" imgH="264960" progId="Equation.DSMT4">
                  <p:embed/>
                </p:oleObj>
              </mc:Choice>
              <mc:Fallback>
                <p:oleObj name="Equation" r:id="rId10" imgW="511920" imgH="264960" progId="Equation.DSMT4">
                  <p:embed/>
                  <p:pic>
                    <p:nvPicPr>
                      <p:cNvPr id="0" name="Picture 20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name="Equation" r:id="rId12" imgW="557640" imgH="941400" progId="Equation.DSMT4">
                  <p:embed/>
                </p:oleObj>
              </mc:Choice>
              <mc:Fallback>
                <p:oleObj name="Equation" r:id="rId12" imgW="557640" imgH="941400" progId="Equation.DSMT4">
                  <p:embed/>
                  <p:pic>
                    <p:nvPicPr>
                      <p:cNvPr id="0" name="Picture 20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name="Equation" r:id="rId14" imgW="712800" imgH="941400" progId="Equation.DSMT4">
                  <p:embed/>
                </p:oleObj>
              </mc:Choice>
              <mc:Fallback>
                <p:oleObj name="Equation" r:id="rId14" imgW="712800" imgH="941400" progId="Equation.DSMT4">
                  <p:embed/>
                  <p:pic>
                    <p:nvPicPr>
                      <p:cNvPr id="0" name="Picture 20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name="Equation" r:id="rId16" imgW="710891" imgH="939392" progId="Equation.DSMT4">
                  <p:embed/>
                </p:oleObj>
              </mc:Choice>
              <mc:Fallback>
                <p:oleObj name="Equation" r:id="rId16" imgW="710891" imgH="939392" progId="Equation.DSMT4">
                  <p:embed/>
                  <p:pic>
                    <p:nvPicPr>
                      <p:cNvPr id="0" name="Picture 20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name="Equation" r:id="rId18" imgW="1471680" imgH="941400" progId="Equation.DSMT4">
                  <p:embed/>
                </p:oleObj>
              </mc:Choice>
              <mc:Fallback>
                <p:oleObj name="Equation" r:id="rId18" imgW="1471680" imgH="941400" progId="Equation.DSMT4">
                  <p:embed/>
                  <p:pic>
                    <p:nvPicPr>
                      <p:cNvPr id="0" name="Picture 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097280"/>
            <a:ext cx="8229600" cy="4842242"/>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endParaRPr lang="en-US" dirty="0"/>
          </a:p>
          <a:p>
            <a:pPr marL="514350" indent="-514350">
              <a:buFont typeface="+mj-lt"/>
              <a:buAutoNum type="alphaLcPeriod" startAt="2"/>
            </a:pPr>
            <a:endParaRPr lang="en-US" dirty="0"/>
          </a:p>
          <a:p>
            <a:endParaRPr lang="en-US" dirty="0"/>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230051523"/>
              </p:ext>
            </p:extLst>
          </p:nvPr>
        </p:nvGraphicFramePr>
        <p:xfrm>
          <a:off x="1104900" y="1066800"/>
          <a:ext cx="571500" cy="952500"/>
        </p:xfrm>
        <a:graphic>
          <a:graphicData uri="http://schemas.openxmlformats.org/presentationml/2006/ole">
            <mc:AlternateContent xmlns:mc="http://schemas.openxmlformats.org/markup-compatibility/2006">
              <mc:Choice xmlns:v="urn:schemas-microsoft-com:vml" Requires="v">
                <p:oleObj name="Equation" r:id="rId2" imgW="557640" imgH="941400" progId="Equation.DSMT4">
                  <p:embed/>
                </p:oleObj>
              </mc:Choice>
              <mc:Fallback>
                <p:oleObj name="Equation" r:id="rId2" imgW="557640" imgH="941400" progId="Equation.DSMT4">
                  <p:embed/>
                  <p:pic>
                    <p:nvPicPr>
                      <p:cNvPr id="0" name="Picture 6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066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418318074"/>
              </p:ext>
            </p:extLst>
          </p:nvPr>
        </p:nvGraphicFramePr>
        <p:xfrm>
          <a:off x="1773585" y="1203464"/>
          <a:ext cx="1257300" cy="482600"/>
        </p:xfrm>
        <a:graphic>
          <a:graphicData uri="http://schemas.openxmlformats.org/presentationml/2006/ole">
            <mc:AlternateContent xmlns:mc="http://schemas.openxmlformats.org/markup-compatibility/2006">
              <mc:Choice xmlns:v="urn:schemas-microsoft-com:vml" Requires="v">
                <p:oleObj name="Equation" r:id="rId4" imgW="1243080" imgH="466200" progId="Equation.DSMT4">
                  <p:embed/>
                </p:oleObj>
              </mc:Choice>
              <mc:Fallback>
                <p:oleObj name="Equation" r:id="rId4" imgW="1243080" imgH="466200" progId="Equation.DSMT4">
                  <p:embed/>
                  <p:pic>
                    <p:nvPicPr>
                      <p:cNvPr id="0" name="Picture 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585" y="120346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59207392"/>
              </p:ext>
            </p:extLst>
          </p:nvPr>
        </p:nvGraphicFramePr>
        <p:xfrm>
          <a:off x="1727200" y="2009775"/>
          <a:ext cx="1041400" cy="419100"/>
        </p:xfrm>
        <a:graphic>
          <a:graphicData uri="http://schemas.openxmlformats.org/presentationml/2006/ole">
            <mc:AlternateContent xmlns:mc="http://schemas.openxmlformats.org/markup-compatibility/2006">
              <mc:Choice xmlns:v="urn:schemas-microsoft-com:vml" Requires="v">
                <p:oleObj name="Equation" r:id="rId6" imgW="1032840" imgH="411120" progId="Equation.DSMT4">
                  <p:embed/>
                </p:oleObj>
              </mc:Choice>
              <mc:Fallback>
                <p:oleObj name="Equation" r:id="rId6" imgW="1032840" imgH="411120" progId="Equation.DSMT4">
                  <p:embed/>
                  <p:pic>
                    <p:nvPicPr>
                      <p:cNvPr id="0" name="Picture 6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2009775"/>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992402273"/>
              </p:ext>
            </p:extLst>
          </p:nvPr>
        </p:nvGraphicFramePr>
        <p:xfrm>
          <a:off x="1733550" y="2609850"/>
          <a:ext cx="647700" cy="419100"/>
        </p:xfrm>
        <a:graphic>
          <a:graphicData uri="http://schemas.openxmlformats.org/presentationml/2006/ole">
            <mc:AlternateContent xmlns:mc="http://schemas.openxmlformats.org/markup-compatibility/2006">
              <mc:Choice xmlns:v="urn:schemas-microsoft-com:vml" Requires="v">
                <p:oleObj name="Equation" r:id="rId8" imgW="639720" imgH="411120" progId="Equation.DSMT4">
                  <p:embed/>
                </p:oleObj>
              </mc:Choice>
              <mc:Fallback>
                <p:oleObj name="Equation" r:id="rId8" imgW="639720" imgH="411120" progId="Equation.DSMT4">
                  <p:embed/>
                  <p:pic>
                    <p:nvPicPr>
                      <p:cNvPr id="0" name="Picture 6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26098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1476203"/>
              </p:ext>
            </p:extLst>
          </p:nvPr>
        </p:nvGraphicFramePr>
        <p:xfrm>
          <a:off x="996950" y="3048000"/>
          <a:ext cx="685800" cy="952500"/>
        </p:xfrm>
        <a:graphic>
          <a:graphicData uri="http://schemas.openxmlformats.org/presentationml/2006/ole">
            <mc:AlternateContent xmlns:mc="http://schemas.openxmlformats.org/markup-compatibility/2006">
              <mc:Choice xmlns:v="urn:schemas-microsoft-com:vml" Requires="v">
                <p:oleObj name="Equation" r:id="rId10" imgW="676440" imgH="941400" progId="Equation.DSMT4">
                  <p:embed/>
                </p:oleObj>
              </mc:Choice>
              <mc:Fallback>
                <p:oleObj name="Equation" r:id="rId10" imgW="676440" imgH="941400" progId="Equation.DSMT4">
                  <p:embed/>
                  <p:pic>
                    <p:nvPicPr>
                      <p:cNvPr id="0" name="Picture 6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3048000"/>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225600396"/>
              </p:ext>
            </p:extLst>
          </p:nvPr>
        </p:nvGraphicFramePr>
        <p:xfrm>
          <a:off x="1714500" y="3276600"/>
          <a:ext cx="1625600" cy="482600"/>
        </p:xfrm>
        <a:graphic>
          <a:graphicData uri="http://schemas.openxmlformats.org/presentationml/2006/ole">
            <mc:AlternateContent xmlns:mc="http://schemas.openxmlformats.org/markup-compatibility/2006">
              <mc:Choice xmlns:v="urn:schemas-microsoft-com:vml" Requires="v">
                <p:oleObj name="Equation" r:id="rId12" imgW="1618200" imgH="466200" progId="Equation.DSMT4">
                  <p:embed/>
                </p:oleObj>
              </mc:Choice>
              <mc:Fallback>
                <p:oleObj name="Equation" r:id="rId12" imgW="1618200" imgH="466200" progId="Equation.DSMT4">
                  <p:embed/>
                  <p:pic>
                    <p:nvPicPr>
                      <p:cNvPr id="0" name="Picture 6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276600"/>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306910011"/>
              </p:ext>
            </p:extLst>
          </p:nvPr>
        </p:nvGraphicFramePr>
        <p:xfrm>
          <a:off x="1720850" y="3956050"/>
          <a:ext cx="1346200" cy="419100"/>
        </p:xfrm>
        <a:graphic>
          <a:graphicData uri="http://schemas.openxmlformats.org/presentationml/2006/ole">
            <mc:AlternateContent xmlns:mc="http://schemas.openxmlformats.org/markup-compatibility/2006">
              <mc:Choice xmlns:v="urn:schemas-microsoft-com:vml" Requires="v">
                <p:oleObj name="Equation" r:id="rId14" imgW="1334520" imgH="411120" progId="Equation.DSMT4">
                  <p:embed/>
                </p:oleObj>
              </mc:Choice>
              <mc:Fallback>
                <p:oleObj name="Equation" r:id="rId14" imgW="1334520" imgH="411120" progId="Equation.DSMT4">
                  <p:embed/>
                  <p:pic>
                    <p:nvPicPr>
                      <p:cNvPr id="0" name="Picture 6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0850" y="3956050"/>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114215127"/>
              </p:ext>
            </p:extLst>
          </p:nvPr>
        </p:nvGraphicFramePr>
        <p:xfrm>
          <a:off x="1727200" y="4489450"/>
          <a:ext cx="952500" cy="419100"/>
        </p:xfrm>
        <a:graphic>
          <a:graphicData uri="http://schemas.openxmlformats.org/presentationml/2006/ole">
            <mc:AlternateContent xmlns:mc="http://schemas.openxmlformats.org/markup-compatibility/2006">
              <mc:Choice xmlns:v="urn:schemas-microsoft-com:vml" Requires="v">
                <p:oleObj name="Equation" r:id="rId16" imgW="941400" imgH="411120" progId="Equation.DSMT4">
                  <p:embed/>
                </p:oleObj>
              </mc:Choice>
              <mc:Fallback>
                <p:oleObj name="Equation" r:id="rId16" imgW="941400" imgH="411120" progId="Equation.DSMT4">
                  <p:embed/>
                  <p:pic>
                    <p:nvPicPr>
                      <p:cNvPr id="0" name="Picture 6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448945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588441953"/>
              </p:ext>
            </p:extLst>
          </p:nvPr>
        </p:nvGraphicFramePr>
        <p:xfrm>
          <a:off x="1733550" y="4908550"/>
          <a:ext cx="2146300" cy="927100"/>
        </p:xfrm>
        <a:graphic>
          <a:graphicData uri="http://schemas.openxmlformats.org/presentationml/2006/ole">
            <mc:AlternateContent xmlns:mc="http://schemas.openxmlformats.org/markup-compatibility/2006">
              <mc:Choice xmlns:v="urn:schemas-microsoft-com:vml" Requires="v">
                <p:oleObj name="Equation" r:id="rId18" imgW="2130120" imgH="914040" progId="Equation.DSMT4">
                  <p:embed/>
                </p:oleObj>
              </mc:Choice>
              <mc:Fallback>
                <p:oleObj name="Equation" r:id="rId18" imgW="2130120" imgH="914040" progId="Equation.DSMT4">
                  <p:embed/>
                  <p:pic>
                    <p:nvPicPr>
                      <p:cNvPr id="0" name="Picture 6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3550" y="4908550"/>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200400"/>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19490"/>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Add the exponents.</a:t>
            </a:r>
          </a:p>
        </p:txBody>
      </p:sp>
      <p:sp>
        <p:nvSpPr>
          <p:cNvPr id="19" name="Text Box 9"/>
          <p:cNvSpPr txBox="1">
            <a:spLocks noChangeArrowheads="1"/>
          </p:cNvSpPr>
          <p:nvPr/>
        </p:nvSpPr>
        <p:spPr bwMode="auto">
          <a:xfrm>
            <a:off x="4114800" y="5238690"/>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name="Equation" r:id="rId2" imgW="710891" imgH="952087" progId="Equation.DSMT4">
                  <p:embed/>
                </p:oleObj>
              </mc:Choice>
              <mc:Fallback>
                <p:oleObj name="Equation" r:id="rId2" imgW="710891" imgH="952087"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725"/>
          <a:ext cx="2552700" cy="317500"/>
        </p:xfrm>
        <a:graphic>
          <a:graphicData uri="http://schemas.openxmlformats.org/presentationml/2006/ole">
            <mc:AlternateContent xmlns:mc="http://schemas.openxmlformats.org/markup-compatibility/2006">
              <mc:Choice xmlns:v="urn:schemas-microsoft-com:vml" Requires="v">
                <p:oleObj name="Equation" r:id="rId4" imgW="2541600" imgH="301680" progId="Equation.DSMT4">
                  <p:embed/>
                </p:oleObj>
              </mc:Choice>
              <mc:Fallback>
                <p:oleObj name="Equation" r:id="rId4" imgW="2541600" imgH="30168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52725"/>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name="Equation" r:id="rId6" imgW="1700280" imgH="466200" progId="Equation.DSMT4">
                  <p:embed/>
                </p:oleObj>
              </mc:Choice>
              <mc:Fallback>
                <p:oleObj name="Equation" r:id="rId6" imgW="1700280" imgH="466200" progId="Equation.DSMT4">
                  <p:embed/>
                  <p:pic>
                    <p:nvPicPr>
                      <p:cNvPr id="0" name="Picture 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name="Equation" r:id="rId8" imgW="2733480" imgH="301680" progId="Equation.DSMT4">
                  <p:embed/>
                </p:oleObj>
              </mc:Choice>
              <mc:Fallback>
                <p:oleObj name="Equation" r:id="rId8" imgW="2733480" imgH="301680" progId="Equation.DSMT4">
                  <p:embed/>
                  <p:pic>
                    <p:nvPicPr>
                      <p:cNvPr id="0" name="Picture 8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name="Equation" r:id="rId10" imgW="1106280" imgH="466200" progId="Equation.DSMT4">
                  <p:embed/>
                </p:oleObj>
              </mc:Choice>
              <mc:Fallback>
                <p:oleObj name="Equation" r:id="rId10" imgW="1106280" imgH="466200" progId="Equation.DSMT4">
                  <p:embed/>
                  <p:pic>
                    <p:nvPicPr>
                      <p:cNvPr id="0" name="Picture 8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name="Equation" r:id="rId12" imgW="740520" imgH="1005480" progId="Equation.DSMT4">
                  <p:embed/>
                </p:oleObj>
              </mc:Choice>
              <mc:Fallback>
                <p:oleObj name="Equation" r:id="rId12" imgW="740520" imgH="1005480" progId="Equation.DSMT4">
                  <p:embed/>
                  <p:pic>
                    <p:nvPicPr>
                      <p:cNvPr id="0" name="Picture 8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name="Equation" r:id="rId14" imgW="1471680" imgH="941400" progId="Equation.DSMT4">
                  <p:embed/>
                </p:oleObj>
              </mc:Choice>
              <mc:Fallback>
                <p:oleObj name="Equation" r:id="rId14" imgW="1471680" imgH="941400" progId="Equation.DSMT4">
                  <p:embed/>
                  <p:pic>
                    <p:nvPicPr>
                      <p:cNvPr id="0" name="Picture 8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name="Equation" r:id="rId16" imgW="2111760" imgH="1032840" progId="Equation.DSMT4">
                  <p:embed/>
                </p:oleObj>
              </mc:Choice>
              <mc:Fallback>
                <p:oleObj name="Equation" r:id="rId16" imgW="2111760" imgH="1032840" progId="Equation.DSMT4">
                  <p:embed/>
                  <p:pic>
                    <p:nvPicPr>
                      <p:cNvPr id="0" name="Picture 8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name="Equation" r:id="rId18" imgW="2184840" imgH="301680" progId="Equation.DSMT4">
                  <p:embed/>
                </p:oleObj>
              </mc:Choice>
              <mc:Fallback>
                <p:oleObj name="Equation" r:id="rId18" imgW="2184840" imgH="301680" progId="Equation.DSMT4">
                  <p:embed/>
                  <p:pic>
                    <p:nvPicPr>
                      <p:cNvPr id="0" name="Picture 8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name="Equation" r:id="rId20" imgW="1197360" imgH="255960" progId="Equation.DSMT4">
                  <p:embed/>
                </p:oleObj>
              </mc:Choice>
              <mc:Fallback>
                <p:oleObj name="Equation" r:id="rId20" imgW="1197360" imgH="255960" progId="Equation.DSMT4">
                  <p:embed/>
                  <p:pic>
                    <p:nvPicPr>
                      <p:cNvPr id="0" name="Picture 8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name="Equation" r:id="rId22" imgW="1490040" imgH="301680" progId="Equation.DSMT4">
                  <p:embed/>
                </p:oleObj>
              </mc:Choice>
              <mc:Fallback>
                <p:oleObj name="Equation" r:id="rId22" imgW="1490040" imgH="301680" progId="Equation.DSMT4">
                  <p:embed/>
                  <p:pic>
                    <p:nvPicPr>
                      <p:cNvPr id="0" name="Picture 8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name="Equation" r:id="rId24" imgW="1179360" imgH="941400" progId="Equation.DSMT4">
                  <p:embed/>
                </p:oleObj>
              </mc:Choice>
              <mc:Fallback>
                <p:oleObj name="Equation" r:id="rId24" imgW="1179360" imgH="941400" progId="Equation.DSMT4">
                  <p:embed/>
                  <p:pic>
                    <p:nvPicPr>
                      <p:cNvPr id="0" name="Picture 9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name="Equation" r:id="rId2" imgW="1663920" imgH="411120" progId="Equation.DSMT4">
                  <p:embed/>
                </p:oleObj>
              </mc:Choice>
              <mc:Fallback>
                <p:oleObj name="Equation" r:id="rId2" imgW="1663920" imgH="411120" progId="Equation.DSMT4">
                  <p:embed/>
                  <p:pic>
                    <p:nvPicPr>
                      <p:cNvPr id="0" name="Picture 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name="Equation" r:id="rId4" imgW="1234080" imgH="411120" progId="Equation.DSMT4">
                  <p:embed/>
                </p:oleObj>
              </mc:Choice>
              <mc:Fallback>
                <p:oleObj name="Equation" r:id="rId4" imgW="1234080" imgH="41112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name="Equation" r:id="rId6" imgW="722160" imgH="914040" progId="Equation.DSMT4">
                  <p:embed/>
                </p:oleObj>
              </mc:Choice>
              <mc:Fallback>
                <p:oleObj name="Equation" r:id="rId6" imgW="722160" imgH="914040"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name="Equation" r:id="rId8" imgW="2322000" imgH="301680" progId="Equation.DSMT4">
                  <p:embed/>
                </p:oleObj>
              </mc:Choice>
              <mc:Fallback>
                <p:oleObj name="Equation" r:id="rId8" imgW="2322000" imgH="301680" progId="Equation.DSMT4">
                  <p:embed/>
                  <p:pic>
                    <p:nvPicPr>
                      <p:cNvPr id="0" name="Picture 3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 Box 9">
            <a:extLst>
              <a:ext uri="{FF2B5EF4-FFF2-40B4-BE49-F238E27FC236}">
                <a16:creationId xmlns:a16="http://schemas.microsoft.com/office/drawing/2014/main" id="{D0F02592-CA36-E46C-7CE5-78DDD88C9C85}"/>
              </a:ext>
            </a:extLst>
          </p:cNvPr>
          <p:cNvSpPr txBox="1">
            <a:spLocks noChangeArrowheads="1"/>
          </p:cNvSpPr>
          <p:nvPr/>
        </p:nvSpPr>
        <p:spPr bwMode="auto">
          <a:xfrm>
            <a:off x="4696609" y="2701230"/>
            <a:ext cx="40386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Attention!</a:t>
            </a:r>
          </a:p>
        </p:txBody>
      </p:sp>
      <p:sp>
        <p:nvSpPr>
          <p:cNvPr id="5" name="Rectangle 3"/>
          <p:cNvSpPr>
            <a:spLocks noGrp="1"/>
          </p:cNvSpPr>
          <p:nvPr>
            <p:ph idx="1"/>
          </p:nvPr>
        </p:nvSpPr>
        <p:spPr>
          <a:xfrm>
            <a:off x="457200" y="1280160"/>
            <a:ext cx="8229600" cy="3139440"/>
          </a:xfrm>
          <a:prstGeom prst="rect">
            <a:avLst/>
          </a:prstGeom>
          <a:solidFill>
            <a:srgbClr val="FFFFCC"/>
          </a:solidFill>
          <a:ln w="28575">
            <a:solidFill>
              <a:srgbClr val="000000"/>
            </a:solidFill>
          </a:ln>
        </p:spPr>
        <p:txBody>
          <a:bodyPr>
            <a:noAutofit/>
          </a:bodyPr>
          <a:lstStyle/>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endParaRPr lang="en-US" dirty="0">
              <a:solidFill>
                <a:srgbClr val="C00000"/>
              </a:solidFill>
            </a:endParaRPr>
          </a:p>
        </p:txBody>
      </p:sp>
    </p:spTree>
    <p:extLst>
      <p:ext uri="{BB962C8B-B14F-4D97-AF65-F5344CB8AC3E}">
        <p14:creationId xmlns:p14="http://schemas.microsoft.com/office/powerpoint/2010/main" val="225128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Properties: Summary of the Rules for Exponents</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marL="0" indent="0">
                  <a:buFont typeface="Courier New" pitchFamily="49" charset="0"/>
                  <a:buNone/>
                  <a:tabLst>
                    <a:tab pos="463550" algn="l"/>
                  </a:tabLst>
                </a:pPr>
                <a:r>
                  <a:rPr lang="en-US" i="0" dirty="0">
                    <a:solidFill>
                      <a:srgbClr val="000000"/>
                    </a:solidFill>
                  </a:rPr>
                  <a:t>The following rules are true for any nonzero real number </a:t>
                </a:r>
                <a14:m>
                  <m:oMath xmlns:m="http://schemas.openxmlformats.org/officeDocument/2006/math">
                    <m:r>
                      <a:rPr lang="en-US" i="1" dirty="0" smtClean="0">
                        <a:solidFill>
                          <a:srgbClr val="000000"/>
                        </a:solidFill>
                        <a:latin typeface="Cambria Math" panose="02040503050406030204" pitchFamily="18" charset="0"/>
                      </a:rPr>
                      <m:t>𝑎</m:t>
                    </m:r>
                  </m:oMath>
                </a14:m>
                <a:r>
                  <a:rPr lang="en-US" i="0" dirty="0">
                    <a:solidFill>
                      <a:srgbClr val="000000"/>
                    </a:solidFill>
                  </a:rPr>
                  <a:t> and integers </a:t>
                </a:r>
                <a14:m>
                  <m:oMath xmlns:m="http://schemas.openxmlformats.org/officeDocument/2006/math">
                    <m:r>
                      <a:rPr lang="en-US" i="1" dirty="0" smtClean="0">
                        <a:solidFill>
                          <a:srgbClr val="000000"/>
                        </a:solidFill>
                        <a:latin typeface="Cambria Math" panose="02040503050406030204" pitchFamily="18" charset="0"/>
                      </a:rPr>
                      <m:t>𝑚</m:t>
                    </m:r>
                  </m:oMath>
                </a14:m>
                <a:r>
                  <a:rPr lang="en-US" i="0"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b="0" i="0" dirty="0" smtClean="0">
                        <a:solidFill>
                          <a:srgbClr val="000000"/>
                        </a:solidFill>
                        <a:latin typeface="Cambria Math" panose="02040503050406030204" pitchFamily="18" charset="0"/>
                      </a:rPr>
                      <m:t>.</m:t>
                    </m:r>
                  </m:oMath>
                </a14:m>
                <a:endParaRPr lang="en-US" i="0" dirty="0">
                  <a:solidFill>
                    <a:srgbClr val="000000"/>
                  </a:solidFill>
                </a:endParaRP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457200" y="1280160"/>
                <a:ext cx="8229600" cy="4587240"/>
              </a:xfrm>
              <a:prstGeom prst="rect">
                <a:avLst/>
              </a:prstGeom>
              <a:blipFill>
                <a:blip r:embed="rId2"/>
                <a:stretch>
                  <a:fillRect l="-1402" t="-923"/>
                </a:stretch>
              </a:blipFill>
              <a:ln w="28575">
                <a:solidFill>
                  <a:srgbClr val="000000"/>
                </a:solidFill>
              </a:ln>
            </p:spPr>
            <p:txBody>
              <a:bodyPr/>
              <a:lstStyle/>
              <a:p>
                <a:r>
                  <a:rPr lang="en-IN">
                    <a:noFill/>
                  </a:rPr>
                  <a:t> </a:t>
                </a:r>
              </a:p>
            </p:txBody>
          </p:sp>
        </mc:Fallback>
      </mc:AlternateContent>
      <p:graphicFrame>
        <p:nvGraphicFramePr>
          <p:cNvPr id="6" name="Object 4"/>
          <p:cNvGraphicFramePr>
            <a:graphicFrameLocks noChangeAspect="1"/>
          </p:cNvGraphicFramePr>
          <p:nvPr>
            <p:extLst>
              <p:ext uri="{D42A27DB-BD31-4B8C-83A1-F6EECF244321}">
                <p14:modId xmlns:p14="http://schemas.microsoft.com/office/powerpoint/2010/main" val="372372937"/>
              </p:ext>
            </p:extLst>
          </p:nvPr>
        </p:nvGraphicFramePr>
        <p:xfrm>
          <a:off x="3822700" y="3807759"/>
          <a:ext cx="1498600" cy="952500"/>
        </p:xfrm>
        <a:graphic>
          <a:graphicData uri="http://schemas.openxmlformats.org/presentationml/2006/ole">
            <mc:AlternateContent xmlns:mc="http://schemas.openxmlformats.org/markup-compatibility/2006">
              <mc:Choice xmlns:v="urn:schemas-microsoft-com:vml" Requires="v">
                <p:oleObj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07759"/>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135118911"/>
              </p:ext>
            </p:extLst>
          </p:nvPr>
        </p:nvGraphicFramePr>
        <p:xfrm>
          <a:off x="4191000" y="4724400"/>
          <a:ext cx="1320800" cy="927100"/>
        </p:xfrm>
        <a:graphic>
          <a:graphicData uri="http://schemas.openxmlformats.org/presentationml/2006/ole">
            <mc:AlternateContent xmlns:mc="http://schemas.openxmlformats.org/markup-compatibility/2006">
              <mc:Choice xmlns:v="urn:schemas-microsoft-com:vml" Requires="v">
                <p:oleObj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24400"/>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3323987"/>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the caret key      </a:t>
            </a:r>
            <a:r>
              <a:rPr lang="en-US" dirty="0">
                <a:solidFill>
                  <a:schemeClr val="tx1"/>
                </a:solidFill>
              </a:rPr>
              <a:t>is used to indicate exponents</a:t>
            </a:r>
            <a:r>
              <a:rPr lang="en-US" i="0" dirty="0">
                <a:solidFill>
                  <a:schemeClr val="tx1"/>
                </a:solidFill>
              </a:rPr>
              <a:t>.</a:t>
            </a:r>
            <a:endParaRPr lang="en-US" dirty="0">
              <a:solidFill>
                <a:schemeClr val="tx1"/>
              </a:solidFill>
            </a:endParaRPr>
          </a:p>
          <a:p>
            <a:pPr marL="0" indent="0">
              <a:spcBef>
                <a:spcPts val="0"/>
              </a:spcBef>
              <a:buFont typeface="Courier New" pitchFamily="49" charset="0"/>
              <a:buNone/>
              <a:tabLst>
                <a:tab pos="2743200" algn="l"/>
                <a:tab pos="5486400" algn="l"/>
              </a:tabLst>
            </a:pPr>
            <a:endParaRPr lang="en-US" i="0" dirty="0">
              <a:solidFill>
                <a:schemeClr val="tx1"/>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name="Equation" r:id="rId4" imgW="939392" imgH="393529" progId="Equation.DSMT4">
                  <p:embed/>
                </p:oleObj>
              </mc:Choice>
              <mc:Fallback>
                <p:oleObj name="Equation" r:id="rId4" imgW="939392" imgH="393529" progId="Equation.DSMT4">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name="Equation" r:id="rId6" imgW="1883160" imgH="712800" progId="Equation.DSMT4">
                  <p:embed/>
                </p:oleObj>
              </mc:Choice>
              <mc:Fallback>
                <p:oleObj name="Equation" r:id="rId6" imgW="1883160" imgH="712800" progId="Equation.DSMT4">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pic>
        <p:nvPicPr>
          <p:cNvPr id="17" name="Picture 16">
            <a:extLst>
              <a:ext uri="{FF2B5EF4-FFF2-40B4-BE49-F238E27FC236}">
                <a16:creationId xmlns:a16="http://schemas.microsoft.com/office/drawing/2014/main" id="{BA302689-BD92-7FDB-651E-54ECC0C3F39D}"/>
              </a:ext>
            </a:extLst>
          </p:cNvPr>
          <p:cNvPicPr>
            <a:picLocks noChangeAspect="1"/>
          </p:cNvPicPr>
          <p:nvPr/>
        </p:nvPicPr>
        <p:blipFill>
          <a:blip r:embed="rId8"/>
          <a:stretch>
            <a:fillRect/>
          </a:stretch>
        </p:blipFill>
        <p:spPr>
          <a:xfrm>
            <a:off x="7435850" y="3305126"/>
            <a:ext cx="352474" cy="352474"/>
          </a:xfrm>
          <a:prstGeom prst="rect">
            <a:avLst/>
          </a:prstGeom>
        </p:spPr>
      </p:pic>
      <p:pic>
        <p:nvPicPr>
          <p:cNvPr id="2" name="Picture 1">
            <a:extLst>
              <a:ext uri="{FF2B5EF4-FFF2-40B4-BE49-F238E27FC236}">
                <a16:creationId xmlns:a16="http://schemas.microsoft.com/office/drawing/2014/main" id="{BE564BD0-E9DF-E614-DA4A-CABAF748C3FB}"/>
              </a:ext>
            </a:extLst>
          </p:cNvPr>
          <p:cNvPicPr>
            <a:picLocks noChangeAspect="1"/>
          </p:cNvPicPr>
          <p:nvPr/>
        </p:nvPicPr>
        <p:blipFill>
          <a:blip r:embed="rId9"/>
          <a:stretch>
            <a:fillRect/>
          </a:stretch>
        </p:blipFill>
        <p:spPr>
          <a:xfrm>
            <a:off x="3360828" y="4038600"/>
            <a:ext cx="2657846" cy="1924319"/>
          </a:xfrm>
          <a:prstGeom prst="rect">
            <a:avLst/>
          </a:prstGeom>
        </p:spPr>
      </p:pic>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2743200" algn="l"/>
                <a:tab pos="5486400" algn="l"/>
              </a:tabLst>
            </a:pPr>
            <a:r>
              <a:rPr lang="en-US" dirty="0">
                <a:solidFill>
                  <a:schemeClr val="tx1"/>
                </a:solidFill>
              </a:rPr>
              <a:t>Be careful to use the negative sign key      (and not the minus sign key) for negative numbers and negative exponents. Use parentheses as they are given in the expression being evaluated.</a:t>
            </a:r>
          </a:p>
        </p:txBody>
      </p:sp>
      <p:pic>
        <p:nvPicPr>
          <p:cNvPr id="3" name="Picture 2">
            <a:extLst>
              <a:ext uri="{FF2B5EF4-FFF2-40B4-BE49-F238E27FC236}">
                <a16:creationId xmlns:a16="http://schemas.microsoft.com/office/drawing/2014/main" id="{2235C7D9-2F06-E2D3-E57E-D18EA70B50A9}"/>
              </a:ext>
            </a:extLst>
          </p:cNvPr>
          <p:cNvPicPr>
            <a:picLocks noChangeAspect="1"/>
          </p:cNvPicPr>
          <p:nvPr/>
        </p:nvPicPr>
        <p:blipFill>
          <a:blip r:embed="rId2"/>
          <a:stretch>
            <a:fillRect/>
          </a:stretch>
        </p:blipFill>
        <p:spPr>
          <a:xfrm>
            <a:off x="6096000" y="1371600"/>
            <a:ext cx="409632" cy="390580"/>
          </a:xfrm>
          <a:prstGeom prst="rect">
            <a:avLst/>
          </a:prstGeom>
        </p:spPr>
      </p:pic>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7" name="Rectangle 3"/>
          <p:cNvSpPr>
            <a:spLocks noGrp="1"/>
          </p:cNvSpPr>
          <p:nvPr>
            <p:ph idx="1"/>
          </p:nvPr>
        </p:nvSpPr>
        <p:spPr>
          <a:xfrm>
            <a:off x="457200" y="1280160"/>
            <a:ext cx="8229600" cy="3323987"/>
          </a:xfrm>
          <a:prstGeom prst="rect">
            <a:avLst/>
          </a:prstGeom>
          <a:solidFill>
            <a:srgbClr val="FFFFCC"/>
          </a:solidFill>
          <a:ln w="28575">
            <a:solidFill>
              <a:srgbClr val="000000"/>
            </a:solidFill>
          </a:ln>
        </p:spPr>
        <p:txBody>
          <a:bodyPr>
            <a:spAutoFit/>
          </a:bodyPr>
          <a:lstStyle/>
          <a:p>
            <a:pPr>
              <a:spcBef>
                <a:spcPct val="50000"/>
              </a:spcBef>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a:spcBef>
                <a:spcPct val="50000"/>
              </a:spcBef>
            </a:pPr>
            <a:r>
              <a:rPr lang="en-US" i="0" dirty="0">
                <a:solidFill>
                  <a:srgbClr val="000000"/>
                </a:solidFill>
              </a:rPr>
              <a:t>For example,</a:t>
            </a:r>
          </a:p>
          <a:p>
            <a:pPr>
              <a:spcBef>
                <a:spcPct val="50000"/>
              </a:spcBef>
            </a:pPr>
            <a:r>
              <a:rPr lang="en-US" i="0" dirty="0">
                <a:solidFill>
                  <a:srgbClr val="000000"/>
                </a:solidFill>
              </a:rPr>
              <a:t>In general, for any real number a,</a:t>
            </a:r>
          </a:p>
          <a:p>
            <a:pPr>
              <a:spcBef>
                <a:spcPct val="50000"/>
              </a:spcBef>
            </a:pPr>
            <a:endParaRPr lang="en-US" i="0" dirty="0">
              <a:solidFill>
                <a:srgbClr val="000000"/>
              </a:solidFill>
            </a:endParaRPr>
          </a:p>
        </p:txBody>
      </p:sp>
      <p:graphicFrame>
        <p:nvGraphicFramePr>
          <p:cNvPr id="2" name="Object 4">
            <a:extLst>
              <a:ext uri="{FF2B5EF4-FFF2-40B4-BE49-F238E27FC236}">
                <a16:creationId xmlns:a16="http://schemas.microsoft.com/office/drawing/2014/main" id="{5672A488-A5C5-080A-15A6-F017CFBC6D72}"/>
              </a:ext>
            </a:extLst>
          </p:cNvPr>
          <p:cNvGraphicFramePr>
            <a:graphicFrameLocks noChangeAspect="1"/>
          </p:cNvGraphicFramePr>
          <p:nvPr>
            <p:extLst>
              <p:ext uri="{D42A27DB-BD31-4B8C-83A1-F6EECF244321}">
                <p14:modId xmlns:p14="http://schemas.microsoft.com/office/powerpoint/2010/main" val="1272897437"/>
              </p:ext>
            </p:extLst>
          </p:nvPr>
        </p:nvGraphicFramePr>
        <p:xfrm>
          <a:off x="2514600" y="2819400"/>
          <a:ext cx="2425700" cy="457200"/>
        </p:xfrm>
        <a:graphic>
          <a:graphicData uri="http://schemas.openxmlformats.org/presentationml/2006/ole">
            <mc:AlternateContent xmlns:mc="http://schemas.openxmlformats.org/markup-compatibility/2006">
              <mc:Choice xmlns:v="urn:schemas-microsoft-com:vml" Requires="v">
                <p:oleObj name="Equation" r:id="rId2" imgW="2425700" imgH="457200" progId="Equation.DSMT4">
                  <p:embed/>
                </p:oleObj>
              </mc:Choice>
              <mc:Fallback>
                <p:oleObj name="Equation" r:id="rId2" imgW="2425700" imgH="457200" progId="Equation.DSMT4">
                  <p:embed/>
                  <p:pic>
                    <p:nvPicPr>
                      <p:cNvPr id="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a:extLst>
              <a:ext uri="{FF2B5EF4-FFF2-40B4-BE49-F238E27FC236}">
                <a16:creationId xmlns:a16="http://schemas.microsoft.com/office/drawing/2014/main" id="{CD9EA550-380E-CC00-5F87-3CF777C52545}"/>
              </a:ext>
            </a:extLst>
          </p:cNvPr>
          <p:cNvGraphicFramePr>
            <a:graphicFrameLocks noChangeAspect="1"/>
          </p:cNvGraphicFramePr>
          <p:nvPr>
            <p:extLst>
              <p:ext uri="{D42A27DB-BD31-4B8C-83A1-F6EECF244321}">
                <p14:modId xmlns:p14="http://schemas.microsoft.com/office/powerpoint/2010/main" val="2134150535"/>
              </p:ext>
            </p:extLst>
          </p:nvPr>
        </p:nvGraphicFramePr>
        <p:xfrm>
          <a:off x="4140200" y="3949700"/>
          <a:ext cx="965200" cy="393700"/>
        </p:xfrm>
        <a:graphic>
          <a:graphicData uri="http://schemas.openxmlformats.org/presentationml/2006/ole">
            <mc:AlternateContent xmlns:mc="http://schemas.openxmlformats.org/markup-compatibility/2006">
              <mc:Choice xmlns:v="urn:schemas-microsoft-com:vml" Requires="v">
                <p:oleObj name="Equation" r:id="rId4" imgW="965200" imgH="393700" progId="Equation.DSMT4">
                  <p:embed/>
                </p:oleObj>
              </mc:Choice>
              <mc:Fallback>
                <p:oleObj name="Equation" r:id="rId4" imgW="965200" imgH="393700" progId="Equation.DSMT4">
                  <p:embed/>
                  <p:pic>
                    <p:nvPicPr>
                      <p:cNvPr id="1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9497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9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203102"/>
            <a:ext cx="8229600" cy="873957"/>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4832092"/>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name="Equation" r:id="rId2" imgW="804240" imgH="411120" progId="Equation.DSMT4">
                  <p:embed/>
                </p:oleObj>
              </mc:Choice>
              <mc:Fallback>
                <p:oleObj name="Equation" r:id="rId2" imgW="804240" imgH="411120" progId="Equation.DSMT4">
                  <p:embed/>
                  <p:pic>
                    <p:nvPicPr>
                      <p:cNvPr id="0" name="Picture 8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name="Equation" r:id="rId4" imgW="804240" imgH="411120" progId="Equation.DSMT4">
                  <p:embed/>
                </p:oleObj>
              </mc:Choice>
              <mc:Fallback>
                <p:oleObj name="Equation" r:id="rId4" imgW="804240" imgH="411120" progId="Equation.DSMT4">
                  <p:embed/>
                  <p:pic>
                    <p:nvPicPr>
                      <p:cNvPr id="0" name="Picture 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name="Equation" r:id="rId5" imgW="639720" imgH="411120" progId="Equation.DSMT4">
                  <p:embed/>
                </p:oleObj>
              </mc:Choice>
              <mc:Fallback>
                <p:oleObj name="Equation" r:id="rId5" imgW="639720" imgH="411120" progId="Equation.DSMT4">
                  <p:embed/>
                  <p:pic>
                    <p:nvPicPr>
                      <p:cNvPr id="0" name="Picture 8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name="Equation" r:id="rId7" imgW="1051200" imgH="411120" progId="Equation.DSMT4">
                  <p:embed/>
                </p:oleObj>
              </mc:Choice>
              <mc:Fallback>
                <p:oleObj name="Equation" r:id="rId7" imgW="1051200" imgH="411120" progId="Equation.DSMT4">
                  <p:embed/>
                  <p:pic>
                    <p:nvPicPr>
                      <p:cNvPr id="0" name="Picture 8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name="Equation" r:id="rId9" imgW="639720" imgH="411120" progId="Equation.DSMT4">
                  <p:embed/>
                </p:oleObj>
              </mc:Choice>
              <mc:Fallback>
                <p:oleObj name="Equation" r:id="rId9" imgW="639720" imgH="411120" progId="Equation.DSMT4">
                  <p:embed/>
                  <p:pic>
                    <p:nvPicPr>
                      <p:cNvPr id="0" name="Picture 8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name="Equation" r:id="rId11" imgW="676440" imgH="411120" progId="Equation.DSMT4">
                  <p:embed/>
                </p:oleObj>
              </mc:Choice>
              <mc:Fallback>
                <p:oleObj name="Equation" r:id="rId11" imgW="676440" imgH="411120" progId="Equation.DSMT4">
                  <p:embed/>
                  <p:pic>
                    <p:nvPicPr>
                      <p:cNvPr id="0" name="Picture 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name="Equation" r:id="rId13" imgW="740520" imgH="411120" progId="Equation.DSMT4">
                  <p:embed/>
                </p:oleObj>
              </mc:Choice>
              <mc:Fallback>
                <p:oleObj name="Equation" r:id="rId13" imgW="740520" imgH="411120" progId="Equation.DSMT4">
                  <p:embed/>
                  <p:pic>
                    <p:nvPicPr>
                      <p:cNvPr id="0" name="Picture 8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name="Equation" r:id="rId15" imgW="1636560" imgH="712800" progId="Equation.DSMT4">
                  <p:embed/>
                </p:oleObj>
              </mc:Choice>
              <mc:Fallback>
                <p:oleObj name="Equation" r:id="rId15" imgW="1636560" imgH="712800" progId="Equation.DSMT4">
                  <p:embed/>
                  <p:pic>
                    <p:nvPicPr>
                      <p:cNvPr id="0" name="Picture 8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name="Equation" r:id="rId17" imgW="639720" imgH="411120" progId="Equation.DSMT4">
                  <p:embed/>
                </p:oleObj>
              </mc:Choice>
              <mc:Fallback>
                <p:oleObj name="Equation" r:id="rId17" imgW="639720" imgH="411120" progId="Equation.DSMT4">
                  <p:embed/>
                  <p:pic>
                    <p:nvPicPr>
                      <p:cNvPr id="0" name="Picture 8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name="Equation" r:id="rId19" imgW="813600" imgH="411120" progId="Equation.DSMT4">
                  <p:embed/>
                </p:oleObj>
              </mc:Choice>
              <mc:Fallback>
                <p:oleObj name="Equation" r:id="rId19" imgW="813600" imgH="411120" progId="Equation.DSMT4">
                  <p:embed/>
                  <p:pic>
                    <p:nvPicPr>
                      <p:cNvPr id="0" name="Picture 8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11914"/>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199420302"/>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name="Equation" r:id="rId2" imgW="676440" imgH="411120" progId="Equation.DSMT4">
                  <p:embed/>
                </p:oleObj>
              </mc:Choice>
              <mc:Fallback>
                <p:oleObj name="Equation" r:id="rId2" imgW="676440" imgH="411120" progId="Equation.DSMT4">
                  <p:embed/>
                  <p:pic>
                    <p:nvPicPr>
                      <p:cNvPr id="0" name="Picture 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name="Equation" r:id="rId4" imgW="740520" imgH="411120" progId="Equation.DSMT4">
                  <p:embed/>
                </p:oleObj>
              </mc:Choice>
              <mc:Fallback>
                <p:oleObj name="Equation" r:id="rId4" imgW="740520" imgH="411120" progId="Equation.DSMT4">
                  <p:embed/>
                  <p:pic>
                    <p:nvPicPr>
                      <p:cNvPr id="0" name="Picture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name="Equation" r:id="rId6" imgW="1636560" imgH="712800" progId="Equation.DSMT4">
                  <p:embed/>
                </p:oleObj>
              </mc:Choice>
              <mc:Fallback>
                <p:oleObj name="Equation" r:id="rId6" imgW="1636560" imgH="712800" progId="Equation.DSMT4">
                  <p:embed/>
                  <p:pic>
                    <p:nvPicPr>
                      <p:cNvPr id="0" name="Picture 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57200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name="Equation" r:id="rId8" imgW="987120" imgH="411120" progId="Equation.DSMT4">
                  <p:embed/>
                </p:oleObj>
              </mc:Choice>
              <mc:Fallback>
                <p:oleObj name="Equation" r:id="rId8" imgW="987120" imgH="411120" progId="Equation.DSMT4">
                  <p:embed/>
                  <p:pic>
                    <p:nvPicPr>
                      <p:cNvPr id="0" name="Picture 3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name="Equation" r:id="rId10" imgW="639720" imgH="411120" progId="Equation.DSMT4">
                  <p:embed/>
                </p:oleObj>
              </mc:Choice>
              <mc:Fallback>
                <p:oleObj name="Equation" r:id="rId10" imgW="639720" imgH="411120" progId="Equation.DSMT4">
                  <p:embed/>
                  <p:pic>
                    <p:nvPicPr>
                      <p:cNvPr id="0" name="Picture 3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name="Equation" r:id="rId12" imgW="676440" imgH="264960" progId="Equation.DSMT4">
                  <p:embed/>
                </p:oleObj>
              </mc:Choice>
              <mc:Fallback>
                <p:oleObj name="Equation" r:id="rId12" imgW="676440" imgH="264960" progId="Equation.DSMT4">
                  <p:embed/>
                  <p:pic>
                    <p:nvPicPr>
                      <p:cNvPr id="0" name="Picture 3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name="Equation" r:id="rId14" imgW="978120" imgH="411120" progId="Equation.DSMT4">
                  <p:embed/>
                </p:oleObj>
              </mc:Choice>
              <mc:Fallback>
                <p:oleObj name="Equation" r:id="rId14" imgW="978120" imgH="411120" progId="Equation.DSMT4">
                  <p:embed/>
                  <p:pic>
                    <p:nvPicPr>
                      <p:cNvPr id="0" name="Picture 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name="Equation" r:id="rId16" imgW="612360" imgH="411120" progId="Equation.DSMT4">
                  <p:embed/>
                </p:oleObj>
              </mc:Choice>
              <mc:Fallback>
                <p:oleObj name="Equation" r:id="rId16" imgW="612360" imgH="411120" progId="Equation.DSMT4">
                  <p:embed/>
                  <p:pic>
                    <p:nvPicPr>
                      <p:cNvPr id="0" name="Picture 3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name="Equation" r:id="rId18" imgW="685440" imgH="264960" progId="Equation.DSMT4">
                  <p:embed/>
                </p:oleObj>
              </mc:Choice>
              <mc:Fallback>
                <p:oleObj name="Equation" r:id="rId18" imgW="685440" imgH="264960" progId="Equation.DSMT4">
                  <p:embed/>
                  <p:pic>
                    <p:nvPicPr>
                      <p:cNvPr id="0" name="Picture 3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name="Equation" r:id="rId20" imgW="1526760" imgH="712800" progId="Equation.DSMT4">
                  <p:embed/>
                </p:oleObj>
              </mc:Choice>
              <mc:Fallback>
                <p:oleObj name="Equation" r:id="rId20" imgW="1526760" imgH="712800" progId="Equation.DSMT4">
                  <p:embed/>
                  <p:pic>
                    <p:nvPicPr>
                      <p:cNvPr id="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name="Equation" r:id="rId22" imgW="1115280" imgH="712800" progId="Equation.DSMT4">
                  <p:embed/>
                </p:oleObj>
              </mc:Choice>
              <mc:Fallback>
                <p:oleObj name="Equation" r:id="rId22" imgW="1115280" imgH="712800" progId="Equation.DSMT4">
                  <p:embed/>
                  <p:pic>
                    <p:nvPicPr>
                      <p:cNvPr id="0" name="Picture 3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name="Equation" r:id="rId24" imgW="1069560" imgH="356400" progId="Equation.DSMT4">
                  <p:embed/>
                </p:oleObj>
              </mc:Choice>
              <mc:Fallback>
                <p:oleObj name="Equation" r:id="rId24" imgW="1069560" imgH="356400" progId="Equation.DSMT4">
                  <p:embed/>
                  <p:pic>
                    <p:nvPicPr>
                      <p:cNvPr id="0" name="Picture 3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203101"/>
            <a:ext cx="8229600" cy="873957"/>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116916"/>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88626232"/>
              </p:ext>
            </p:extLst>
          </p:nvPr>
        </p:nvGraphicFramePr>
        <p:xfrm>
          <a:off x="966365" y="2193255"/>
          <a:ext cx="1117600" cy="482600"/>
        </p:xfrm>
        <a:graphic>
          <a:graphicData uri="http://schemas.openxmlformats.org/presentationml/2006/ole">
            <mc:AlternateContent xmlns:mc="http://schemas.openxmlformats.org/markup-compatibility/2006">
              <mc:Choice xmlns:v="urn:schemas-microsoft-com:vml" Requires="v">
                <p:oleObj name="Equation" r:id="rId2" imgW="1106280" imgH="466200" progId="Equation.DSMT4">
                  <p:embed/>
                </p:oleObj>
              </mc:Choice>
              <mc:Fallback>
                <p:oleObj name="Equation" r:id="rId2" imgW="1106280" imgH="466200" progId="Equation.DSMT4">
                  <p:embed/>
                  <p:pic>
                    <p:nvPicPr>
                      <p:cNvPr id="0" name="Picture 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5" y="2193255"/>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97684287"/>
              </p:ext>
            </p:extLst>
          </p:nvPr>
        </p:nvGraphicFramePr>
        <p:xfrm>
          <a:off x="1092200" y="4739002"/>
          <a:ext cx="1117600" cy="482600"/>
        </p:xfrm>
        <a:graphic>
          <a:graphicData uri="http://schemas.openxmlformats.org/presentationml/2006/ole">
            <mc:AlternateContent xmlns:mc="http://schemas.openxmlformats.org/markup-compatibility/2006">
              <mc:Choice xmlns:v="urn:schemas-microsoft-com:vml" Requires="v">
                <p:oleObj name="Equation" r:id="rId4" imgW="1106280" imgH="466200" progId="Equation.DSMT4">
                  <p:embed/>
                </p:oleObj>
              </mc:Choice>
              <mc:Fallback>
                <p:oleObj name="Equation" r:id="rId4" imgW="1106280" imgH="466200" progId="Equation.DSMT4">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73900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20161"/>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4150536798"/>
              </p:ext>
            </p:extLst>
          </p:nvPr>
        </p:nvGraphicFramePr>
        <p:xfrm>
          <a:off x="3429000" y="5365380"/>
          <a:ext cx="914400" cy="482600"/>
        </p:xfrm>
        <a:graphic>
          <a:graphicData uri="http://schemas.openxmlformats.org/presentationml/2006/ole">
            <mc:AlternateContent xmlns:mc="http://schemas.openxmlformats.org/markup-compatibility/2006">
              <mc:Choice xmlns:v="urn:schemas-microsoft-com:vml" Requires="v">
                <p:oleObj name="Equation" r:id="rId6" imgW="905040" imgH="466200" progId="Equation.DSMT4">
                  <p:embed/>
                </p:oleObj>
              </mc:Choice>
              <mc:Fallback>
                <p:oleObj name="Equation" r:id="rId6" imgW="905040" imgH="466200" progId="Equation.DSMT4">
                  <p:embed/>
                  <p:pic>
                    <p:nvPicPr>
                      <p:cNvPr id="0" name="Picture 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6538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331894014"/>
              </p:ext>
            </p:extLst>
          </p:nvPr>
        </p:nvGraphicFramePr>
        <p:xfrm>
          <a:off x="2228850" y="4756464"/>
          <a:ext cx="1701800" cy="482600"/>
        </p:xfrm>
        <a:graphic>
          <a:graphicData uri="http://schemas.openxmlformats.org/presentationml/2006/ole">
            <mc:AlternateContent xmlns:mc="http://schemas.openxmlformats.org/markup-compatibility/2006">
              <mc:Choice xmlns:v="urn:schemas-microsoft-com:vml" Requires="v">
                <p:oleObj name="Equation" r:id="rId8" imgW="1691280" imgH="466200" progId="Equation.DSMT4">
                  <p:embed/>
                </p:oleObj>
              </mc:Choice>
              <mc:Fallback>
                <p:oleObj name="Equation" r:id="rId8" imgW="1691280" imgH="466200" progId="Equation.DSMT4">
                  <p:embed/>
                  <p:pic>
                    <p:nvPicPr>
                      <p:cNvPr id="0" name="Picture 6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475646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43591981"/>
              </p:ext>
            </p:extLst>
          </p:nvPr>
        </p:nvGraphicFramePr>
        <p:xfrm>
          <a:off x="2159000" y="5366064"/>
          <a:ext cx="1181100" cy="482600"/>
        </p:xfrm>
        <a:graphic>
          <a:graphicData uri="http://schemas.openxmlformats.org/presentationml/2006/ole">
            <mc:AlternateContent xmlns:mc="http://schemas.openxmlformats.org/markup-compatibility/2006">
              <mc:Choice xmlns:v="urn:schemas-microsoft-com:vml" Requires="v">
                <p:oleObj name="Equation" r:id="rId10" imgW="1170000" imgH="466200" progId="Equation.DSMT4">
                  <p:embed/>
                </p:oleObj>
              </mc:Choice>
              <mc:Fallback>
                <p:oleObj name="Equation" r:id="rId10" imgW="1170000" imgH="466200" progId="Equation.DSMT4">
                  <p:embed/>
                  <p:pic>
                    <p:nvPicPr>
                      <p:cNvPr id="0" name="Picture 6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9000" y="536606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504346853"/>
              </p:ext>
            </p:extLst>
          </p:nvPr>
        </p:nvGraphicFramePr>
        <p:xfrm>
          <a:off x="1003300" y="2811244"/>
          <a:ext cx="2044700" cy="660400"/>
        </p:xfrm>
        <a:graphic>
          <a:graphicData uri="http://schemas.openxmlformats.org/presentationml/2006/ole">
            <mc:AlternateContent xmlns:mc="http://schemas.openxmlformats.org/markup-compatibility/2006">
              <mc:Choice xmlns:v="urn:schemas-microsoft-com:vml" Requires="v">
                <p:oleObj name="Equation" r:id="rId12" imgW="2029680" imgH="649080" progId="Equation.DSMT4">
                  <p:embed/>
                </p:oleObj>
              </mc:Choice>
              <mc:Fallback>
                <p:oleObj name="Equation" r:id="rId12" imgW="2029680" imgH="649080" progId="Equation.DSMT4">
                  <p:embed/>
                  <p:pic>
                    <p:nvPicPr>
                      <p:cNvPr id="0" name="Picture 6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 y="2811244"/>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3279421084"/>
              </p:ext>
            </p:extLst>
          </p:nvPr>
        </p:nvGraphicFramePr>
        <p:xfrm>
          <a:off x="998290" y="3454400"/>
          <a:ext cx="2133600" cy="660400"/>
        </p:xfrm>
        <a:graphic>
          <a:graphicData uri="http://schemas.openxmlformats.org/presentationml/2006/ole">
            <mc:AlternateContent xmlns:mc="http://schemas.openxmlformats.org/markup-compatibility/2006">
              <mc:Choice xmlns:v="urn:schemas-microsoft-com:vml" Requires="v">
                <p:oleObj name="Equation" r:id="rId14" imgW="2121120" imgH="649080" progId="Equation.DSMT4">
                  <p:embed/>
                </p:oleObj>
              </mc:Choice>
              <mc:Fallback>
                <p:oleObj name="Equation" r:id="rId14" imgW="2121120" imgH="649080" progId="Equation.DSMT4">
                  <p:embed/>
                  <p:pic>
                    <p:nvPicPr>
                      <p:cNvPr id="0" name="Picture 6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90" y="3454400"/>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3102"/>
            <a:ext cx="8229600" cy="873957"/>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248400" y="1382643"/>
            <a:ext cx="25146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 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name="Equation" r:id="rId2" imgW="2029680" imgH="649080" progId="Equation.DSMT4">
                  <p:embed/>
                </p:oleObj>
              </mc:Choice>
              <mc:Fallback>
                <p:oleObj name="Equation" r:id="rId2" imgW="2029680" imgH="649080" progId="Equation.DSMT4">
                  <p:embed/>
                  <p:pic>
                    <p:nvPicPr>
                      <p:cNvPr id="0" name="Picture 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name="Equation" r:id="rId4" imgW="2577960" imgH="594000" progId="Equation.DSMT4">
                  <p:embed/>
                </p:oleObj>
              </mc:Choice>
              <mc:Fallback>
                <p:oleObj name="Equation" r:id="rId4" imgW="2577960" imgH="594000" progId="Equation.DSMT4">
                  <p:embed/>
                  <p:pic>
                    <p:nvPicPr>
                      <p:cNvPr id="0" name="Picture 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name="Equation" r:id="rId6" imgW="1270800" imgH="411120" progId="Equation.DSMT4">
                  <p:embed/>
                </p:oleObj>
              </mc:Choice>
              <mc:Fallback>
                <p:oleObj name="Equation" r:id="rId6" imgW="1270800" imgH="411120" progId="Equation.DSMT4">
                  <p:embed/>
                  <p:pic>
                    <p:nvPicPr>
                      <p:cNvPr id="0" name="Picture 9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name="Equation" r:id="rId8" imgW="978120" imgH="411120" progId="Equation.DSMT4">
                  <p:embed/>
                </p:oleObj>
              </mc:Choice>
              <mc:Fallback>
                <p:oleObj name="Equation" r:id="rId8" imgW="978120" imgH="411120" progId="Equation.DSMT4">
                  <p:embed/>
                  <p:pic>
                    <p:nvPicPr>
                      <p:cNvPr id="0" name="Picture 9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248400" y="3327400"/>
            <a:ext cx="2425700" cy="1311275"/>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1546700579"/>
              </p:ext>
            </p:extLst>
          </p:nvPr>
        </p:nvGraphicFramePr>
        <p:xfrm>
          <a:off x="838200" y="3302000"/>
          <a:ext cx="2133600" cy="660400"/>
        </p:xfrm>
        <a:graphic>
          <a:graphicData uri="http://schemas.openxmlformats.org/presentationml/2006/ole">
            <mc:AlternateContent xmlns:mc="http://schemas.openxmlformats.org/markup-compatibility/2006">
              <mc:Choice xmlns:v="urn:schemas-microsoft-com:vml" Requires="v">
                <p:oleObj name="Equation" r:id="rId10" imgW="2121120" imgH="649080" progId="Equation.DSMT4">
                  <p:embed/>
                </p:oleObj>
              </mc:Choice>
              <mc:Fallback>
                <p:oleObj name="Equation" r:id="rId10" imgW="2121120" imgH="649080" progId="Equation.DSMT4">
                  <p:embed/>
                  <p:pic>
                    <p:nvPicPr>
                      <p:cNvPr id="0" name="Picture 9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89898121"/>
              </p:ext>
            </p:extLst>
          </p:nvPr>
        </p:nvGraphicFramePr>
        <p:xfrm>
          <a:off x="2997200" y="3320772"/>
          <a:ext cx="3098800" cy="609600"/>
        </p:xfrm>
        <a:graphic>
          <a:graphicData uri="http://schemas.openxmlformats.org/presentationml/2006/ole">
            <mc:AlternateContent xmlns:mc="http://schemas.openxmlformats.org/markup-compatibility/2006">
              <mc:Choice xmlns:v="urn:schemas-microsoft-com:vml" Requires="v">
                <p:oleObj name="Equation" r:id="rId12" imgW="3090240" imgH="594000" progId="Equation.DSMT4">
                  <p:embed/>
                </p:oleObj>
              </mc:Choice>
              <mc:Fallback>
                <p:oleObj name="Equation" r:id="rId12" imgW="3090240" imgH="594000" progId="Equation.DSMT4">
                  <p:embed/>
                  <p:pic>
                    <p:nvPicPr>
                      <p:cNvPr id="0" name="Picture 9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72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60570905"/>
              </p:ext>
            </p:extLst>
          </p:nvPr>
        </p:nvGraphicFramePr>
        <p:xfrm>
          <a:off x="2971800" y="3937000"/>
          <a:ext cx="2425700" cy="419100"/>
        </p:xfrm>
        <a:graphic>
          <a:graphicData uri="http://schemas.openxmlformats.org/presentationml/2006/ole">
            <mc:AlternateContent xmlns:mc="http://schemas.openxmlformats.org/markup-compatibility/2006">
              <mc:Choice xmlns:v="urn:schemas-microsoft-com:vml" Requires="v">
                <p:oleObj name="Equation" r:id="rId14" imgW="2413440" imgH="411120" progId="Equation.DSMT4">
                  <p:embed/>
                </p:oleObj>
              </mc:Choice>
              <mc:Fallback>
                <p:oleObj name="Equation" r:id="rId14" imgW="2413440" imgH="411120" progId="Equation.DSMT4">
                  <p:embed/>
                  <p:pic>
                    <p:nvPicPr>
                      <p:cNvPr id="0" name="Picture 9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560826496"/>
              </p:ext>
            </p:extLst>
          </p:nvPr>
        </p:nvGraphicFramePr>
        <p:xfrm>
          <a:off x="2971800" y="4495800"/>
          <a:ext cx="1549400" cy="419100"/>
        </p:xfrm>
        <a:graphic>
          <a:graphicData uri="http://schemas.openxmlformats.org/presentationml/2006/ole">
            <mc:AlternateContent xmlns:mc="http://schemas.openxmlformats.org/markup-compatibility/2006">
              <mc:Choice xmlns:v="urn:schemas-microsoft-com:vml" Requires="v">
                <p:oleObj name="Equation" r:id="rId16" imgW="1535760" imgH="411120" progId="Equation.DSMT4">
                  <p:embed/>
                </p:oleObj>
              </mc:Choice>
              <mc:Fallback>
                <p:oleObj name="Equation" r:id="rId16" imgW="1535760" imgH="411120" progId="Equation.DSMT4">
                  <p:embed/>
                  <p:pic>
                    <p:nvPicPr>
                      <p:cNvPr id="0" name="Picture 9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Properties: The Exponent 0</a:t>
            </a:r>
          </a:p>
        </p:txBody>
      </p:sp>
      <p:sp>
        <p:nvSpPr>
          <p:cNvPr id="7" name="Rectangle 3"/>
          <p:cNvSpPr>
            <a:spLocks noGrp="1"/>
          </p:cNvSpPr>
          <p:nvPr>
            <p:ph idx="1"/>
          </p:nvPr>
        </p:nvSpPr>
        <p:spPr>
          <a:xfrm>
            <a:off x="457200" y="1280160"/>
            <a:ext cx="8229600" cy="1815882"/>
          </a:xfrm>
          <a:prstGeom prst="rect">
            <a:avLst/>
          </a:prstGeom>
          <a:solidFill>
            <a:srgbClr val="FFFFCC"/>
          </a:solidFill>
          <a:ln w="28575">
            <a:solidFill>
              <a:srgbClr val="000000"/>
            </a:solidFill>
          </a:ln>
        </p:spPr>
        <p:txBody>
          <a:bodyPr>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Attention!</a:t>
            </a:r>
          </a:p>
        </p:txBody>
      </p:sp>
      <p:sp>
        <p:nvSpPr>
          <p:cNvPr id="7" name="Rectangle 3"/>
          <p:cNvSpPr>
            <a:spLocks noGrp="1"/>
          </p:cNvSpPr>
          <p:nvPr>
            <p:ph idx="1"/>
          </p:nvPr>
        </p:nvSpPr>
        <p:spPr>
          <a:xfrm>
            <a:off x="457200" y="1280160"/>
            <a:ext cx="8229600" cy="1384995"/>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extLst>
      <p:ext uri="{BB962C8B-B14F-4D97-AF65-F5344CB8AC3E}">
        <p14:creationId xmlns:p14="http://schemas.microsoft.com/office/powerpoint/2010/main" val="40056189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1041</Words>
  <Application>Microsoft Office PowerPoint</Application>
  <PresentationFormat>On-screen Show (4:3)</PresentationFormat>
  <Paragraphs>159</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Euclid Symbol</vt:lpstr>
      <vt:lpstr>Symbol</vt:lpstr>
      <vt:lpstr>Office Theme</vt:lpstr>
      <vt:lpstr>Equation</vt:lpstr>
      <vt:lpstr>Section 5.1</vt:lpstr>
      <vt:lpstr>Properties: The Product Rule for Exponents</vt:lpstr>
      <vt:lpstr>Note</vt:lpstr>
      <vt:lpstr>Example 1: Using the Product Rule for Exponents</vt:lpstr>
      <vt:lpstr>Example 1: Using the Product Rule for Exponents (cont.)</vt:lpstr>
      <vt:lpstr>Example 2: Using the Product Rule for Exponents</vt:lpstr>
      <vt:lpstr>Example 2: Using the Product Rule for Exponents (cont.)</vt:lpstr>
      <vt:lpstr>Properties: The Exponent 0</vt:lpstr>
      <vt:lpstr>Attention!</vt:lpstr>
      <vt:lpstr>Example 3: Evaluating The Exponent 0</vt:lpstr>
      <vt:lpstr>Properties: 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Properties: Rule for Negative Exponents</vt:lpstr>
      <vt:lpstr>Example 6: Negative Exponents</vt:lpstr>
      <vt:lpstr>Example 6: Negative Exponents (cont.)</vt:lpstr>
      <vt:lpstr>Note</vt:lpstr>
      <vt:lpstr>Example 7: Combining Rules for Exponents </vt:lpstr>
      <vt:lpstr>Example 7: Combining Rules for  Exponents (cont.)</vt:lpstr>
      <vt:lpstr>Example 7: Combining Rules for  Exponents (cont.)</vt:lpstr>
      <vt:lpstr>Example 7: Combining Rules for  Exponents (cont.)</vt:lpstr>
      <vt:lpstr>Attention!</vt:lpstr>
      <vt:lpstr>Properties: 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for College Students, 7th Edition</dc:title>
  <dc:creator>Hawkes Learning</dc:creator>
  <cp:lastModifiedBy>Jolie Even</cp:lastModifiedBy>
  <cp:revision>318</cp:revision>
  <dcterms:created xsi:type="dcterms:W3CDTF">2013-04-26T14:43:13Z</dcterms:created>
  <dcterms:modified xsi:type="dcterms:W3CDTF">2023-07-25T16:05:28Z</dcterms:modified>
</cp:coreProperties>
</file>