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92" autoAdjust="0"/>
    <p:restoredTop sz="94660"/>
  </p:normalViewPr>
  <p:slideViewPr>
    <p:cSldViewPr>
      <p:cViewPr varScale="1">
        <p:scale>
          <a:sx n="111" d="100"/>
          <a:sy n="111" d="100"/>
        </p:scale>
        <p:origin x="174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6.wmf"/><Relationship Id="rId7" Type="http://schemas.openxmlformats.org/officeDocument/2006/relationships/image" Target="../media/image8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0.wmf"/><Relationship Id="rId7" Type="http://schemas.openxmlformats.org/officeDocument/2006/relationships/image" Target="../media/image12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4.wmf"/><Relationship Id="rId7" Type="http://schemas.openxmlformats.org/officeDocument/2006/relationships/image" Target="../media/image16.e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e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3.wmf"/><Relationship Id="rId7" Type="http://schemas.openxmlformats.org/officeDocument/2006/relationships/image" Target="../media/image25.e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emf"/><Relationship Id="rId5" Type="http://schemas.openxmlformats.org/officeDocument/2006/relationships/image" Target="../media/image24.e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3.wmf"/><Relationship Id="rId3" Type="http://schemas.openxmlformats.org/officeDocument/2006/relationships/image" Target="../media/image28.e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2.bin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9.wmf"/><Relationship Id="rId3" Type="http://schemas.openxmlformats.org/officeDocument/2006/relationships/image" Target="../media/image34.e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8.bin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5.5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and Subtraction with Polynomials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Add: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>
              <a:spcBef>
                <a:spcPct val="10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392626"/>
              </p:ext>
            </p:extLst>
          </p:nvPr>
        </p:nvGraphicFramePr>
        <p:xfrm>
          <a:off x="783346" y="2743200"/>
          <a:ext cx="722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26300" imgH="571500" progId="Equation.DSMT4">
                  <p:embed/>
                </p:oleObj>
              </mc:Choice>
              <mc:Fallback>
                <p:oleObj name="Equation" r:id="rId2" imgW="7226300" imgH="5715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346" y="2743200"/>
                        <a:ext cx="7226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022499"/>
              </p:ext>
            </p:extLst>
          </p:nvPr>
        </p:nvGraphicFramePr>
        <p:xfrm>
          <a:off x="1219200" y="3505200"/>
          <a:ext cx="7353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53300" imgH="571500" progId="Equation.DSMT4">
                  <p:embed/>
                </p:oleObj>
              </mc:Choice>
              <mc:Fallback>
                <p:oleObj name="Equation" r:id="rId4" imgW="7353300" imgH="5715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505200"/>
                        <a:ext cx="7353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656852"/>
              </p:ext>
            </p:extLst>
          </p:nvPr>
        </p:nvGraphicFramePr>
        <p:xfrm>
          <a:off x="1219200" y="4330700"/>
          <a:ext cx="312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24200" imgH="381000" progId="Equation.DSMT4">
                  <p:embed/>
                </p:oleObj>
              </mc:Choice>
              <mc:Fallback>
                <p:oleObj name="Equation" r:id="rId6" imgW="3124200" imgH="3810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330700"/>
                        <a:ext cx="312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654691"/>
              </p:ext>
            </p:extLst>
          </p:nvPr>
        </p:nvGraphicFramePr>
        <p:xfrm>
          <a:off x="1297427" y="1295400"/>
          <a:ext cx="722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26300" imgH="571500" progId="Equation.DSMT4">
                  <p:embed/>
                </p:oleObj>
              </mc:Choice>
              <mc:Fallback>
                <p:oleObj name="Equation" r:id="rId8" imgW="7226300" imgH="57150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7427" y="1295400"/>
                        <a:ext cx="7226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41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Adding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06400" algn="l"/>
              </a:tabLst>
            </a:pPr>
            <a:r>
              <a:rPr lang="en-US" dirty="0"/>
              <a:t>Add: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  <a:tabLst>
                <a:tab pos="4064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064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06400" algn="l"/>
              </a:tabLst>
            </a:pP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674937"/>
              </p:ext>
            </p:extLst>
          </p:nvPr>
        </p:nvGraphicFramePr>
        <p:xfrm>
          <a:off x="1295400" y="1257935"/>
          <a:ext cx="4978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78400" imgH="584200" progId="Equation.DSMT4">
                  <p:embed/>
                </p:oleObj>
              </mc:Choice>
              <mc:Fallback>
                <p:oleObj name="Equation" r:id="rId2" imgW="4978400" imgH="584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257935"/>
                        <a:ext cx="49784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805751"/>
              </p:ext>
            </p:extLst>
          </p:nvPr>
        </p:nvGraphicFramePr>
        <p:xfrm>
          <a:off x="534889" y="38862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14600" imgH="381000" progId="Equation.DSMT4">
                  <p:embed/>
                </p:oleObj>
              </mc:Choice>
              <mc:Fallback>
                <p:oleObj name="Equation" r:id="rId4" imgW="2514600" imgH="3810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89" y="38862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8210918"/>
              </p:ext>
            </p:extLst>
          </p:nvPr>
        </p:nvGraphicFramePr>
        <p:xfrm>
          <a:off x="492268" y="2628900"/>
          <a:ext cx="210661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93400" imgH="484560" progId="Equation.DSMT4">
                  <p:embed/>
                </p:oleObj>
              </mc:Choice>
              <mc:Fallback>
                <p:oleObj name="Equation" r:id="rId6" imgW="2093400" imgH="484560" progId="Equation.DSMT4">
                  <p:embed/>
                  <p:pic>
                    <p:nvPicPr>
                      <p:cNvPr id="0" name="Picture 122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268" y="2628900"/>
                        <a:ext cx="2106612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696182"/>
              </p:ext>
            </p:extLst>
          </p:nvPr>
        </p:nvGraphicFramePr>
        <p:xfrm>
          <a:off x="530417" y="3219450"/>
          <a:ext cx="251301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04880" imgH="548280" progId="Equation.DSMT4">
                  <p:embed/>
                </p:oleObj>
              </mc:Choice>
              <mc:Fallback>
                <p:oleObj name="Equation" r:id="rId8" imgW="2504880" imgH="54828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17" y="3219450"/>
                        <a:ext cx="2513013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492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3: </a:t>
            </a:r>
            <a:r>
              <a:rPr lang="en-US" dirty="0"/>
              <a:t>Adding Polynomials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033157"/>
              </p:ext>
            </p:extLst>
          </p:nvPr>
        </p:nvGraphicFramePr>
        <p:xfrm>
          <a:off x="1310665" y="1295400"/>
          <a:ext cx="4991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91100" imgH="584200" progId="Equation.DSMT4">
                  <p:embed/>
                </p:oleObj>
              </mc:Choice>
              <mc:Fallback>
                <p:oleObj name="Equation" r:id="rId2" imgW="4991100" imgH="584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0665" y="1295400"/>
                        <a:ext cx="49911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Add: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</p:txBody>
      </p:sp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7036039"/>
              </p:ext>
            </p:extLst>
          </p:nvPr>
        </p:nvGraphicFramePr>
        <p:xfrm>
          <a:off x="533400" y="2817904"/>
          <a:ext cx="4851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36240" imgH="639720" progId="Equation.DSMT4">
                  <p:embed/>
                </p:oleObj>
              </mc:Choice>
              <mc:Fallback>
                <p:oleObj name="Equation" r:id="rId4" imgW="4836240" imgH="639720" progId="Equation.DSMT4">
                  <p:embed/>
                  <p:pic>
                    <p:nvPicPr>
                      <p:cNvPr id="0" name="Picture 121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17904"/>
                        <a:ext cx="48514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3851789"/>
              </p:ext>
            </p:extLst>
          </p:nvPr>
        </p:nvGraphicFramePr>
        <p:xfrm>
          <a:off x="609600" y="3505200"/>
          <a:ext cx="8064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054640" imgH="639720" progId="Equation.DSMT4">
                  <p:embed/>
                </p:oleObj>
              </mc:Choice>
              <mc:Fallback>
                <p:oleObj name="Equation" r:id="rId6" imgW="8054640" imgH="639720" progId="Equation.DSMT4">
                  <p:embed/>
                  <p:pic>
                    <p:nvPicPr>
                      <p:cNvPr id="0" name="Picture 122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05200"/>
                        <a:ext cx="80645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9125776"/>
              </p:ext>
            </p:extLst>
          </p:nvPr>
        </p:nvGraphicFramePr>
        <p:xfrm>
          <a:off x="861035" y="4201672"/>
          <a:ext cx="443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15760" imgH="456840" progId="Equation.DSMT4">
                  <p:embed/>
                </p:oleObj>
              </mc:Choice>
              <mc:Fallback>
                <p:oleObj name="Equation" r:id="rId8" imgW="4415760" imgH="456840" progId="Equation.DSMT4">
                  <p:embed/>
                  <p:pic>
                    <p:nvPicPr>
                      <p:cNvPr id="0" name="Picture 12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035" y="4201672"/>
                        <a:ext cx="4432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77336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25518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18609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7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92336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32916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03461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21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15734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194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Subtracting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Subtract: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6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218455"/>
              </p:ext>
            </p:extLst>
          </p:nvPr>
        </p:nvGraphicFramePr>
        <p:xfrm>
          <a:off x="1937019" y="1308632"/>
          <a:ext cx="6426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26200" imgH="584200" progId="Equation.DSMT4">
                  <p:embed/>
                </p:oleObj>
              </mc:Choice>
              <mc:Fallback>
                <p:oleObj name="Equation" r:id="rId2" imgW="6426200" imgH="584200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7019" y="1308632"/>
                        <a:ext cx="6426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094535"/>
              </p:ext>
            </p:extLst>
          </p:nvPr>
        </p:nvGraphicFramePr>
        <p:xfrm>
          <a:off x="598488" y="2552700"/>
          <a:ext cx="62595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253560" imgH="639720" progId="Equation.DSMT4">
                  <p:embed/>
                </p:oleObj>
              </mc:Choice>
              <mc:Fallback>
                <p:oleObj name="Equation" r:id="rId4" imgW="6253560" imgH="639720" progId="Equation.DSMT4">
                  <p:embed/>
                  <p:pic>
                    <p:nvPicPr>
                      <p:cNvPr id="0" name="Picture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8" y="2552700"/>
                        <a:ext cx="6259512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264452"/>
              </p:ext>
            </p:extLst>
          </p:nvPr>
        </p:nvGraphicFramePr>
        <p:xfrm>
          <a:off x="1275053" y="3340100"/>
          <a:ext cx="601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06600" imgH="393120" progId="Equation.DSMT4">
                  <p:embed/>
                </p:oleObj>
              </mc:Choice>
              <mc:Fallback>
                <p:oleObj name="Equation" r:id="rId6" imgW="6006600" imgH="393120" progId="Equation.DSMT4">
                  <p:embed/>
                  <p:pic>
                    <p:nvPicPr>
                      <p:cNvPr id="0" name="Picture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053" y="3340100"/>
                        <a:ext cx="601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991804"/>
              </p:ext>
            </p:extLst>
          </p:nvPr>
        </p:nvGraphicFramePr>
        <p:xfrm>
          <a:off x="1273465" y="3991896"/>
          <a:ext cx="7150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50100" imgH="571500" progId="Equation.DSMT4">
                  <p:embed/>
                </p:oleObj>
              </mc:Choice>
              <mc:Fallback>
                <p:oleObj name="Equation" r:id="rId8" imgW="7150100" imgH="571500" progId="Equation.DSMT4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465" y="3991896"/>
                        <a:ext cx="7150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373914"/>
              </p:ext>
            </p:extLst>
          </p:nvPr>
        </p:nvGraphicFramePr>
        <p:xfrm>
          <a:off x="1273465" y="4723734"/>
          <a:ext cx="379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97300" imgH="381000" progId="Equation.DSMT4">
                  <p:embed/>
                </p:oleObj>
              </mc:Choice>
              <mc:Fallback>
                <p:oleObj name="Equation" r:id="rId10" imgW="3797300" imgH="3810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465" y="4723734"/>
                        <a:ext cx="379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987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Subtracting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Subtract: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2720708"/>
              </p:ext>
            </p:extLst>
          </p:nvPr>
        </p:nvGraphicFramePr>
        <p:xfrm>
          <a:off x="2019300" y="1327416"/>
          <a:ext cx="27051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100" imgH="1231900" progId="Equation.DSMT4">
                  <p:embed/>
                </p:oleObj>
              </mc:Choice>
              <mc:Fallback>
                <p:oleObj name="Equation" r:id="rId2" imgW="2705100" imgH="12319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327416"/>
                        <a:ext cx="27051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976745"/>
              </p:ext>
            </p:extLst>
          </p:nvPr>
        </p:nvGraphicFramePr>
        <p:xfrm>
          <a:off x="529077" y="3276600"/>
          <a:ext cx="27051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100" imgH="1231900" progId="Equation.DSMT4">
                  <p:embed/>
                </p:oleObj>
              </mc:Choice>
              <mc:Fallback>
                <p:oleObj name="Equation" r:id="rId4" imgW="2705100" imgH="12319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77" y="3276600"/>
                        <a:ext cx="27051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652268"/>
              </p:ext>
            </p:extLst>
          </p:nvPr>
        </p:nvGraphicFramePr>
        <p:xfrm>
          <a:off x="4138039" y="3269466"/>
          <a:ext cx="2882900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82900" imgH="1536700" progId="Equation.DSMT4">
                  <p:embed/>
                </p:oleObj>
              </mc:Choice>
              <mc:Fallback>
                <p:oleObj name="Equation" r:id="rId6" imgW="2882900" imgH="15367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8039" y="3269466"/>
                        <a:ext cx="2882900" cy="153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182488" y="5162373"/>
            <a:ext cx="45043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Write in 0s for missing </a:t>
            </a:r>
            <a:r>
              <a:rPr lang="en-US" sz="2000" dirty="0">
                <a:solidFill>
                  <a:srgbClr val="008080"/>
                </a:solidFill>
              </a:rPr>
              <a:t>terms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to help with alignment of like terms. 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53892"/>
              </p:ext>
            </p:extLst>
          </p:nvPr>
        </p:nvGraphicFramePr>
        <p:xfrm>
          <a:off x="4216400" y="4425166"/>
          <a:ext cx="287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70200" imgH="381000" progId="Equation.DSMT4">
                  <p:embed/>
                </p:oleObj>
              </mc:Choice>
              <mc:Fallback>
                <p:oleObj name="Equation" r:id="rId8" imgW="2870200" imgH="38100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4425166"/>
                        <a:ext cx="287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0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Subtracting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3855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/>
            <a:r>
              <a:rPr lang="en-US" dirty="0"/>
              <a:t>Subtract: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  <a:p>
            <a:pPr marL="533400" indent="-53340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475846"/>
              </p:ext>
            </p:extLst>
          </p:nvPr>
        </p:nvGraphicFramePr>
        <p:xfrm>
          <a:off x="1915673" y="1295400"/>
          <a:ext cx="5791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91200" imgH="584200" progId="Equation.DSMT4">
                  <p:embed/>
                </p:oleObj>
              </mc:Choice>
              <mc:Fallback>
                <p:oleObj name="Equation" r:id="rId2" imgW="5791200" imgH="584200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5673" y="1295400"/>
                        <a:ext cx="5791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3472696"/>
              </p:ext>
            </p:extLst>
          </p:nvPr>
        </p:nvGraphicFramePr>
        <p:xfrm>
          <a:off x="533400" y="2667000"/>
          <a:ext cx="56245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613480" imgH="639720" progId="Equation.DSMT4">
                  <p:embed/>
                </p:oleObj>
              </mc:Choice>
              <mc:Fallback>
                <p:oleObj name="Equation" r:id="rId4" imgW="5613480" imgH="639720" progId="Equation.DSMT4">
                  <p:embed/>
                  <p:pic>
                    <p:nvPicPr>
                      <p:cNvPr id="0" name="Picture 15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67000"/>
                        <a:ext cx="5624513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2646064"/>
              </p:ext>
            </p:extLst>
          </p:nvPr>
        </p:nvGraphicFramePr>
        <p:xfrm>
          <a:off x="987694" y="4626856"/>
          <a:ext cx="497681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64400" imgH="456840" progId="Equation.DSMT4">
                  <p:embed/>
                </p:oleObj>
              </mc:Choice>
              <mc:Fallback>
                <p:oleObj name="Equation" r:id="rId6" imgW="4964400" imgH="456840" progId="Equation.DSMT4">
                  <p:embed/>
                  <p:pic>
                    <p:nvPicPr>
                      <p:cNvPr id="0" name="Picture 151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694" y="4626856"/>
                        <a:ext cx="4976813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094867"/>
              </p:ext>
            </p:extLst>
          </p:nvPr>
        </p:nvGraphicFramePr>
        <p:xfrm>
          <a:off x="1065213" y="3376613"/>
          <a:ext cx="580548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790960" imgH="431640" progId="Equation.DSMT4">
                  <p:embed/>
                </p:oleObj>
              </mc:Choice>
              <mc:Fallback>
                <p:oleObj name="Equation" r:id="rId8" imgW="5790960" imgH="431640" progId="Equation.DSMT4">
                  <p:embed/>
                  <p:pic>
                    <p:nvPicPr>
                      <p:cNvPr id="0" name="Picture 152"/>
                      <p:cNvPicPr>
                        <a:picLocks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3376613"/>
                        <a:ext cx="5805487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7139368"/>
              </p:ext>
            </p:extLst>
          </p:nvPr>
        </p:nvGraphicFramePr>
        <p:xfrm>
          <a:off x="987694" y="3941056"/>
          <a:ext cx="71215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2880" imgH="639720" progId="Equation.DSMT4">
                  <p:embed/>
                </p:oleObj>
              </mc:Choice>
              <mc:Fallback>
                <p:oleObj name="Equation" r:id="rId10" imgW="7112880" imgH="639720" progId="Equation.DSMT4">
                  <p:embed/>
                  <p:pic>
                    <p:nvPicPr>
                      <p:cNvPr id="0" name="Picture 153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694" y="3941056"/>
                        <a:ext cx="7121525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747405" y="3331214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75560" y="3352800"/>
            <a:ext cx="644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48400" y="3341255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26378" y="3962400"/>
            <a:ext cx="11591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02360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07179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3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69722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9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54545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28453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79270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14633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23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312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Simplifying Algebraic Expressions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expression: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7299887"/>
              </p:ext>
            </p:extLst>
          </p:nvPr>
        </p:nvGraphicFramePr>
        <p:xfrm>
          <a:off x="4038600" y="1263384"/>
          <a:ext cx="3657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47880" imgH="639720" progId="Equation.DSMT4">
                  <p:embed/>
                </p:oleObj>
              </mc:Choice>
              <mc:Fallback>
                <p:oleObj name="Equation" r:id="rId2" imgW="3647880" imgH="639720" progId="Equation.DSMT4">
                  <p:embed/>
                  <p:pic>
                    <p:nvPicPr>
                      <p:cNvPr id="0" name="Picture 178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63384"/>
                        <a:ext cx="36576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250031"/>
              </p:ext>
            </p:extLst>
          </p:nvPr>
        </p:nvGraphicFramePr>
        <p:xfrm>
          <a:off x="512054" y="2514600"/>
          <a:ext cx="3771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71900" imgH="520700" progId="Equation.DSMT4">
                  <p:embed/>
                </p:oleObj>
              </mc:Choice>
              <mc:Fallback>
                <p:oleObj name="Equation" r:id="rId4" imgW="3771900" imgH="520700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054" y="2514600"/>
                        <a:ext cx="37719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181600" y="2590800"/>
            <a:ext cx="3124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Work with the parentheses first since they are included inside the brackets.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03659"/>
              </p:ext>
            </p:extLst>
          </p:nvPr>
        </p:nvGraphicFramePr>
        <p:xfrm>
          <a:off x="931154" y="3186113"/>
          <a:ext cx="384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48100" imgH="469900" progId="Equation.DSMT4">
                  <p:embed/>
                </p:oleObj>
              </mc:Choice>
              <mc:Fallback>
                <p:oleObj name="Equation" r:id="rId6" imgW="3848100" imgH="4699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3186113"/>
                        <a:ext cx="384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955045"/>
              </p:ext>
            </p:extLst>
          </p:nvPr>
        </p:nvGraphicFramePr>
        <p:xfrm>
          <a:off x="931154" y="3806825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55900" imgH="469900" progId="Equation.DSMT4">
                  <p:embed/>
                </p:oleObj>
              </mc:Choice>
              <mc:Fallback>
                <p:oleObj name="Equation" r:id="rId8" imgW="2755900" imgH="4699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3806825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712047"/>
              </p:ext>
            </p:extLst>
          </p:nvPr>
        </p:nvGraphicFramePr>
        <p:xfrm>
          <a:off x="931154" y="4400550"/>
          <a:ext cx="231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11400" imgH="292100" progId="Equation.DSMT4">
                  <p:embed/>
                </p:oleObj>
              </mc:Choice>
              <mc:Fallback>
                <p:oleObj name="Equation" r:id="rId10" imgW="2311400" imgH="292100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4400550"/>
                        <a:ext cx="231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802979"/>
              </p:ext>
            </p:extLst>
          </p:nvPr>
        </p:nvGraphicFramePr>
        <p:xfrm>
          <a:off x="931154" y="4906963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500" imgH="292100" progId="Equation.DSMT4">
                  <p:embed/>
                </p:oleObj>
              </mc:Choice>
              <mc:Fallback>
                <p:oleObj name="Equation" r:id="rId12" imgW="1333500" imgH="2921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4906963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9563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Simplifying Algebraic Expressions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Simplify the expression: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i="0" dirty="0"/>
          </a:p>
        </p:txBody>
      </p:sp>
      <p:graphicFrame>
        <p:nvGraphicFramePr>
          <p:cNvPr id="6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8057385"/>
              </p:ext>
            </p:extLst>
          </p:nvPr>
        </p:nvGraphicFramePr>
        <p:xfrm>
          <a:off x="4093454" y="1257300"/>
          <a:ext cx="369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84240" imgH="639720" progId="Equation.DSMT4">
                  <p:embed/>
                </p:oleObj>
              </mc:Choice>
              <mc:Fallback>
                <p:oleObj name="Equation" r:id="rId2" imgW="3684240" imgH="639720" progId="Equation.DSMT4">
                  <p:embed/>
                  <p:pic>
                    <p:nvPicPr>
                      <p:cNvPr id="0" name="Picture 178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3454" y="1257300"/>
                        <a:ext cx="3695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180120"/>
              </p:ext>
            </p:extLst>
          </p:nvPr>
        </p:nvGraphicFramePr>
        <p:xfrm>
          <a:off x="522727" y="2605548"/>
          <a:ext cx="3797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97300" imgH="520700" progId="Equation.DSMT4">
                  <p:embed/>
                </p:oleObj>
              </mc:Choice>
              <mc:Fallback>
                <p:oleObj name="Equation" r:id="rId4" imgW="3797300" imgH="520700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" y="2605548"/>
                        <a:ext cx="37973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501640" y="2677672"/>
            <a:ext cx="310896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Work with the parentheses first since they are included inside the brackets.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554186"/>
              </p:ext>
            </p:extLst>
          </p:nvPr>
        </p:nvGraphicFramePr>
        <p:xfrm>
          <a:off x="1284140" y="3259138"/>
          <a:ext cx="372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21100" imgH="469900" progId="Equation.DSMT4">
                  <p:embed/>
                </p:oleObj>
              </mc:Choice>
              <mc:Fallback>
                <p:oleObj name="Equation" r:id="rId6" imgW="3721100" imgH="4699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3259138"/>
                        <a:ext cx="372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172648"/>
              </p:ext>
            </p:extLst>
          </p:nvPr>
        </p:nvGraphicFramePr>
        <p:xfrm>
          <a:off x="1284140" y="3910013"/>
          <a:ext cx="325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51200" imgH="469900" progId="Equation.DSMT4">
                  <p:embed/>
                </p:oleObj>
              </mc:Choice>
              <mc:Fallback>
                <p:oleObj name="Equation" r:id="rId8" imgW="3251200" imgH="4699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3910013"/>
                        <a:ext cx="325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123749"/>
              </p:ext>
            </p:extLst>
          </p:nvPr>
        </p:nvGraphicFramePr>
        <p:xfrm>
          <a:off x="1284140" y="4522788"/>
          <a:ext cx="285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57500" imgH="292100" progId="Equation.DSMT4">
                  <p:embed/>
                </p:oleObj>
              </mc:Choice>
              <mc:Fallback>
                <p:oleObj name="Equation" r:id="rId10" imgW="2857500" imgH="292100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4522788"/>
                        <a:ext cx="285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89957"/>
              </p:ext>
            </p:extLst>
          </p:nvPr>
        </p:nvGraphicFramePr>
        <p:xfrm>
          <a:off x="1284140" y="5087938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55700" imgH="292100" progId="Equation.DSMT4">
                  <p:embed/>
                </p:oleObj>
              </mc:Choice>
              <mc:Fallback>
                <p:oleObj name="Equation" r:id="rId12" imgW="1155700" imgH="2921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5087938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66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142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Symbol</vt:lpstr>
      <vt:lpstr>Office Theme</vt:lpstr>
      <vt:lpstr>Equation</vt:lpstr>
      <vt:lpstr>Section 5.5</vt:lpstr>
      <vt:lpstr>Example 1: Adding Polynomials </vt:lpstr>
      <vt:lpstr>Example 2: Adding Polynomials</vt:lpstr>
      <vt:lpstr>Completion Example 3: Adding Polynomials </vt:lpstr>
      <vt:lpstr>Example 4: Subtracting Polynomials </vt:lpstr>
      <vt:lpstr>Example 5: Subtracting Polynomials</vt:lpstr>
      <vt:lpstr>Completion Example 6: Subtracting Polynomials</vt:lpstr>
      <vt:lpstr>Example 7: Simplifying Algebraic Expressions </vt:lpstr>
      <vt:lpstr>Example 8: Simplifying Algebraic Expressions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Jolie Even</cp:lastModifiedBy>
  <cp:revision>178</cp:revision>
  <dcterms:created xsi:type="dcterms:W3CDTF">2013-04-26T14:43:13Z</dcterms:created>
  <dcterms:modified xsi:type="dcterms:W3CDTF">2023-07-25T16:58:49Z</dcterms:modified>
</cp:coreProperties>
</file>