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60" r:id="rId3"/>
    <p:sldId id="261" r:id="rId4"/>
    <p:sldId id="262" r:id="rId5"/>
    <p:sldId id="264" r:id="rId6"/>
    <p:sldId id="265" r:id="rId7"/>
    <p:sldId id="267" r:id="rId8"/>
    <p:sldId id="268" r:id="rId9"/>
    <p:sldId id="269" r:id="rId10"/>
    <p:sldId id="284" r:id="rId11"/>
    <p:sldId id="270" r:id="rId12"/>
    <p:sldId id="271" r:id="rId13"/>
    <p:sldId id="285"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06" autoAdjust="0"/>
    <p:restoredTop sz="94709" autoAdjust="0"/>
  </p:normalViewPr>
  <p:slideViewPr>
    <p:cSldViewPr>
      <p:cViewPr varScale="1">
        <p:scale>
          <a:sx n="114" d="100"/>
          <a:sy n="114" d="100"/>
        </p:scale>
        <p:origin x="1278" y="102"/>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7/25/2023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dirty="0"/>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4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2.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4.wmf"/><Relationship Id="rId5" Type="http://schemas.openxmlformats.org/officeDocument/2006/relationships/image" Target="../media/image51.wmf"/><Relationship Id="rId15" Type="http://schemas.openxmlformats.org/officeDocument/2006/relationships/image" Target="../media/image5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3.wmf"/><Relationship Id="rId14" Type="http://schemas.openxmlformats.org/officeDocument/2006/relationships/oleObject" Target="../embeddings/oleObject5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2.wmf"/><Relationship Id="rId18" Type="http://schemas.openxmlformats.org/officeDocument/2006/relationships/oleObject" Target="../embeddings/oleObject64.bin"/><Relationship Id="rId26" Type="http://schemas.openxmlformats.org/officeDocument/2006/relationships/oleObject" Target="../embeddings/oleObject68.bin"/><Relationship Id="rId3" Type="http://schemas.openxmlformats.org/officeDocument/2006/relationships/image" Target="../media/image57.wmf"/><Relationship Id="rId21" Type="http://schemas.openxmlformats.org/officeDocument/2006/relationships/image" Target="../media/image66.wmf"/><Relationship Id="rId7" Type="http://schemas.openxmlformats.org/officeDocument/2006/relationships/image" Target="../media/image59.wmf"/><Relationship Id="rId12" Type="http://schemas.openxmlformats.org/officeDocument/2006/relationships/oleObject" Target="../embeddings/oleObject61.bin"/><Relationship Id="rId17" Type="http://schemas.openxmlformats.org/officeDocument/2006/relationships/image" Target="../media/image64.wmf"/><Relationship Id="rId25" Type="http://schemas.openxmlformats.org/officeDocument/2006/relationships/image" Target="../media/image68.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1.wmf"/><Relationship Id="rId24" Type="http://schemas.openxmlformats.org/officeDocument/2006/relationships/oleObject" Target="../embeddings/oleObject67.bin"/><Relationship Id="rId5" Type="http://schemas.openxmlformats.org/officeDocument/2006/relationships/image" Target="../media/image58.wmf"/><Relationship Id="rId15" Type="http://schemas.openxmlformats.org/officeDocument/2006/relationships/image" Target="../media/image63.wmf"/><Relationship Id="rId23" Type="http://schemas.openxmlformats.org/officeDocument/2006/relationships/image" Target="../media/image67.wmf"/><Relationship Id="rId10" Type="http://schemas.openxmlformats.org/officeDocument/2006/relationships/oleObject" Target="../embeddings/oleObject60.bin"/><Relationship Id="rId19" Type="http://schemas.openxmlformats.org/officeDocument/2006/relationships/image" Target="../media/image65.wmf"/><Relationship Id="rId4" Type="http://schemas.openxmlformats.org/officeDocument/2006/relationships/oleObject" Target="../embeddings/oleObject57.bin"/><Relationship Id="rId9" Type="http://schemas.openxmlformats.org/officeDocument/2006/relationships/image" Target="../media/image60.wmf"/><Relationship Id="rId14" Type="http://schemas.openxmlformats.org/officeDocument/2006/relationships/oleObject" Target="../embeddings/oleObject62.bin"/><Relationship Id="rId22" Type="http://schemas.openxmlformats.org/officeDocument/2006/relationships/oleObject" Target="../embeddings/oleObject66.bin"/><Relationship Id="rId27" Type="http://schemas.openxmlformats.org/officeDocument/2006/relationships/image" Target="../media/image69.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74.wmf"/><Relationship Id="rId3" Type="http://schemas.openxmlformats.org/officeDocument/2006/relationships/image" Target="../media/image70.wmf"/><Relationship Id="rId7" Type="http://schemas.openxmlformats.org/officeDocument/2006/relationships/image" Target="../media/image72.wmf"/><Relationship Id="rId12" Type="http://schemas.openxmlformats.org/officeDocument/2006/relationships/oleObject" Target="../embeddings/oleObject75.bin"/><Relationship Id="rId2"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71.bin"/><Relationship Id="rId11" Type="http://schemas.openxmlformats.org/officeDocument/2006/relationships/oleObject" Target="../embeddings/oleObject74.bin"/><Relationship Id="rId5" Type="http://schemas.openxmlformats.org/officeDocument/2006/relationships/image" Target="../media/image71.wmf"/><Relationship Id="rId15" Type="http://schemas.openxmlformats.org/officeDocument/2006/relationships/image" Target="../media/image75.wmf"/><Relationship Id="rId10" Type="http://schemas.openxmlformats.org/officeDocument/2006/relationships/oleObject" Target="../embeddings/oleObject73.bin"/><Relationship Id="rId4" Type="http://schemas.openxmlformats.org/officeDocument/2006/relationships/oleObject" Target="../embeddings/oleObject70.bin"/><Relationship Id="rId9" Type="http://schemas.openxmlformats.org/officeDocument/2006/relationships/image" Target="../media/image73.wmf"/><Relationship Id="rId14" Type="http://schemas.openxmlformats.org/officeDocument/2006/relationships/oleObject" Target="../embeddings/oleObject76.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image" Target="../media/image81.wmf"/><Relationship Id="rId3" Type="http://schemas.openxmlformats.org/officeDocument/2006/relationships/image" Target="../media/image76.wmf"/><Relationship Id="rId7" Type="http://schemas.openxmlformats.org/officeDocument/2006/relationships/image" Target="../media/image78.wmf"/><Relationship Id="rId12" Type="http://schemas.openxmlformats.org/officeDocument/2006/relationships/oleObject" Target="../embeddings/oleObject82.bin"/><Relationship Id="rId2"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79.bin"/><Relationship Id="rId11" Type="http://schemas.openxmlformats.org/officeDocument/2006/relationships/image" Target="../media/image80.wmf"/><Relationship Id="rId5" Type="http://schemas.openxmlformats.org/officeDocument/2006/relationships/image" Target="../media/image77.wmf"/><Relationship Id="rId10" Type="http://schemas.openxmlformats.org/officeDocument/2006/relationships/oleObject" Target="../embeddings/oleObject81.bin"/><Relationship Id="rId4" Type="http://schemas.openxmlformats.org/officeDocument/2006/relationships/oleObject" Target="../embeddings/oleObject78.bin"/><Relationship Id="rId9" Type="http://schemas.openxmlformats.org/officeDocument/2006/relationships/image" Target="../media/image79.wmf"/></Relationships>
</file>

<file path=ppt/slides/_rels/slide17.x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oleObject" Target="../embeddings/oleObject83.bin"/><Relationship Id="rId1" Type="http://schemas.openxmlformats.org/officeDocument/2006/relationships/slideLayout" Target="../slideLayouts/slideLayout2.xml"/><Relationship Id="rId5" Type="http://schemas.openxmlformats.org/officeDocument/2006/relationships/image" Target="../media/image83.wmf"/><Relationship Id="rId4" Type="http://schemas.openxmlformats.org/officeDocument/2006/relationships/oleObject" Target="../embeddings/oleObject84.bin"/></Relationships>
</file>

<file path=ppt/slides/_rels/slide18.x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oleObject" Target="../embeddings/oleObject85.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9.bin"/><Relationship Id="rId13" Type="http://schemas.openxmlformats.org/officeDocument/2006/relationships/image" Target="../media/image90.wmf"/><Relationship Id="rId3" Type="http://schemas.openxmlformats.org/officeDocument/2006/relationships/image" Target="../media/image85.wmf"/><Relationship Id="rId7" Type="http://schemas.openxmlformats.org/officeDocument/2006/relationships/image" Target="../media/image87.wmf"/><Relationship Id="rId12" Type="http://schemas.openxmlformats.org/officeDocument/2006/relationships/oleObject" Target="../embeddings/oleObject91.bin"/><Relationship Id="rId17" Type="http://schemas.openxmlformats.org/officeDocument/2006/relationships/image" Target="../media/image92.wmf"/><Relationship Id="rId2" Type="http://schemas.openxmlformats.org/officeDocument/2006/relationships/oleObject" Target="../embeddings/oleObject86.bin"/><Relationship Id="rId16"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88.bin"/><Relationship Id="rId11" Type="http://schemas.openxmlformats.org/officeDocument/2006/relationships/image" Target="../media/image89.wmf"/><Relationship Id="rId5" Type="http://schemas.openxmlformats.org/officeDocument/2006/relationships/image" Target="../media/image86.wmf"/><Relationship Id="rId15" Type="http://schemas.openxmlformats.org/officeDocument/2006/relationships/image" Target="../media/image91.wmf"/><Relationship Id="rId10" Type="http://schemas.openxmlformats.org/officeDocument/2006/relationships/oleObject" Target="../embeddings/oleObject90.bin"/><Relationship Id="rId4" Type="http://schemas.openxmlformats.org/officeDocument/2006/relationships/oleObject" Target="../embeddings/oleObject87.bin"/><Relationship Id="rId9" Type="http://schemas.openxmlformats.org/officeDocument/2006/relationships/image" Target="../media/image88.wmf"/><Relationship Id="rId14" Type="http://schemas.openxmlformats.org/officeDocument/2006/relationships/oleObject" Target="../embeddings/oleObject9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98.wmf"/><Relationship Id="rId3" Type="http://schemas.openxmlformats.org/officeDocument/2006/relationships/image" Target="../media/image93.wmf"/><Relationship Id="rId7" Type="http://schemas.openxmlformats.org/officeDocument/2006/relationships/image" Target="../media/image95.wmf"/><Relationship Id="rId12" Type="http://schemas.openxmlformats.org/officeDocument/2006/relationships/oleObject" Target="../embeddings/oleObject99.bin"/><Relationship Id="rId17" Type="http://schemas.openxmlformats.org/officeDocument/2006/relationships/image" Target="../media/image100.wmf"/><Relationship Id="rId2" Type="http://schemas.openxmlformats.org/officeDocument/2006/relationships/oleObject" Target="../embeddings/oleObject94.bin"/><Relationship Id="rId16" Type="http://schemas.openxmlformats.org/officeDocument/2006/relationships/oleObject" Target="../embeddings/oleObject101.bin"/><Relationship Id="rId1" Type="http://schemas.openxmlformats.org/officeDocument/2006/relationships/slideLayout" Target="../slideLayouts/slideLayout2.xml"/><Relationship Id="rId6" Type="http://schemas.openxmlformats.org/officeDocument/2006/relationships/oleObject" Target="../embeddings/oleObject96.bin"/><Relationship Id="rId11" Type="http://schemas.openxmlformats.org/officeDocument/2006/relationships/image" Target="../media/image97.wmf"/><Relationship Id="rId5" Type="http://schemas.openxmlformats.org/officeDocument/2006/relationships/image" Target="../media/image94.wmf"/><Relationship Id="rId15" Type="http://schemas.openxmlformats.org/officeDocument/2006/relationships/image" Target="../media/image99.wmf"/><Relationship Id="rId10" Type="http://schemas.openxmlformats.org/officeDocument/2006/relationships/oleObject" Target="../embeddings/oleObject98.bin"/><Relationship Id="rId4" Type="http://schemas.openxmlformats.org/officeDocument/2006/relationships/oleObject" Target="../embeddings/oleObject95.bin"/><Relationship Id="rId9" Type="http://schemas.openxmlformats.org/officeDocument/2006/relationships/image" Target="../media/image96.wmf"/><Relationship Id="rId14" Type="http://schemas.openxmlformats.org/officeDocument/2006/relationships/oleObject" Target="../embeddings/oleObject100.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05.bin"/><Relationship Id="rId13"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3.wmf"/><Relationship Id="rId12" Type="http://schemas.openxmlformats.org/officeDocument/2006/relationships/oleObject" Target="../embeddings/oleObject107.bin"/><Relationship Id="rId17" Type="http://schemas.openxmlformats.org/officeDocument/2006/relationships/image" Target="../media/image108.wmf"/><Relationship Id="rId2" Type="http://schemas.openxmlformats.org/officeDocument/2006/relationships/oleObject" Target="../embeddings/oleObject102.bin"/><Relationship Id="rId16" Type="http://schemas.openxmlformats.org/officeDocument/2006/relationships/oleObject" Target="../embeddings/oleObject109.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5.wmf"/><Relationship Id="rId5" Type="http://schemas.openxmlformats.org/officeDocument/2006/relationships/image" Target="../media/image102.wmf"/><Relationship Id="rId15" Type="http://schemas.openxmlformats.org/officeDocument/2006/relationships/image" Target="../media/image107.wmf"/><Relationship Id="rId10" Type="http://schemas.openxmlformats.org/officeDocument/2006/relationships/oleObject" Target="../embeddings/oleObject106.bin"/><Relationship Id="rId4" Type="http://schemas.openxmlformats.org/officeDocument/2006/relationships/oleObject" Target="../embeddings/oleObject103.bin"/><Relationship Id="rId9" Type="http://schemas.openxmlformats.org/officeDocument/2006/relationships/image" Target="../media/image104.wmf"/><Relationship Id="rId14" Type="http://schemas.openxmlformats.org/officeDocument/2006/relationships/oleObject" Target="../embeddings/oleObject108.bin"/></Relationships>
</file>

<file path=ppt/slides/_rels/slide22.x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oleObject" Target="../embeddings/oleObject110.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14.bin"/><Relationship Id="rId3" Type="http://schemas.openxmlformats.org/officeDocument/2006/relationships/image" Target="../media/image110.wmf"/><Relationship Id="rId7" Type="http://schemas.openxmlformats.org/officeDocument/2006/relationships/image" Target="../media/image112.wmf"/><Relationship Id="rId2"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13.bin"/><Relationship Id="rId11" Type="http://schemas.openxmlformats.org/officeDocument/2006/relationships/image" Target="../media/image114.wmf"/><Relationship Id="rId5" Type="http://schemas.openxmlformats.org/officeDocument/2006/relationships/image" Target="../media/image111.w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11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19.bin"/><Relationship Id="rId13" Type="http://schemas.openxmlformats.org/officeDocument/2006/relationships/image" Target="../media/image120.wmf"/><Relationship Id="rId3" Type="http://schemas.openxmlformats.org/officeDocument/2006/relationships/image" Target="../media/image115.wmf"/><Relationship Id="rId7" Type="http://schemas.openxmlformats.org/officeDocument/2006/relationships/image" Target="../media/image117.wmf"/><Relationship Id="rId12" Type="http://schemas.openxmlformats.org/officeDocument/2006/relationships/oleObject" Target="../embeddings/oleObject121.bin"/><Relationship Id="rId2" Type="http://schemas.openxmlformats.org/officeDocument/2006/relationships/oleObject" Target="../embeddings/oleObject116.bin"/><Relationship Id="rId1" Type="http://schemas.openxmlformats.org/officeDocument/2006/relationships/slideLayout" Target="../slideLayouts/slideLayout2.xml"/><Relationship Id="rId6" Type="http://schemas.openxmlformats.org/officeDocument/2006/relationships/oleObject" Target="../embeddings/oleObject118.bin"/><Relationship Id="rId11" Type="http://schemas.openxmlformats.org/officeDocument/2006/relationships/image" Target="../media/image119.wmf"/><Relationship Id="rId5" Type="http://schemas.openxmlformats.org/officeDocument/2006/relationships/image" Target="../media/image116.wmf"/><Relationship Id="rId10" Type="http://schemas.openxmlformats.org/officeDocument/2006/relationships/oleObject" Target="../embeddings/oleObject120.bin"/><Relationship Id="rId4" Type="http://schemas.openxmlformats.org/officeDocument/2006/relationships/oleObject" Target="../embeddings/oleObject117.bin"/><Relationship Id="rId9" Type="http://schemas.openxmlformats.org/officeDocument/2006/relationships/image" Target="../media/image11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26.wmf"/><Relationship Id="rId7" Type="http://schemas.openxmlformats.org/officeDocument/2006/relationships/image" Target="../media/image28.wmf"/><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5" Type="http://schemas.openxmlformats.org/officeDocument/2006/relationships/image" Target="../media/image27.wmf"/><Relationship Id="rId4" Type="http://schemas.openxmlformats.org/officeDocument/2006/relationships/oleObject" Target="../embeddings/oleObject26.bin"/><Relationship Id="rId9" Type="http://schemas.openxmlformats.org/officeDocument/2006/relationships/image" Target="../media/image29.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wmf"/><Relationship Id="rId18" Type="http://schemas.openxmlformats.org/officeDocument/2006/relationships/oleObject" Target="../embeddings/oleObject37.bin"/><Relationship Id="rId3" Type="http://schemas.openxmlformats.org/officeDocument/2006/relationships/image" Target="../media/image30.wmf"/><Relationship Id="rId21" Type="http://schemas.openxmlformats.org/officeDocument/2006/relationships/image" Target="../media/image39.wmf"/><Relationship Id="rId7" Type="http://schemas.openxmlformats.org/officeDocument/2006/relationships/image" Target="../media/image32.wmf"/><Relationship Id="rId12" Type="http://schemas.openxmlformats.org/officeDocument/2006/relationships/oleObject" Target="../embeddings/oleObject34.bin"/><Relationship Id="rId17" Type="http://schemas.openxmlformats.org/officeDocument/2006/relationships/image" Target="../media/image37.wmf"/><Relationship Id="rId2" Type="http://schemas.openxmlformats.org/officeDocument/2006/relationships/oleObject" Target="../embeddings/oleObject29.bin"/><Relationship Id="rId16" Type="http://schemas.openxmlformats.org/officeDocument/2006/relationships/oleObject" Target="../embeddings/oleObject36.bin"/><Relationship Id="rId20"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wmf"/><Relationship Id="rId5" Type="http://schemas.openxmlformats.org/officeDocument/2006/relationships/image" Target="../media/image31.wmf"/><Relationship Id="rId15" Type="http://schemas.openxmlformats.org/officeDocument/2006/relationships/image" Target="../media/image36.wmf"/><Relationship Id="rId10" Type="http://schemas.openxmlformats.org/officeDocument/2006/relationships/oleObject" Target="../embeddings/oleObject33.bin"/><Relationship Id="rId19" Type="http://schemas.openxmlformats.org/officeDocument/2006/relationships/image" Target="../media/image38.wmf"/><Relationship Id="rId4" Type="http://schemas.openxmlformats.org/officeDocument/2006/relationships/oleObject" Target="../embeddings/oleObject30.bin"/><Relationship Id="rId9" Type="http://schemas.openxmlformats.org/officeDocument/2006/relationships/image" Target="../media/image33.wmf"/><Relationship Id="rId14" Type="http://schemas.openxmlformats.org/officeDocument/2006/relationships/oleObject" Target="../embeddings/oleObject35.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4.bin"/><Relationship Id="rId17" Type="http://schemas.openxmlformats.org/officeDocument/2006/relationships/image" Target="../media/image47.wmf"/><Relationship Id="rId2" Type="http://schemas.openxmlformats.org/officeDocument/2006/relationships/oleObject" Target="../embeddings/oleObject39.bin"/><Relationship Id="rId16"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3.wmf"/><Relationship Id="rId14" Type="http://schemas.openxmlformats.org/officeDocument/2006/relationships/oleObject" Target="../embeddings/oleObject4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graphicFrame>
        <p:nvGraphicFramePr>
          <p:cNvPr id="15365" name="Object 5"/>
          <p:cNvGraphicFramePr>
            <a:graphicFrameLocks noChangeAspect="1"/>
          </p:cNvGraphicFramePr>
          <p:nvPr>
            <p:extLst>
              <p:ext uri="{D42A27DB-BD31-4B8C-83A1-F6EECF244321}">
                <p14:modId xmlns:p14="http://schemas.microsoft.com/office/powerpoint/2010/main" val="1596664297"/>
              </p:ext>
            </p:extLst>
          </p:nvPr>
        </p:nvGraphicFramePr>
        <p:xfrm>
          <a:off x="806450" y="1301750"/>
          <a:ext cx="6261100" cy="825500"/>
        </p:xfrm>
        <a:graphic>
          <a:graphicData uri="http://schemas.openxmlformats.org/presentationml/2006/ole">
            <mc:AlternateContent xmlns:mc="http://schemas.openxmlformats.org/markup-compatibility/2006">
              <mc:Choice xmlns:v="urn:schemas-microsoft-com:vml" Requires="v">
                <p:oleObj name="Equation" r:id="rId2" imgW="6260760" imgH="825480" progId="Equation.DSMT4">
                  <p:embed/>
                </p:oleObj>
              </mc:Choice>
              <mc:Fallback>
                <p:oleObj name="Equation" r:id="rId2" imgW="6260760" imgH="825480" progId="Equation.DSMT4">
                  <p:embed/>
                  <p:pic>
                    <p:nvPicPr>
                      <p:cNvPr id="15365" name="Object 5"/>
                      <p:cNvPicPr>
                        <a:picLocks noChangeAspect="1" noChangeArrowheads="1"/>
                      </p:cNvPicPr>
                      <p:nvPr/>
                    </p:nvPicPr>
                    <p:blipFill>
                      <a:blip r:embed="rId3"/>
                      <a:srcRect/>
                      <a:stretch>
                        <a:fillRect/>
                      </a:stretch>
                    </p:blipFill>
                    <p:spPr bwMode="auto">
                      <a:xfrm>
                        <a:off x="806450" y="1301750"/>
                        <a:ext cx="6261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a:extLst>
              <a:ext uri="{FF2B5EF4-FFF2-40B4-BE49-F238E27FC236}">
                <a16:creationId xmlns:a16="http://schemas.microsoft.com/office/drawing/2014/main" id="{50239610-14FD-B730-C92B-6A990E9135C2}"/>
              </a:ext>
            </a:extLst>
          </p:cNvPr>
          <p:cNvSpPr>
            <a:spLocks noGrp="1"/>
          </p:cNvSpPr>
          <p:nvPr>
            <p:ph idx="1"/>
          </p:nvPr>
        </p:nvSpPr>
        <p:spPr/>
        <p:txBody>
          <a:bodyPr/>
          <a:lstStyle/>
          <a:p>
            <a:r>
              <a:rPr lang="en-US" dirty="0"/>
              <a:t> </a:t>
            </a:r>
            <a:endParaRPr lang="en-IN" dirty="0"/>
          </a:p>
        </p:txBody>
      </p:sp>
    </p:spTree>
    <p:extLst>
      <p:ext uri="{BB962C8B-B14F-4D97-AF65-F5344CB8AC3E}">
        <p14:creationId xmlns:p14="http://schemas.microsoft.com/office/powerpoint/2010/main" val="1021194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endParaRPr lang="en-US" sz="3200" dirty="0">
              <a:solidFill>
                <a:schemeClr val="accent1"/>
              </a:solidFill>
            </a:endParaRPr>
          </a:p>
        </p:txBody>
      </p:sp>
      <p:sp>
        <p:nvSpPr>
          <p:cNvPr id="16387" name="Rectangle 3"/>
          <p:cNvSpPr>
            <a:spLocks noGrp="1"/>
          </p:cNvSpPr>
          <p:nvPr>
            <p:ph idx="1"/>
          </p:nvPr>
        </p:nvSpPr>
        <p:spPr>
          <a:xfrm>
            <a:off x="457200" y="1280160"/>
            <a:ext cx="8229600" cy="3770263"/>
          </a:xfrm>
          <a:prstGeom prst="rect">
            <a:avLst/>
          </a:prstGeom>
          <a:noFill/>
        </p:spPr>
        <p:txBody>
          <a:bodyPr>
            <a:spAutoFit/>
          </a:bodyPr>
          <a:lstStyle/>
          <a:p>
            <a:r>
              <a:rPr lang="en-US" dirty="0"/>
              <a:t>Solve the equation: </a:t>
            </a:r>
            <a:r>
              <a:rPr lang="en-US" b="1" i="0" dirty="0">
                <a:solidFill>
                  <a:schemeClr val="tx1"/>
                </a:solidFill>
              </a:rPr>
              <a:t>	</a:t>
            </a:r>
          </a:p>
          <a:p>
            <a:pPr marL="0" indent="0">
              <a:spcBef>
                <a:spcPts val="12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We could stop right here. There is </a:t>
            </a:r>
            <a:r>
              <a:rPr lang="en-US" b="1" i="0" dirty="0">
                <a:solidFill>
                  <a:schemeClr val="tx1"/>
                </a:solidFill>
              </a:rPr>
              <a:t>no</a:t>
            </a:r>
            <a:r>
              <a:rPr lang="en-US" i="0" dirty="0">
                <a:solidFill>
                  <a:schemeClr val="tx1"/>
                </a:solidFill>
              </a:rPr>
              <a:t> </a:t>
            </a:r>
            <a:r>
              <a:rPr lang="en-US" b="1" i="0" dirty="0">
                <a:solidFill>
                  <a:schemeClr val="tx1"/>
                </a:solidFill>
              </a:rPr>
              <a:t>real solution</a:t>
            </a:r>
            <a:r>
              <a:rPr lang="en-US" i="0" dirty="0">
                <a:solidFill>
                  <a:schemeClr val="tx1"/>
                </a:solidFill>
              </a:rPr>
              <a:t> to this equation because the radical on the left is nonnegative and cannot possibly equal −3, a negative number. Suppose we did not notice this relationship. Then, proceeding as usual, we will find an answer that is not a solution to the original equation.</a:t>
            </a:r>
          </a:p>
        </p:txBody>
      </p:sp>
      <p:graphicFrame>
        <p:nvGraphicFramePr>
          <p:cNvPr id="16388" name="Object 4"/>
          <p:cNvGraphicFramePr>
            <a:graphicFrameLocks noChangeAspect="1"/>
          </p:cNvGraphicFramePr>
          <p:nvPr/>
        </p:nvGraphicFramePr>
        <p:xfrm>
          <a:off x="3378200" y="1281752"/>
          <a:ext cx="1651000" cy="444500"/>
        </p:xfrm>
        <a:graphic>
          <a:graphicData uri="http://schemas.openxmlformats.org/presentationml/2006/ole">
            <mc:AlternateContent xmlns:mc="http://schemas.openxmlformats.org/markup-compatibility/2006">
              <mc:Choice xmlns:v="urn:schemas-microsoft-com:vml" Requires="v">
                <p:oleObj name="Equation" r:id="rId2" imgW="1651000" imgH="444500" progId="Equation.DSMT4">
                  <p:embed/>
                </p:oleObj>
              </mc:Choice>
              <mc:Fallback>
                <p:oleObj name="Equation" r:id="rId2" imgW="16510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8200" y="1281752"/>
                        <a:ext cx="1651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 </a:t>
            </a:r>
            <a:r>
              <a:rPr lang="en-US" dirty="0">
                <a:solidFill>
                  <a:schemeClr val="accent1"/>
                </a:solidFill>
              </a:rPr>
              <a:t> (cont.)</a:t>
            </a:r>
            <a:endParaRPr lang="en-US" sz="3200" dirty="0">
              <a:solidFill>
                <a:schemeClr val="accent1"/>
              </a:solidFill>
            </a:endParaRPr>
          </a:p>
        </p:txBody>
      </p:sp>
      <p:sp>
        <p:nvSpPr>
          <p:cNvPr id="17412" name="Rectangle 5"/>
          <p:cNvSpPr>
            <a:spLocks noChangeArrowheads="1"/>
          </p:cNvSpPr>
          <p:nvPr/>
        </p:nvSpPr>
        <p:spPr bwMode="auto">
          <a:xfrm>
            <a:off x="455613" y="3228975"/>
            <a:ext cx="8226425" cy="2654300"/>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endParaRPr lang="en-US" sz="2800" b="1" dirty="0"/>
          </a:p>
          <a:p>
            <a:pPr marL="342900" indent="-342900"/>
            <a:endParaRPr lang="en-US" sz="2800" b="1" dirty="0"/>
          </a:p>
          <a:p>
            <a:pPr marL="342900" indent="-342900"/>
            <a:endParaRPr lang="en-US" sz="2800" b="1" dirty="0"/>
          </a:p>
          <a:p>
            <a:pPr marL="342900" indent="-342900"/>
            <a:endParaRPr lang="en-US" sz="2800" b="1" dirty="0"/>
          </a:p>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graphicFrame>
        <p:nvGraphicFramePr>
          <p:cNvPr id="10244" name="Object 4"/>
          <p:cNvGraphicFramePr>
            <a:graphicFrameLocks noChangeAspect="1"/>
          </p:cNvGraphicFramePr>
          <p:nvPr/>
        </p:nvGraphicFramePr>
        <p:xfrm>
          <a:off x="2778456" y="1219200"/>
          <a:ext cx="1663700" cy="444500"/>
        </p:xfrm>
        <a:graphic>
          <a:graphicData uri="http://schemas.openxmlformats.org/presentationml/2006/ole">
            <mc:AlternateContent xmlns:mc="http://schemas.openxmlformats.org/markup-compatibility/2006">
              <mc:Choice xmlns:v="urn:schemas-microsoft-com:vml" Requires="v">
                <p:oleObj name="Equation" r:id="rId2" imgW="1663700" imgH="444500" progId="Equation.DSMT4">
                  <p:embed/>
                </p:oleObj>
              </mc:Choice>
              <mc:Fallback>
                <p:oleObj name="Equation" r:id="rId2" imgW="1663700" imgH="4445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456" y="12192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393950" y="1689100"/>
          <a:ext cx="4699000" cy="698500"/>
        </p:xfrm>
        <a:graphic>
          <a:graphicData uri="http://schemas.openxmlformats.org/presentationml/2006/ole">
            <mc:AlternateContent xmlns:mc="http://schemas.openxmlformats.org/markup-compatibility/2006">
              <mc:Choice xmlns:v="urn:schemas-microsoft-com:vml" Requires="v">
                <p:oleObj name="Equation" r:id="rId4" imgW="4698720" imgH="698400" progId="Equation.DSMT4">
                  <p:embed/>
                </p:oleObj>
              </mc:Choice>
              <mc:Fallback>
                <p:oleObj name="Equation" r:id="rId4" imgW="4698720" imgH="6984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3950" y="1689100"/>
                        <a:ext cx="4699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048000" y="2430440"/>
          <a:ext cx="1193800" cy="292100"/>
        </p:xfrm>
        <a:graphic>
          <a:graphicData uri="http://schemas.openxmlformats.org/presentationml/2006/ole">
            <mc:AlternateContent xmlns:mc="http://schemas.openxmlformats.org/markup-compatibility/2006">
              <mc:Choice xmlns:v="urn:schemas-microsoft-com:vml" Requires="v">
                <p:oleObj name="Equation" r:id="rId6" imgW="1193800" imgH="292100" progId="Equation.DSMT4">
                  <p:embed/>
                </p:oleObj>
              </mc:Choice>
              <mc:Fallback>
                <p:oleObj name="Equation" r:id="rId6" imgW="1193800" imgH="2921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24304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8848" y="2811440"/>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8848" y="2811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616200" y="3397250"/>
          <a:ext cx="1866900" cy="685800"/>
        </p:xfrm>
        <a:graphic>
          <a:graphicData uri="http://schemas.openxmlformats.org/presentationml/2006/ole">
            <mc:AlternateContent xmlns:mc="http://schemas.openxmlformats.org/markup-compatibility/2006">
              <mc:Choice xmlns:v="urn:schemas-microsoft-com:vml" Requires="v">
                <p:oleObj name="Equation" r:id="rId10" imgW="1866600" imgH="685800" progId="Equation.DSMT4">
                  <p:embed/>
                </p:oleObj>
              </mc:Choice>
              <mc:Fallback>
                <p:oleObj name="Equation" r:id="rId10" imgW="1866600" imgH="6858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16200" y="3397250"/>
                        <a:ext cx="1866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14700" y="4108450"/>
          <a:ext cx="1168400" cy="647700"/>
        </p:xfrm>
        <a:graphic>
          <a:graphicData uri="http://schemas.openxmlformats.org/presentationml/2006/ole">
            <mc:AlternateContent xmlns:mc="http://schemas.openxmlformats.org/markup-compatibility/2006">
              <mc:Choice xmlns:v="urn:schemas-microsoft-com:vml" Requires="v">
                <p:oleObj name="Equation" r:id="rId12" imgW="1168200" imgH="647640" progId="Equation.DSMT4">
                  <p:embed/>
                </p:oleObj>
              </mc:Choice>
              <mc:Fallback>
                <p:oleObj name="Equation" r:id="rId12" imgW="1168200" imgH="64764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14700" y="410845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87750" y="5011056"/>
          <a:ext cx="901700" cy="292100"/>
        </p:xfrm>
        <a:graphic>
          <a:graphicData uri="http://schemas.openxmlformats.org/presentationml/2006/ole">
            <mc:AlternateContent xmlns:mc="http://schemas.openxmlformats.org/markup-compatibility/2006">
              <mc:Choice xmlns:v="urn:schemas-microsoft-com:vml" Requires="v">
                <p:oleObj name="Equation" r:id="rId14" imgW="901309" imgH="291973" progId="Equation.DSMT4">
                  <p:embed/>
                </p:oleObj>
              </mc:Choice>
              <mc:Fallback>
                <p:oleObj name="Equation" r:id="rId14" imgW="901309" imgH="291973"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7750" y="50110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384995"/>
          </a:xfrm>
          <a:prstGeom prst="rect">
            <a:avLst/>
          </a:prstGeom>
          <a:solidFill>
            <a:schemeClr val="accent3"/>
          </a:solidFill>
          <a:ln w="28575">
            <a:solidFill>
              <a:srgbClr val="000000"/>
            </a:solidFill>
          </a:ln>
        </p:spPr>
        <p:txBody>
          <a:bodyPr wrap="square">
            <a:spAutoFit/>
          </a:bodyPr>
          <a:lstStyle/>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Note</a:t>
            </a:r>
            <a:endParaRPr lang="en-US" sz="3200" dirty="0">
              <a:solidFill>
                <a:schemeClr val="accent1"/>
              </a:solidFill>
            </a:endParaRPr>
          </a:p>
        </p:txBody>
      </p:sp>
    </p:spTree>
    <p:extLst>
      <p:ext uri="{BB962C8B-B14F-4D97-AF65-F5344CB8AC3E}">
        <p14:creationId xmlns:p14="http://schemas.microsoft.com/office/powerpoint/2010/main" val="2470626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a:t>
            </a: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extLst>
              <p:ext uri="{D42A27DB-BD31-4B8C-83A1-F6EECF244321}">
                <p14:modId xmlns:p14="http://schemas.microsoft.com/office/powerpoint/2010/main" val="1238653330"/>
              </p:ext>
            </p:extLst>
          </p:nvPr>
        </p:nvGraphicFramePr>
        <p:xfrm>
          <a:off x="3421063" y="1295400"/>
          <a:ext cx="2260600" cy="508000"/>
        </p:xfrm>
        <a:graphic>
          <a:graphicData uri="http://schemas.openxmlformats.org/presentationml/2006/ole">
            <mc:AlternateContent xmlns:mc="http://schemas.openxmlformats.org/markup-compatibility/2006">
              <mc:Choice xmlns:v="urn:schemas-microsoft-com:vml" Requires="v">
                <p:oleObj name="Equation" r:id="rId2" imgW="2260440" imgH="507960" progId="Equation.DSMT4">
                  <p:embed/>
                </p:oleObj>
              </mc:Choice>
              <mc:Fallback>
                <p:oleObj name="Equation" r:id="rId2" imgW="2260440" imgH="507960" progId="Equation.DSMT4">
                  <p:embed/>
                  <p:pic>
                    <p:nvPicPr>
                      <p:cNvPr id="0" name="Picture 16"/>
                      <p:cNvPicPr>
                        <a:picLocks noChangeAspect="1" noChangeArrowheads="1"/>
                      </p:cNvPicPr>
                      <p:nvPr/>
                    </p:nvPicPr>
                    <p:blipFill>
                      <a:blip r:embed="rId3"/>
                      <a:srcRect/>
                      <a:stretch>
                        <a:fillRect/>
                      </a:stretch>
                    </p:blipFill>
                    <p:spPr bwMode="auto">
                      <a:xfrm>
                        <a:off x="3421063" y="1295400"/>
                        <a:ext cx="22606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184400" y="2667000"/>
          <a:ext cx="5359400" cy="3060700"/>
        </p:xfrm>
        <a:graphic>
          <a:graphicData uri="http://schemas.openxmlformats.org/presentationml/2006/ole">
            <mc:AlternateContent xmlns:mc="http://schemas.openxmlformats.org/markup-compatibility/2006">
              <mc:Choice xmlns:v="urn:schemas-microsoft-com:vml" Requires="v">
                <p:oleObj name="Equation" r:id="rId4" imgW="5359400" imgH="3060700" progId="Equation.DSMT4">
                  <p:embed/>
                </p:oleObj>
              </mc:Choice>
              <mc:Fallback>
                <p:oleObj name="Equation" r:id="rId4" imgW="5359400" imgH="30607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84400" y="2667000"/>
                        <a:ext cx="5359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4" name="Object 6"/>
          <p:cNvGraphicFramePr>
            <a:graphicFrameLocks noChangeAspect="1"/>
          </p:cNvGraphicFramePr>
          <p:nvPr/>
        </p:nvGraphicFramePr>
        <p:xfrm>
          <a:off x="2266950" y="3257550"/>
          <a:ext cx="1143000" cy="508000"/>
        </p:xfrm>
        <a:graphic>
          <a:graphicData uri="http://schemas.openxmlformats.org/presentationml/2006/ole">
            <mc:AlternateContent xmlns:mc="http://schemas.openxmlformats.org/markup-compatibility/2006">
              <mc:Choice xmlns:v="urn:schemas-microsoft-com:vml" Requires="v">
                <p:oleObj name="Equation" r:id="rId6" imgW="1143000" imgH="508000" progId="Equation.DSMT4">
                  <p:embed/>
                </p:oleObj>
              </mc:Choice>
              <mc:Fallback>
                <p:oleObj name="Equation" r:id="rId6" imgW="1143000" imgH="50800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3257550"/>
                        <a:ext cx="1143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5" name="Object 7"/>
          <p:cNvGraphicFramePr>
            <a:graphicFrameLocks noChangeAspect="1"/>
          </p:cNvGraphicFramePr>
          <p:nvPr/>
        </p:nvGraphicFramePr>
        <p:xfrm>
          <a:off x="4330700" y="3409950"/>
          <a:ext cx="850900" cy="355600"/>
        </p:xfrm>
        <a:graphic>
          <a:graphicData uri="http://schemas.openxmlformats.org/presentationml/2006/ole">
            <mc:AlternateContent xmlns:mc="http://schemas.openxmlformats.org/markup-compatibility/2006">
              <mc:Choice xmlns:v="urn:schemas-microsoft-com:vml" Requires="v">
                <p:oleObj name="Equation" r:id="rId8" imgW="850531" imgH="355446" progId="Equation.DSMT4">
                  <p:embed/>
                </p:oleObj>
              </mc:Choice>
              <mc:Fallback>
                <p:oleObj name="Equation" r:id="rId8" imgW="850531" imgH="355446" progId="Equation.DSMT4">
                  <p:embed/>
                  <p:pic>
                    <p:nvPicPr>
                      <p:cNvPr id="0" name="Picture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30700" y="3409950"/>
                        <a:ext cx="850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6" name="Object 8"/>
          <p:cNvGraphicFramePr>
            <a:graphicFrameLocks noChangeAspect="1"/>
          </p:cNvGraphicFramePr>
          <p:nvPr/>
        </p:nvGraphicFramePr>
        <p:xfrm>
          <a:off x="2705100" y="4070350"/>
          <a:ext cx="876300" cy="355600"/>
        </p:xfrm>
        <a:graphic>
          <a:graphicData uri="http://schemas.openxmlformats.org/presentationml/2006/ole">
            <mc:AlternateContent xmlns:mc="http://schemas.openxmlformats.org/markup-compatibility/2006">
              <mc:Choice xmlns:v="urn:schemas-microsoft-com:vml" Requires="v">
                <p:oleObj name="Equation" r:id="rId10" imgW="875920" imgH="355446" progId="Equation.DSMT4">
                  <p:embed/>
                </p:oleObj>
              </mc:Choice>
              <mc:Fallback>
                <p:oleObj name="Equation" r:id="rId10" imgW="875920" imgH="355446"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05100" y="4070350"/>
                        <a:ext cx="876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7" name="Object 9"/>
          <p:cNvGraphicFramePr>
            <a:graphicFrameLocks noChangeAspect="1"/>
          </p:cNvGraphicFramePr>
          <p:nvPr/>
        </p:nvGraphicFramePr>
        <p:xfrm>
          <a:off x="4267200" y="4111399"/>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67200" y="411139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20" name="Object 12"/>
          <p:cNvGraphicFramePr>
            <a:graphicFrameLocks noChangeAspect="1"/>
          </p:cNvGraphicFramePr>
          <p:nvPr/>
        </p:nvGraphicFramePr>
        <p:xfrm>
          <a:off x="4310742" y="5257800"/>
          <a:ext cx="863600" cy="355600"/>
        </p:xfrm>
        <a:graphic>
          <a:graphicData uri="http://schemas.openxmlformats.org/presentationml/2006/ole">
            <mc:AlternateContent xmlns:mc="http://schemas.openxmlformats.org/markup-compatibility/2006">
              <mc:Choice xmlns:v="urn:schemas-microsoft-com:vml" Requires="v">
                <p:oleObj name="Equation" r:id="rId14" imgW="863225" imgH="355446" progId="Equation.DSMT4">
                  <p:embed/>
                </p:oleObj>
              </mc:Choice>
              <mc:Fallback>
                <p:oleObj name="Equation" r:id="rId14" imgW="863225" imgH="355446" progId="Equation.DSMT4">
                  <p:embed/>
                  <p:pic>
                    <p:nvPicPr>
                      <p:cNvPr id="0" name="Picture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10742" y="52578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696856" y="4067628"/>
          <a:ext cx="368300" cy="279400"/>
        </p:xfrm>
        <a:graphic>
          <a:graphicData uri="http://schemas.openxmlformats.org/presentationml/2006/ole">
            <mc:AlternateContent xmlns:mc="http://schemas.openxmlformats.org/markup-compatibility/2006">
              <mc:Choice xmlns:v="urn:schemas-microsoft-com:vml" Requires="v">
                <p:oleObj name="Equation" r:id="rId16" imgW="368300" imgH="279400" progId="Equation.DSMT4">
                  <p:embed/>
                </p:oleObj>
              </mc:Choice>
              <mc:Fallback>
                <p:oleObj name="Equation" r:id="rId16" imgW="368300" imgH="279400" progId="Equation.DSMT4">
                  <p:embed/>
                  <p:pic>
                    <p:nvPicPr>
                      <p:cNvPr id="0" name="Picture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696856" y="4067628"/>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9"/>
          <p:cNvGraphicFramePr>
            <a:graphicFrameLocks noChangeAspect="1"/>
          </p:cNvGraphicFramePr>
          <p:nvPr/>
        </p:nvGraphicFramePr>
        <p:xfrm>
          <a:off x="6981372" y="4100286"/>
          <a:ext cx="215900" cy="279400"/>
        </p:xfrm>
        <a:graphic>
          <a:graphicData uri="http://schemas.openxmlformats.org/presentationml/2006/ole">
            <mc:AlternateContent xmlns:mc="http://schemas.openxmlformats.org/markup-compatibility/2006">
              <mc:Choice xmlns:v="urn:schemas-microsoft-com:vml" Requires="v">
                <p:oleObj name="Equation" r:id="rId18" imgW="215806" imgH="279279" progId="Equation.DSMT4">
                  <p:embed/>
                </p:oleObj>
              </mc:Choice>
              <mc:Fallback>
                <p:oleObj name="Equation" r:id="rId18" imgW="215806" imgH="279279" progId="Equation.DSMT4">
                  <p:embed/>
                  <p:pic>
                    <p:nvPicPr>
                      <p:cNvPr id="0" name="Picture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81372" y="4100286"/>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p:cNvGraphicFramePr>
            <a:graphicFrameLocks noChangeAspect="1"/>
          </p:cNvGraphicFramePr>
          <p:nvPr/>
        </p:nvGraphicFramePr>
        <p:xfrm>
          <a:off x="4308475" y="4733470"/>
          <a:ext cx="203200" cy="292100"/>
        </p:xfrm>
        <a:graphic>
          <a:graphicData uri="http://schemas.openxmlformats.org/presentationml/2006/ole">
            <mc:AlternateContent xmlns:mc="http://schemas.openxmlformats.org/markup-compatibility/2006">
              <mc:Choice xmlns:v="urn:schemas-microsoft-com:vml" Requires="v">
                <p:oleObj name="Equation" r:id="rId20" imgW="203112" imgH="291973" progId="Equation.DSMT4">
                  <p:embed/>
                </p:oleObj>
              </mc:Choice>
              <mc:Fallback>
                <p:oleObj name="Equation" r:id="rId20" imgW="203112" imgH="291973" progId="Equation.DSMT4">
                  <p:embed/>
                  <p:pic>
                    <p:nvPicPr>
                      <p:cNvPr id="0" name="Picture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08475" y="473347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nvGraphicFramePr>
        <p:xfrm>
          <a:off x="5738813" y="4718274"/>
          <a:ext cx="368300" cy="279400"/>
        </p:xfrm>
        <a:graphic>
          <a:graphicData uri="http://schemas.openxmlformats.org/presentationml/2006/ole">
            <mc:AlternateContent xmlns:mc="http://schemas.openxmlformats.org/markup-compatibility/2006">
              <mc:Choice xmlns:v="urn:schemas-microsoft-com:vml" Requires="v">
                <p:oleObj name="Equation" r:id="rId22" imgW="368300" imgH="279400" progId="Equation.DSMT4">
                  <p:embed/>
                </p:oleObj>
              </mc:Choice>
              <mc:Fallback>
                <p:oleObj name="Equation" r:id="rId22" imgW="368300" imgH="279400" progId="Equation.DSMT4">
                  <p:embed/>
                  <p:pic>
                    <p:nvPicPr>
                      <p:cNvPr id="0" name="Picture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38813" y="4718274"/>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9"/>
          <p:cNvGraphicFramePr>
            <a:graphicFrameLocks noChangeAspect="1"/>
          </p:cNvGraphicFramePr>
          <p:nvPr/>
        </p:nvGraphicFramePr>
        <p:xfrm>
          <a:off x="7035800" y="4737553"/>
          <a:ext cx="190500" cy="279400"/>
        </p:xfrm>
        <a:graphic>
          <a:graphicData uri="http://schemas.openxmlformats.org/presentationml/2006/ole">
            <mc:AlternateContent xmlns:mc="http://schemas.openxmlformats.org/markup-compatibility/2006">
              <mc:Choice xmlns:v="urn:schemas-microsoft-com:vml" Requires="v">
                <p:oleObj name="Equation" r:id="rId24" imgW="190500" imgH="279400" progId="Equation.DSMT4">
                  <p:embed/>
                </p:oleObj>
              </mc:Choice>
              <mc:Fallback>
                <p:oleObj name="Equation" r:id="rId24" imgW="190500" imgH="279400" progId="Equation.DSMT4">
                  <p:embed/>
                  <p:pic>
                    <p:nvPicPr>
                      <p:cNvPr id="0" name="Picture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35800" y="47375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nvGraphicFramePr>
        <p:xfrm>
          <a:off x="5805714" y="5286828"/>
          <a:ext cx="698500" cy="355600"/>
        </p:xfrm>
        <a:graphic>
          <a:graphicData uri="http://schemas.openxmlformats.org/presentationml/2006/ole">
            <mc:AlternateContent xmlns:mc="http://schemas.openxmlformats.org/markup-compatibility/2006">
              <mc:Choice xmlns:v="urn:schemas-microsoft-com:vml" Requires="v">
                <p:oleObj name="Equation" r:id="rId26" imgW="698197" imgH="355446" progId="Equation.DSMT4">
                  <p:embed/>
                </p:oleObj>
              </mc:Choice>
              <mc:Fallback>
                <p:oleObj name="Equation" r:id="rId26" imgW="698197" imgH="355446" progId="Equation.DSMT4">
                  <p:embed/>
                  <p:pic>
                    <p:nvPicPr>
                      <p:cNvPr id="0" name="Picture 2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805714" y="5286828"/>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0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0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0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0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14"/>
          <p:cNvGraphicFramePr>
            <a:graphicFrameLocks noChangeAspect="1"/>
          </p:cNvGraphicFramePr>
          <p:nvPr>
            <p:extLst>
              <p:ext uri="{D42A27DB-BD31-4B8C-83A1-F6EECF244321}">
                <p14:modId xmlns:p14="http://schemas.microsoft.com/office/powerpoint/2010/main" val="1519915814"/>
              </p:ext>
            </p:extLst>
          </p:nvPr>
        </p:nvGraphicFramePr>
        <p:xfrm>
          <a:off x="711200" y="1104900"/>
          <a:ext cx="6451600" cy="3924300"/>
        </p:xfrm>
        <a:graphic>
          <a:graphicData uri="http://schemas.openxmlformats.org/presentationml/2006/ole">
            <mc:AlternateContent xmlns:mc="http://schemas.openxmlformats.org/markup-compatibility/2006">
              <mc:Choice xmlns:v="urn:schemas-microsoft-com:vml" Requires="v">
                <p:oleObj name="Equation" r:id="rId2" imgW="6451560" imgH="3924000" progId="Equation.DSMT4">
                  <p:embed/>
                </p:oleObj>
              </mc:Choice>
              <mc:Fallback>
                <p:oleObj name="Equation" r:id="rId2" imgW="6451560" imgH="3924000" progId="Equation.DSMT4">
                  <p:embed/>
                  <p:pic>
                    <p:nvPicPr>
                      <p:cNvPr id="0" name="Picture 10"/>
                      <p:cNvPicPr>
                        <a:picLocks noChangeAspect="1" noChangeArrowheads="1"/>
                      </p:cNvPicPr>
                      <p:nvPr/>
                    </p:nvPicPr>
                    <p:blipFill>
                      <a:blip r:embed="rId3"/>
                      <a:srcRect/>
                      <a:stretch>
                        <a:fillRect/>
                      </a:stretch>
                    </p:blipFill>
                    <p:spPr bwMode="auto">
                      <a:xfrm>
                        <a:off x="711200" y="1104900"/>
                        <a:ext cx="6451600" cy="392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 (cont.)</a:t>
            </a:r>
          </a:p>
        </p:txBody>
      </p:sp>
      <p:graphicFrame>
        <p:nvGraphicFramePr>
          <p:cNvPr id="992277" name="Object 21"/>
          <p:cNvGraphicFramePr>
            <a:graphicFrameLocks noGrp="1" noChangeAspect="1"/>
          </p:cNvGraphicFramePr>
          <p:nvPr>
            <p:ph idx="1"/>
            <p:extLst>
              <p:ext uri="{D42A27DB-BD31-4B8C-83A1-F6EECF244321}">
                <p14:modId xmlns:p14="http://schemas.microsoft.com/office/powerpoint/2010/main" val="1281902070"/>
              </p:ext>
            </p:extLst>
          </p:nvPr>
        </p:nvGraphicFramePr>
        <p:xfrm>
          <a:off x="2687864" y="2667000"/>
          <a:ext cx="495300" cy="838200"/>
        </p:xfrm>
        <a:graphic>
          <a:graphicData uri="http://schemas.openxmlformats.org/presentationml/2006/ole">
            <mc:AlternateContent xmlns:mc="http://schemas.openxmlformats.org/markup-compatibility/2006">
              <mc:Choice xmlns:v="urn:schemas-microsoft-com:vml" Requires="v">
                <p:oleObj name="Equation" r:id="rId4" imgW="495085" imgH="837836" progId="Equation.DSMT4">
                  <p:embed/>
                </p:oleObj>
              </mc:Choice>
              <mc:Fallback>
                <p:oleObj name="Equation" r:id="rId4" imgW="495085" imgH="837836" progId="Equation.DSMT4">
                  <p:embed/>
                  <p:pic>
                    <p:nvPicPr>
                      <p:cNvPr id="0" name="Picture 11"/>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7864" y="26670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9" name="Object 23"/>
          <p:cNvGraphicFramePr>
            <a:graphicFrameLocks noGrp="1" noChangeAspect="1"/>
          </p:cNvGraphicFramePr>
          <p:nvPr>
            <p:ph sz="half" idx="4294967295"/>
            <p:extLst>
              <p:ext uri="{D42A27DB-BD31-4B8C-83A1-F6EECF244321}">
                <p14:modId xmlns:p14="http://schemas.microsoft.com/office/powerpoint/2010/main" val="4244574033"/>
              </p:ext>
            </p:extLst>
          </p:nvPr>
        </p:nvGraphicFramePr>
        <p:xfrm>
          <a:off x="6540500" y="3124200"/>
          <a:ext cx="190500" cy="279400"/>
        </p:xfrm>
        <a:graphic>
          <a:graphicData uri="http://schemas.openxmlformats.org/presentationml/2006/ole">
            <mc:AlternateContent xmlns:mc="http://schemas.openxmlformats.org/markup-compatibility/2006">
              <mc:Choice xmlns:v="urn:schemas-microsoft-com:vml" Requires="v">
                <p:oleObj name="Equation" r:id="rId6" imgW="190500" imgH="279400" progId="Equation.DSMT4">
                  <p:embed/>
                </p:oleObj>
              </mc:Choice>
              <mc:Fallback>
                <p:oleObj name="Equation" r:id="rId6" imgW="190500" imgH="279400" progId="Equation.DSMT4">
                  <p:embed/>
                  <p:pic>
                    <p:nvPicPr>
                      <p:cNvPr id="0" name="Picture 12"/>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40500" y="31242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2" name="Object 16"/>
          <p:cNvGraphicFramePr>
            <a:graphicFrameLocks noChangeAspect="1"/>
          </p:cNvGraphicFramePr>
          <p:nvPr>
            <p:extLst>
              <p:ext uri="{D42A27DB-BD31-4B8C-83A1-F6EECF244321}">
                <p14:modId xmlns:p14="http://schemas.microsoft.com/office/powerpoint/2010/main" val="1705379865"/>
              </p:ext>
            </p:extLst>
          </p:nvPr>
        </p:nvGraphicFramePr>
        <p:xfrm>
          <a:off x="838200" y="1143000"/>
          <a:ext cx="863600" cy="355600"/>
        </p:xfrm>
        <a:graphic>
          <a:graphicData uri="http://schemas.openxmlformats.org/presentationml/2006/ole">
            <mc:AlternateContent xmlns:mc="http://schemas.openxmlformats.org/markup-compatibility/2006">
              <mc:Choice xmlns:v="urn:schemas-microsoft-com:vml" Requires="v">
                <p:oleObj name="Equation" r:id="rId8" imgW="863225" imgH="355446" progId="Equation.DSMT4">
                  <p:embed/>
                </p:oleObj>
              </mc:Choice>
              <mc:Fallback>
                <p:oleObj name="Equation" r:id="rId8" imgW="863225" imgH="355446"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11430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5" name="Object 19"/>
          <p:cNvGraphicFramePr>
            <a:graphicFrameLocks noChangeAspect="1"/>
          </p:cNvGraphicFramePr>
          <p:nvPr>
            <p:extLst>
              <p:ext uri="{D42A27DB-BD31-4B8C-83A1-F6EECF244321}">
                <p14:modId xmlns:p14="http://schemas.microsoft.com/office/powerpoint/2010/main" val="1289802276"/>
              </p:ext>
            </p:extLst>
          </p:nvPr>
        </p:nvGraphicFramePr>
        <p:xfrm>
          <a:off x="1295400" y="1524000"/>
          <a:ext cx="495300" cy="838200"/>
        </p:xfrm>
        <a:graphic>
          <a:graphicData uri="http://schemas.openxmlformats.org/presentationml/2006/ole">
            <mc:AlternateContent xmlns:mc="http://schemas.openxmlformats.org/markup-compatibility/2006">
              <mc:Choice xmlns:v="urn:schemas-microsoft-com:vml" Requires="v">
                <p:oleObj name="Equation" r:id="rId10" imgW="495085" imgH="837836" progId="Equation.DSMT4">
                  <p:embed/>
                </p:oleObj>
              </mc:Choice>
              <mc:Fallback>
                <p:oleObj name="Equation" r:id="rId10" imgW="495085" imgH="837836"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5240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6" name="Object 20"/>
          <p:cNvGraphicFramePr>
            <a:graphicFrameLocks noChangeAspect="1"/>
          </p:cNvGraphicFramePr>
          <p:nvPr>
            <p:extLst>
              <p:ext uri="{D42A27DB-BD31-4B8C-83A1-F6EECF244321}">
                <p14:modId xmlns:p14="http://schemas.microsoft.com/office/powerpoint/2010/main" val="131557902"/>
              </p:ext>
            </p:extLst>
          </p:nvPr>
        </p:nvGraphicFramePr>
        <p:xfrm>
          <a:off x="5130800" y="1905000"/>
          <a:ext cx="190500" cy="279400"/>
        </p:xfrm>
        <a:graphic>
          <a:graphicData uri="http://schemas.openxmlformats.org/presentationml/2006/ole">
            <mc:AlternateContent xmlns:mc="http://schemas.openxmlformats.org/markup-compatibility/2006">
              <mc:Choice xmlns:v="urn:schemas-microsoft-com:vml" Requires="v">
                <p:oleObj name="Equation" r:id="rId11" imgW="190500" imgH="279400" progId="Equation.DSMT4">
                  <p:embed/>
                </p:oleObj>
              </mc:Choice>
              <mc:Fallback>
                <p:oleObj name="Equation" r:id="rId11" imgW="190500" imgH="279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30800" y="19050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81" name="Object 25"/>
          <p:cNvGraphicFramePr>
            <a:graphicFrameLocks noChangeAspect="1"/>
          </p:cNvGraphicFramePr>
          <p:nvPr>
            <p:extLst>
              <p:ext uri="{D42A27DB-BD31-4B8C-83A1-F6EECF244321}">
                <p14:modId xmlns:p14="http://schemas.microsoft.com/office/powerpoint/2010/main" val="2946206449"/>
              </p:ext>
            </p:extLst>
          </p:nvPr>
        </p:nvGraphicFramePr>
        <p:xfrm>
          <a:off x="3688827" y="4648200"/>
          <a:ext cx="215900" cy="279400"/>
        </p:xfrm>
        <a:graphic>
          <a:graphicData uri="http://schemas.openxmlformats.org/presentationml/2006/ole">
            <mc:AlternateContent xmlns:mc="http://schemas.openxmlformats.org/markup-compatibility/2006">
              <mc:Choice xmlns:v="urn:schemas-microsoft-com:vml" Requires="v">
                <p:oleObj name="Equation" r:id="rId12" imgW="190500" imgH="279400" progId="Equation.DSMT4">
                  <p:embed/>
                </p:oleObj>
              </mc:Choice>
              <mc:Fallback>
                <p:oleObj name="Equation" r:id="rId12" imgW="190500" imgH="27940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88827" y="4648200"/>
                        <a:ext cx="215900" cy="279400"/>
                      </a:xfrm>
                      <a:prstGeom prst="rect">
                        <a:avLst/>
                      </a:prstGeom>
                      <a:noFill/>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212764336"/>
              </p:ext>
            </p:extLst>
          </p:nvPr>
        </p:nvGraphicFramePr>
        <p:xfrm>
          <a:off x="4597400" y="1143000"/>
          <a:ext cx="698500" cy="355600"/>
        </p:xfrm>
        <a:graphic>
          <a:graphicData uri="http://schemas.openxmlformats.org/presentationml/2006/ole">
            <mc:AlternateContent xmlns:mc="http://schemas.openxmlformats.org/markup-compatibility/2006">
              <mc:Choice xmlns:v="urn:schemas-microsoft-com:vml" Requires="v">
                <p:oleObj name="Equation" r:id="rId14" imgW="698197" imgH="355446" progId="Equation.DSMT4">
                  <p:embed/>
                </p:oleObj>
              </mc:Choice>
              <mc:Fallback>
                <p:oleObj name="Equation" r:id="rId14" imgW="698197" imgH="355446"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97400" y="1143000"/>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2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22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2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22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2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a:t>
            </a:r>
          </a:p>
        </p:txBody>
      </p:sp>
      <p:sp>
        <p:nvSpPr>
          <p:cNvPr id="21507" name="Rectangle 3"/>
          <p:cNvSpPr>
            <a:spLocks noGrp="1"/>
          </p:cNvSpPr>
          <p:nvPr>
            <p:ph idx="1"/>
          </p:nvPr>
        </p:nvSpPr>
        <p:spPr>
          <a:xfrm>
            <a:off x="457200" y="1280160"/>
            <a:ext cx="8229600" cy="4688840"/>
          </a:xfrm>
          <a:prstGeom prst="rect">
            <a:avLst/>
          </a:prstGeom>
        </p:spPr>
        <p:txBody>
          <a:bodyPr/>
          <a:lstStyle/>
          <a:p>
            <a:pPr marL="0" indent="0">
              <a:buFont typeface="Courier New" pitchFamily="49" charset="0"/>
              <a:buNone/>
            </a:pPr>
            <a:r>
              <a:rPr lang="en-US" i="0" dirty="0">
                <a:solidFill>
                  <a:schemeClr val="tx1"/>
                </a:solidFill>
              </a:rPr>
              <a:t>Solve the equation:</a:t>
            </a:r>
          </a:p>
          <a:p>
            <a:pPr marL="0" indent="0">
              <a:spcBef>
                <a:spcPts val="60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There are two radicals on opposite sides of the equation. Squaring both sides will give a new equation with no radicals.</a:t>
            </a:r>
          </a:p>
        </p:txBody>
      </p:sp>
      <p:graphicFrame>
        <p:nvGraphicFramePr>
          <p:cNvPr id="21508" name="Object 4"/>
          <p:cNvGraphicFramePr>
            <a:graphicFrameLocks noChangeAspect="1"/>
          </p:cNvGraphicFramePr>
          <p:nvPr/>
        </p:nvGraphicFramePr>
        <p:xfrm>
          <a:off x="3390900" y="1295400"/>
          <a:ext cx="2400300" cy="444500"/>
        </p:xfrm>
        <a:graphic>
          <a:graphicData uri="http://schemas.openxmlformats.org/presentationml/2006/ole">
            <mc:AlternateContent xmlns:mc="http://schemas.openxmlformats.org/markup-compatibility/2006">
              <mc:Choice xmlns:v="urn:schemas-microsoft-com:vml" Requires="v">
                <p:oleObj name="Equation" r:id="rId2" imgW="2400300" imgH="444500" progId="Equation.DSMT4">
                  <p:embed/>
                </p:oleObj>
              </mc:Choice>
              <mc:Fallback>
                <p:oleObj name="Equation" r:id="rId2" imgW="24003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0900" y="1295400"/>
                        <a:ext cx="2400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1892300" y="3531066"/>
          <a:ext cx="2413000" cy="444500"/>
        </p:xfrm>
        <a:graphic>
          <a:graphicData uri="http://schemas.openxmlformats.org/presentationml/2006/ole">
            <mc:AlternateContent xmlns:mc="http://schemas.openxmlformats.org/markup-compatibility/2006">
              <mc:Choice xmlns:v="urn:schemas-microsoft-com:vml" Requires="v">
                <p:oleObj name="Equation" r:id="rId4" imgW="2413000" imgH="444500" progId="Equation.DSMT4">
                  <p:embed/>
                </p:oleObj>
              </mc:Choice>
              <mc:Fallback>
                <p:oleObj name="Equation" r:id="rId4" imgW="2413000" imgH="4445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2300" y="3531066"/>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524000" y="4005044"/>
          <a:ext cx="3136900" cy="698500"/>
        </p:xfrm>
        <a:graphic>
          <a:graphicData uri="http://schemas.openxmlformats.org/presentationml/2006/ole">
            <mc:AlternateContent xmlns:mc="http://schemas.openxmlformats.org/markup-compatibility/2006">
              <mc:Choice xmlns:v="urn:schemas-microsoft-com:vml" Requires="v">
                <p:oleObj name="Equation" r:id="rId6" imgW="3136900" imgH="698500" progId="Equation.DSMT4">
                  <p:embed/>
                </p:oleObj>
              </mc:Choice>
              <mc:Fallback>
                <p:oleObj name="Equation" r:id="rId6" imgW="3136900" imgH="6985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4005044"/>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171700" y="4788133"/>
          <a:ext cx="1866900" cy="292100"/>
        </p:xfrm>
        <a:graphic>
          <a:graphicData uri="http://schemas.openxmlformats.org/presentationml/2006/ole">
            <mc:AlternateContent xmlns:mc="http://schemas.openxmlformats.org/markup-compatibility/2006">
              <mc:Choice xmlns:v="urn:schemas-microsoft-com:vml" Requires="v">
                <p:oleObj name="Equation" r:id="rId8" imgW="1866900" imgH="292100" progId="Equation.DSMT4">
                  <p:embed/>
                </p:oleObj>
              </mc:Choice>
              <mc:Fallback>
                <p:oleObj name="Equation" r:id="rId8" imgW="1866900" imgH="2921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1700" y="4788133"/>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670484" y="5257800"/>
          <a:ext cx="6045200" cy="381000"/>
        </p:xfrm>
        <a:graphic>
          <a:graphicData uri="http://schemas.openxmlformats.org/presentationml/2006/ole">
            <mc:AlternateContent xmlns:mc="http://schemas.openxmlformats.org/markup-compatibility/2006">
              <mc:Choice xmlns:v="urn:schemas-microsoft-com:vml" Requires="v">
                <p:oleObj name="Equation" r:id="rId10" imgW="6045120" imgH="380880" progId="Equation.DSMT4">
                  <p:embed/>
                </p:oleObj>
              </mc:Choice>
              <mc:Fallback>
                <p:oleObj name="Equation" r:id="rId10" imgW="604512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70484" y="5257800"/>
                        <a:ext cx="604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679700" y="5676900"/>
          <a:ext cx="711200" cy="292100"/>
        </p:xfrm>
        <a:graphic>
          <a:graphicData uri="http://schemas.openxmlformats.org/presentationml/2006/ole">
            <mc:AlternateContent xmlns:mc="http://schemas.openxmlformats.org/markup-compatibility/2006">
              <mc:Choice xmlns:v="urn:schemas-microsoft-com:vml" Requires="v">
                <p:oleObj name="Equation" r:id="rId12" imgW="710891" imgH="291973" progId="Equation.DSMT4">
                  <p:embed/>
                </p:oleObj>
              </mc:Choice>
              <mc:Fallback>
                <p:oleObj name="Equation" r:id="rId12" imgW="710891" imgH="291973"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79700" y="56769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(cont.)</a:t>
            </a:r>
            <a:endParaRPr lang="en-US" sz="3200" dirty="0">
              <a:solidFill>
                <a:schemeClr val="accent1"/>
              </a:solidFill>
            </a:endParaRPr>
          </a:p>
        </p:txBody>
      </p:sp>
      <p:sp>
        <p:nvSpPr>
          <p:cNvPr id="22532" name="Rectangle 6"/>
          <p:cNvSpPr>
            <a:spLocks noChangeArrowheads="1"/>
          </p:cNvSpPr>
          <p:nvPr/>
        </p:nvSpPr>
        <p:spPr bwMode="auto">
          <a:xfrm>
            <a:off x="457200" y="1366158"/>
            <a:ext cx="4572000" cy="1797415"/>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spcBef>
                <a:spcPct val="60000"/>
              </a:spcBef>
            </a:pPr>
            <a:endParaRPr lang="en-US" sz="2800" b="1" dirty="0"/>
          </a:p>
          <a:p>
            <a:pPr marL="342900" indent="-342900">
              <a:spcBef>
                <a:spcPts val="1200"/>
              </a:spcBef>
            </a:pPr>
            <a:r>
              <a:rPr lang="en-US" sz="2800" dirty="0"/>
              <a:t>There is one solution, </a:t>
            </a:r>
            <a:r>
              <a:rPr lang="en-US" sz="2800" dirty="0">
                <a:solidFill>
                  <a:srgbClr val="FF0008"/>
                </a:solidFill>
              </a:rPr>
              <a:t>3</a:t>
            </a:r>
            <a:r>
              <a:rPr lang="en-US" sz="2800" dirty="0"/>
              <a:t>.</a:t>
            </a:r>
          </a:p>
        </p:txBody>
      </p:sp>
      <p:graphicFrame>
        <p:nvGraphicFramePr>
          <p:cNvPr id="14345" name="Object 9"/>
          <p:cNvGraphicFramePr>
            <a:graphicFrameLocks noChangeAspect="1"/>
          </p:cNvGraphicFramePr>
          <p:nvPr>
            <p:extLst>
              <p:ext uri="{D42A27DB-BD31-4B8C-83A1-F6EECF244321}">
                <p14:modId xmlns:p14="http://schemas.microsoft.com/office/powerpoint/2010/main" val="422596832"/>
              </p:ext>
            </p:extLst>
          </p:nvPr>
        </p:nvGraphicFramePr>
        <p:xfrm>
          <a:off x="1701800" y="1212850"/>
          <a:ext cx="2857500" cy="685800"/>
        </p:xfrm>
        <a:graphic>
          <a:graphicData uri="http://schemas.openxmlformats.org/presentationml/2006/ole">
            <mc:AlternateContent xmlns:mc="http://schemas.openxmlformats.org/markup-compatibility/2006">
              <mc:Choice xmlns:v="urn:schemas-microsoft-com:vml" Requires="v">
                <p:oleObj name="Equation" r:id="rId2" imgW="2857320" imgH="685800" progId="Equation.DSMT4">
                  <p:embed/>
                </p:oleObj>
              </mc:Choice>
              <mc:Fallback>
                <p:oleObj name="Equation" r:id="rId2" imgW="2857320" imgH="6858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1800" y="1212850"/>
                        <a:ext cx="2857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432712" y="2089110"/>
          <a:ext cx="1244600" cy="444500"/>
        </p:xfrm>
        <a:graphic>
          <a:graphicData uri="http://schemas.openxmlformats.org/presentationml/2006/ole">
            <mc:AlternateContent xmlns:mc="http://schemas.openxmlformats.org/markup-compatibility/2006">
              <mc:Choice xmlns:v="urn:schemas-microsoft-com:vml" Requires="v">
                <p:oleObj name="Equation" r:id="rId4" imgW="1244600" imgH="444500" progId="Equation.DSMT4">
                  <p:embed/>
                </p:oleObj>
              </mc:Choice>
              <mc:Fallback>
                <p:oleObj name="Equation" r:id="rId4" imgW="1244600" imgH="4445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2712" y="208911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p>
        </p:txBody>
      </p:sp>
      <p:sp>
        <p:nvSpPr>
          <p:cNvPr id="23555" name="Rectangle 3"/>
          <p:cNvSpPr>
            <a:spLocks noGrp="1"/>
          </p:cNvSpPr>
          <p:nvPr>
            <p:ph idx="1"/>
          </p:nvPr>
        </p:nvSpPr>
        <p:spPr>
          <a:xfrm>
            <a:off x="457200" y="1280160"/>
            <a:ext cx="8229600" cy="3410164"/>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23556" name="Object 4"/>
          <p:cNvGraphicFramePr>
            <a:graphicFrameLocks noChangeAspect="1"/>
          </p:cNvGraphicFramePr>
          <p:nvPr/>
        </p:nvGraphicFramePr>
        <p:xfrm>
          <a:off x="3377734" y="1308100"/>
          <a:ext cx="2540000" cy="444500"/>
        </p:xfrm>
        <a:graphic>
          <a:graphicData uri="http://schemas.openxmlformats.org/presentationml/2006/ole">
            <mc:AlternateContent xmlns:mc="http://schemas.openxmlformats.org/markup-compatibility/2006">
              <mc:Choice xmlns:v="urn:schemas-microsoft-com:vml" Requires="v">
                <p:oleObj name="Equation" r:id="rId2" imgW="2540000" imgH="444500" progId="Equation.DSMT4">
                  <p:embed/>
                </p:oleObj>
              </mc:Choice>
              <mc:Fallback>
                <p:oleObj name="Equation" r:id="rId2" imgW="25400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7734" y="1308100"/>
                        <a:ext cx="254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99900260"/>
              </p:ext>
            </p:extLst>
          </p:nvPr>
        </p:nvGraphicFramePr>
        <p:xfrm>
          <a:off x="330200" y="1309048"/>
          <a:ext cx="2565400" cy="444500"/>
        </p:xfrm>
        <a:graphic>
          <a:graphicData uri="http://schemas.openxmlformats.org/presentationml/2006/ole">
            <mc:AlternateContent xmlns:mc="http://schemas.openxmlformats.org/markup-compatibility/2006">
              <mc:Choice xmlns:v="urn:schemas-microsoft-com:vml" Requires="v">
                <p:oleObj name="Equation" r:id="rId2" imgW="2565400" imgH="444500" progId="Equation.DSMT4">
                  <p:embed/>
                </p:oleObj>
              </mc:Choice>
              <mc:Fallback>
                <p:oleObj name="Equation" r:id="rId2" imgW="2565400" imgH="4445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 y="1309048"/>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1740988526"/>
              </p:ext>
            </p:extLst>
          </p:nvPr>
        </p:nvGraphicFramePr>
        <p:xfrm>
          <a:off x="1803400" y="1930491"/>
          <a:ext cx="6959600" cy="444500"/>
        </p:xfrm>
        <a:graphic>
          <a:graphicData uri="http://schemas.openxmlformats.org/presentationml/2006/ole">
            <mc:AlternateContent xmlns:mc="http://schemas.openxmlformats.org/markup-compatibility/2006">
              <mc:Choice xmlns:v="urn:schemas-microsoft-com:vml" Requires="v">
                <p:oleObj name="Equation" r:id="rId4" imgW="6959520" imgH="444240" progId="Equation.DSMT4">
                  <p:embed/>
                </p:oleObj>
              </mc:Choice>
              <mc:Fallback>
                <p:oleObj name="Equation" r:id="rId4" imgW="6959520" imgH="444240" progId="Equation.DSMT4">
                  <p:embed/>
                  <p:pic>
                    <p:nvPicPr>
                      <p:cNvPr id="0" name="Picture 13"/>
                      <p:cNvPicPr>
                        <a:picLocks noChangeAspect="1" noChangeArrowheads="1"/>
                      </p:cNvPicPr>
                      <p:nvPr/>
                    </p:nvPicPr>
                    <p:blipFill>
                      <a:blip r:embed="rId5"/>
                      <a:srcRect/>
                      <a:stretch>
                        <a:fillRect/>
                      </a:stretch>
                    </p:blipFill>
                    <p:spPr bwMode="auto">
                      <a:xfrm>
                        <a:off x="1803400" y="1930491"/>
                        <a:ext cx="6959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439840" y="2541896"/>
          <a:ext cx="6502400" cy="698500"/>
        </p:xfrm>
        <a:graphic>
          <a:graphicData uri="http://schemas.openxmlformats.org/presentationml/2006/ole">
            <mc:AlternateContent xmlns:mc="http://schemas.openxmlformats.org/markup-compatibility/2006">
              <mc:Choice xmlns:v="urn:schemas-microsoft-com:vml" Requires="v">
                <p:oleObj name="Equation" r:id="rId6" imgW="6502400" imgH="698500" progId="Equation.DSMT4">
                  <p:embed/>
                </p:oleObj>
              </mc:Choice>
              <mc:Fallback>
                <p:oleObj name="Equation" r:id="rId6" imgW="6502400" imgH="698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39840" y="2541896"/>
                        <a:ext cx="650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3464465310"/>
              </p:ext>
            </p:extLst>
          </p:nvPr>
        </p:nvGraphicFramePr>
        <p:xfrm>
          <a:off x="6013525" y="3370729"/>
          <a:ext cx="2286000" cy="889000"/>
        </p:xfrm>
        <a:graphic>
          <a:graphicData uri="http://schemas.openxmlformats.org/presentationml/2006/ole">
            <mc:AlternateContent xmlns:mc="http://schemas.openxmlformats.org/markup-compatibility/2006">
              <mc:Choice xmlns:v="urn:schemas-microsoft-com:vml" Requires="v">
                <p:oleObj name="Equation" r:id="rId8" imgW="2286000" imgH="888840" progId="Equation.DSMT4">
                  <p:embed/>
                </p:oleObj>
              </mc:Choice>
              <mc:Fallback>
                <p:oleObj name="Equation" r:id="rId8" imgW="2286000" imgH="888840" progId="Equation.DSMT4">
                  <p:embed/>
                  <p:pic>
                    <p:nvPicPr>
                      <p:cNvPr id="0" name="Picture 15"/>
                      <p:cNvPicPr>
                        <a:picLocks noChangeAspect="1" noChangeArrowheads="1"/>
                      </p:cNvPicPr>
                      <p:nvPr/>
                    </p:nvPicPr>
                    <p:blipFill>
                      <a:blip r:embed="rId9"/>
                      <a:srcRect/>
                      <a:stretch>
                        <a:fillRect/>
                      </a:stretch>
                    </p:blipFill>
                    <p:spPr bwMode="auto">
                      <a:xfrm>
                        <a:off x="6013525" y="3370729"/>
                        <a:ext cx="2286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3292363610"/>
              </p:ext>
            </p:extLst>
          </p:nvPr>
        </p:nvGraphicFramePr>
        <p:xfrm>
          <a:off x="2092656" y="4203700"/>
          <a:ext cx="3175000" cy="444500"/>
        </p:xfrm>
        <a:graphic>
          <a:graphicData uri="http://schemas.openxmlformats.org/presentationml/2006/ole">
            <mc:AlternateContent xmlns:mc="http://schemas.openxmlformats.org/markup-compatibility/2006">
              <mc:Choice xmlns:v="urn:schemas-microsoft-com:vml" Requires="v">
                <p:oleObj name="Equation" r:id="rId10" imgW="3175000" imgH="444500" progId="Equation.DSMT4">
                  <p:embed/>
                </p:oleObj>
              </mc:Choice>
              <mc:Fallback>
                <p:oleObj name="Equation" r:id="rId10" imgW="3175000" imgH="4445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92656" y="4203700"/>
                        <a:ext cx="317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89641909"/>
              </p:ext>
            </p:extLst>
          </p:nvPr>
        </p:nvGraphicFramePr>
        <p:xfrm>
          <a:off x="1257300" y="4926013"/>
          <a:ext cx="2857500" cy="444500"/>
        </p:xfrm>
        <a:graphic>
          <a:graphicData uri="http://schemas.openxmlformats.org/presentationml/2006/ole">
            <mc:AlternateContent xmlns:mc="http://schemas.openxmlformats.org/markup-compatibility/2006">
              <mc:Choice xmlns:v="urn:schemas-microsoft-com:vml" Requires="v">
                <p:oleObj name="Equation" r:id="rId12" imgW="2857320" imgH="444240" progId="Equation.DSMT4">
                  <p:embed/>
                </p:oleObj>
              </mc:Choice>
              <mc:Fallback>
                <p:oleObj name="Equation" r:id="rId12" imgW="2857320" imgH="444240" progId="Equation.DSMT4">
                  <p:embed/>
                  <p:pic>
                    <p:nvPicPr>
                      <p:cNvPr id="0" name="Picture 17"/>
                      <p:cNvPicPr>
                        <a:picLocks noChangeAspect="1" noChangeArrowheads="1"/>
                      </p:cNvPicPr>
                      <p:nvPr/>
                    </p:nvPicPr>
                    <p:blipFill>
                      <a:blip r:embed="rId13"/>
                      <a:srcRect/>
                      <a:stretch>
                        <a:fillRect/>
                      </a:stretch>
                    </p:blipFill>
                    <p:spPr bwMode="auto">
                      <a:xfrm>
                        <a:off x="1257300" y="4926013"/>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2351996670"/>
              </p:ext>
            </p:extLst>
          </p:nvPr>
        </p:nvGraphicFramePr>
        <p:xfrm>
          <a:off x="2092656" y="3352800"/>
          <a:ext cx="3835400" cy="520700"/>
        </p:xfrm>
        <a:graphic>
          <a:graphicData uri="http://schemas.openxmlformats.org/presentationml/2006/ole">
            <mc:AlternateContent xmlns:mc="http://schemas.openxmlformats.org/markup-compatibility/2006">
              <mc:Choice xmlns:v="urn:schemas-microsoft-com:vml" Requires="v">
                <p:oleObj name="Equation" r:id="rId14" imgW="3835080" imgH="520560" progId="Equation.DSMT4">
                  <p:embed/>
                </p:oleObj>
              </mc:Choice>
              <mc:Fallback>
                <p:oleObj name="Equation" r:id="rId14" imgW="3835080" imgH="520560" progId="Equation.DSMT4">
                  <p:embed/>
                  <p:pic>
                    <p:nvPicPr>
                      <p:cNvPr id="0" name=""/>
                      <p:cNvPicPr>
                        <a:picLocks noChangeAspect="1" noChangeArrowheads="1"/>
                      </p:cNvPicPr>
                      <p:nvPr/>
                    </p:nvPicPr>
                    <p:blipFill>
                      <a:blip r:embed="rId15"/>
                      <a:srcRect/>
                      <a:stretch>
                        <a:fillRect/>
                      </a:stretch>
                    </p:blipFill>
                    <p:spPr bwMode="auto">
                      <a:xfrm>
                        <a:off x="2092656" y="3352800"/>
                        <a:ext cx="3835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1"/>
          <p:cNvGraphicFramePr>
            <a:graphicFrameLocks noChangeAspect="1"/>
          </p:cNvGraphicFramePr>
          <p:nvPr>
            <p:extLst>
              <p:ext uri="{D42A27DB-BD31-4B8C-83A1-F6EECF244321}">
                <p14:modId xmlns:p14="http://schemas.microsoft.com/office/powerpoint/2010/main" val="931737788"/>
              </p:ext>
            </p:extLst>
          </p:nvPr>
        </p:nvGraphicFramePr>
        <p:xfrm>
          <a:off x="6013525" y="4775109"/>
          <a:ext cx="2616200" cy="889000"/>
        </p:xfrm>
        <a:graphic>
          <a:graphicData uri="http://schemas.openxmlformats.org/presentationml/2006/ole">
            <mc:AlternateContent xmlns:mc="http://schemas.openxmlformats.org/markup-compatibility/2006">
              <mc:Choice xmlns:v="urn:schemas-microsoft-com:vml" Requires="v">
                <p:oleObj name="Equation" r:id="rId16" imgW="2616120" imgH="888840" progId="Equation.DSMT4">
                  <p:embed/>
                </p:oleObj>
              </mc:Choice>
              <mc:Fallback>
                <p:oleObj name="Equation" r:id="rId16" imgW="2616120" imgH="888840" progId="Equation.DSMT4">
                  <p:embed/>
                  <p:pic>
                    <p:nvPicPr>
                      <p:cNvPr id="0" name=""/>
                      <p:cNvPicPr>
                        <a:picLocks noChangeAspect="1" noChangeArrowheads="1"/>
                      </p:cNvPicPr>
                      <p:nvPr/>
                    </p:nvPicPr>
                    <p:blipFill>
                      <a:blip r:embed="rId17"/>
                      <a:srcRect/>
                      <a:stretch>
                        <a:fillRect/>
                      </a:stretch>
                    </p:blipFill>
                    <p:spPr bwMode="auto">
                      <a:xfrm>
                        <a:off x="6013525" y="4775109"/>
                        <a:ext cx="2616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Procedure: Solving Equations with Radicals</a:t>
            </a:r>
          </a:p>
        </p:txBody>
      </p:sp>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7411" name="Object 3"/>
          <p:cNvGraphicFramePr>
            <a:graphicFrameLocks noChangeAspect="1"/>
          </p:cNvGraphicFramePr>
          <p:nvPr/>
        </p:nvGraphicFramePr>
        <p:xfrm>
          <a:off x="2097396" y="1233714"/>
          <a:ext cx="6311900" cy="698500"/>
        </p:xfrm>
        <a:graphic>
          <a:graphicData uri="http://schemas.openxmlformats.org/presentationml/2006/ole">
            <mc:AlternateContent xmlns:mc="http://schemas.openxmlformats.org/markup-compatibility/2006">
              <mc:Choice xmlns:v="urn:schemas-microsoft-com:vml" Requires="v">
                <p:oleObj name="Equation" r:id="rId2" imgW="6311900" imgH="698500" progId="Equation.DSMT4">
                  <p:embed/>
                </p:oleObj>
              </mc:Choice>
              <mc:Fallback>
                <p:oleObj name="Equation" r:id="rId2" imgW="6311900" imgH="6985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7396" y="1233714"/>
                        <a:ext cx="631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510352" y="2192110"/>
          <a:ext cx="3822700" cy="495300"/>
        </p:xfrm>
        <a:graphic>
          <a:graphicData uri="http://schemas.openxmlformats.org/presentationml/2006/ole">
            <mc:AlternateContent xmlns:mc="http://schemas.openxmlformats.org/markup-compatibility/2006">
              <mc:Choice xmlns:v="urn:schemas-microsoft-com:vml" Requires="v">
                <p:oleObj name="Equation" r:id="rId4" imgW="3822700" imgH="495300" progId="Equation.DSMT4">
                  <p:embed/>
                </p:oleObj>
              </mc:Choice>
              <mc:Fallback>
                <p:oleObj name="Equation" r:id="rId4" imgW="3822700" imgH="4953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0352" y="2192110"/>
                        <a:ext cx="382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524000" y="2947307"/>
          <a:ext cx="3390900" cy="393700"/>
        </p:xfrm>
        <a:graphic>
          <a:graphicData uri="http://schemas.openxmlformats.org/presentationml/2006/ole">
            <mc:AlternateContent xmlns:mc="http://schemas.openxmlformats.org/markup-compatibility/2006">
              <mc:Choice xmlns:v="urn:schemas-microsoft-com:vml" Requires="v">
                <p:oleObj name="Equation" r:id="rId6" imgW="3390900" imgH="393700" progId="Equation.DSMT4">
                  <p:embed/>
                </p:oleObj>
              </mc:Choice>
              <mc:Fallback>
                <p:oleObj name="Equation" r:id="rId6" imgW="3390900" imgH="3937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2947307"/>
                        <a:ext cx="3390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510352" y="3600904"/>
          <a:ext cx="2552700" cy="393700"/>
        </p:xfrm>
        <a:graphic>
          <a:graphicData uri="http://schemas.openxmlformats.org/presentationml/2006/ole">
            <mc:AlternateContent xmlns:mc="http://schemas.openxmlformats.org/markup-compatibility/2006">
              <mc:Choice xmlns:v="urn:schemas-microsoft-com:vml" Requires="v">
                <p:oleObj name="Equation" r:id="rId8" imgW="2552700" imgH="393700" progId="Equation.DSMT4">
                  <p:embed/>
                </p:oleObj>
              </mc:Choice>
              <mc:Fallback>
                <p:oleObj name="Equation" r:id="rId8" imgW="2552700" imgH="3937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0352" y="3600904"/>
                        <a:ext cx="255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1510352" y="4254500"/>
          <a:ext cx="6324600" cy="469900"/>
        </p:xfrm>
        <a:graphic>
          <a:graphicData uri="http://schemas.openxmlformats.org/presentationml/2006/ole">
            <mc:AlternateContent xmlns:mc="http://schemas.openxmlformats.org/markup-compatibility/2006">
              <mc:Choice xmlns:v="urn:schemas-microsoft-com:vml" Requires="v">
                <p:oleObj name="Equation" r:id="rId10" imgW="6324600" imgH="469900" progId="Equation.DSMT4">
                  <p:embed/>
                </p:oleObj>
              </mc:Choice>
              <mc:Fallback>
                <p:oleObj name="Equation" r:id="rId10" imgW="6324600" imgH="4699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10352" y="4254500"/>
                        <a:ext cx="632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371600" y="5040944"/>
          <a:ext cx="723900" cy="292100"/>
        </p:xfrm>
        <a:graphic>
          <a:graphicData uri="http://schemas.openxmlformats.org/presentationml/2006/ole">
            <mc:AlternateContent xmlns:mc="http://schemas.openxmlformats.org/markup-compatibility/2006">
              <mc:Choice xmlns:v="urn:schemas-microsoft-com:vml" Requires="v">
                <p:oleObj name="Equation" r:id="rId12" imgW="723586" imgH="291973" progId="Equation.DSMT4">
                  <p:embed/>
                </p:oleObj>
              </mc:Choice>
              <mc:Fallback>
                <p:oleObj name="Equation" r:id="rId12" imgW="723586" imgH="291973"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71600" y="50409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94296" y="5095536"/>
          <a:ext cx="342900" cy="241300"/>
        </p:xfrm>
        <a:graphic>
          <a:graphicData uri="http://schemas.openxmlformats.org/presentationml/2006/ole">
            <mc:AlternateContent xmlns:mc="http://schemas.openxmlformats.org/markup-compatibility/2006">
              <mc:Choice xmlns:v="urn:schemas-microsoft-com:vml" Requires="v">
                <p:oleObj name="Equation" r:id="rId14" imgW="342751" imgH="241195" progId="Equation.DSMT4">
                  <p:embed/>
                </p:oleObj>
              </mc:Choice>
              <mc:Fallback>
                <p:oleObj name="Equation" r:id="rId14" imgW="342751" imgH="241195"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4296" y="509553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622344" y="5040944"/>
          <a:ext cx="889000" cy="292100"/>
        </p:xfrm>
        <a:graphic>
          <a:graphicData uri="http://schemas.openxmlformats.org/presentationml/2006/ole">
            <mc:AlternateContent xmlns:mc="http://schemas.openxmlformats.org/markup-compatibility/2006">
              <mc:Choice xmlns:v="urn:schemas-microsoft-com:vml" Requires="v">
                <p:oleObj name="Equation" r:id="rId16" imgW="888614" imgH="291973" progId="Equation.DSMT4">
                  <p:embed/>
                </p:oleObj>
              </mc:Choice>
              <mc:Fallback>
                <p:oleObj name="Equation" r:id="rId16" imgW="888614" imgH="291973"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22344" y="50409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sp>
        <p:nvSpPr>
          <p:cNvPr id="26627" name="Rectangle 3"/>
          <p:cNvSpPr>
            <a:spLocks noGrp="1"/>
          </p:cNvSpPr>
          <p:nvPr>
            <p:ph idx="1"/>
          </p:nvPr>
        </p:nvSpPr>
        <p:spPr>
          <a:xfrm>
            <a:off x="457200" y="1226370"/>
            <a:ext cx="8229600" cy="4659737"/>
          </a:xfrm>
          <a:prstGeom prst="rect">
            <a:avLst/>
          </a:prstGeom>
          <a:noFill/>
        </p:spPr>
        <p:txBody>
          <a:bodyPr>
            <a:spAutoFit/>
          </a:bodyPr>
          <a:lstStyle/>
          <a:p>
            <a:r>
              <a:rPr lang="en-US" b="1" dirty="0">
                <a:solidFill>
                  <a:schemeClr val="tx1"/>
                </a:solidFill>
              </a:rPr>
              <a:t>Check</a:t>
            </a:r>
            <a:endParaRPr lang="en-US" b="1" i="0" dirty="0">
              <a:solidFill>
                <a:schemeClr val="tx1"/>
              </a:solidFill>
            </a:endParaRPr>
          </a:p>
          <a:p>
            <a:pPr>
              <a:buFont typeface="Courier New" pitchFamily="49" charset="0"/>
              <a:buNone/>
            </a:pPr>
            <a:r>
              <a:rPr lang="en-US" i="0" dirty="0">
                <a:solidFill>
                  <a:schemeClr val="tx1"/>
                </a:solidFill>
              </a:rPr>
              <a:t>Check</a:t>
            </a:r>
            <a:r>
              <a:rPr lang="en-US" b="1" i="0" dirty="0">
                <a:solidFill>
                  <a:schemeClr val="tx1"/>
                </a:solidFill>
              </a:rPr>
              <a:t> both answers</a:t>
            </a:r>
            <a:r>
              <a:rPr lang="en-US" i="0" dirty="0">
                <a:solidFill>
                  <a:schemeClr val="tx1"/>
                </a:solidFill>
              </a:rPr>
              <a:t> in the original equation. </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25 is </a:t>
            </a:r>
            <a:r>
              <a:rPr lang="en-US" b="1" i="0" dirty="0">
                <a:solidFill>
                  <a:schemeClr val="tx1"/>
                </a:solidFill>
              </a:rPr>
              <a:t>not</a:t>
            </a:r>
            <a:r>
              <a:rPr lang="en-US" i="0" dirty="0">
                <a:solidFill>
                  <a:schemeClr val="tx1"/>
                </a:solidFill>
              </a:rPr>
              <a:t> a solution.  The only solution is </a:t>
            </a:r>
            <a:r>
              <a:rPr lang="en-US" i="0" dirty="0">
                <a:solidFill>
                  <a:srgbClr val="FF0008"/>
                </a:solidFill>
              </a:rPr>
              <a:t>9</a:t>
            </a:r>
            <a:r>
              <a:rPr lang="en-US" i="0" dirty="0">
                <a:solidFill>
                  <a:schemeClr val="tx1"/>
                </a:solidFill>
              </a:rPr>
              <a:t>.</a:t>
            </a:r>
          </a:p>
        </p:txBody>
      </p:sp>
      <p:graphicFrame>
        <p:nvGraphicFramePr>
          <p:cNvPr id="18435" name="Object 3"/>
          <p:cNvGraphicFramePr>
            <a:graphicFrameLocks noChangeAspect="1"/>
          </p:cNvGraphicFramePr>
          <p:nvPr>
            <p:extLst>
              <p:ext uri="{D42A27DB-BD31-4B8C-83A1-F6EECF244321}">
                <p14:modId xmlns:p14="http://schemas.microsoft.com/office/powerpoint/2010/main" val="2915241117"/>
              </p:ext>
            </p:extLst>
          </p:nvPr>
        </p:nvGraphicFramePr>
        <p:xfrm>
          <a:off x="901700" y="2206839"/>
          <a:ext cx="3035300" cy="685800"/>
        </p:xfrm>
        <a:graphic>
          <a:graphicData uri="http://schemas.openxmlformats.org/presentationml/2006/ole">
            <mc:AlternateContent xmlns:mc="http://schemas.openxmlformats.org/markup-compatibility/2006">
              <mc:Choice xmlns:v="urn:schemas-microsoft-com:vml" Requires="v">
                <p:oleObj name="Equation" r:id="rId2" imgW="3035160" imgH="685800" progId="Equation.DSMT4">
                  <p:embed/>
                </p:oleObj>
              </mc:Choice>
              <mc:Fallback>
                <p:oleObj name="Equation" r:id="rId2" imgW="3035160" imgH="6858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1700" y="2206839"/>
                        <a:ext cx="3035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448549005"/>
              </p:ext>
            </p:extLst>
          </p:nvPr>
        </p:nvGraphicFramePr>
        <p:xfrm>
          <a:off x="2495550" y="3146639"/>
          <a:ext cx="1447800" cy="647700"/>
        </p:xfrm>
        <a:graphic>
          <a:graphicData uri="http://schemas.openxmlformats.org/presentationml/2006/ole">
            <mc:AlternateContent xmlns:mc="http://schemas.openxmlformats.org/markup-compatibility/2006">
              <mc:Choice xmlns:v="urn:schemas-microsoft-com:vml" Requires="v">
                <p:oleObj name="Equation" r:id="rId4" imgW="1447560" imgH="647640" progId="Equation.DSMT4">
                  <p:embed/>
                </p:oleObj>
              </mc:Choice>
              <mc:Fallback>
                <p:oleObj name="Equation" r:id="rId4" imgW="1447560" imgH="64764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5550" y="3146639"/>
                        <a:ext cx="1447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974985283"/>
              </p:ext>
            </p:extLst>
          </p:nvPr>
        </p:nvGraphicFramePr>
        <p:xfrm>
          <a:off x="2787650" y="3984517"/>
          <a:ext cx="1155700" cy="647700"/>
        </p:xfrm>
        <a:graphic>
          <a:graphicData uri="http://schemas.openxmlformats.org/presentationml/2006/ole">
            <mc:AlternateContent xmlns:mc="http://schemas.openxmlformats.org/markup-compatibility/2006">
              <mc:Choice xmlns:v="urn:schemas-microsoft-com:vml" Requires="v">
                <p:oleObj name="Equation" r:id="rId6" imgW="1155600" imgH="647640" progId="Equation.DSMT4">
                  <p:embed/>
                </p:oleObj>
              </mc:Choice>
              <mc:Fallback>
                <p:oleObj name="Equation" r:id="rId6" imgW="1155600" imgH="64764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7650" y="3984517"/>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3868992324"/>
              </p:ext>
            </p:extLst>
          </p:nvPr>
        </p:nvGraphicFramePr>
        <p:xfrm>
          <a:off x="3281363" y="4919237"/>
          <a:ext cx="673100" cy="279400"/>
        </p:xfrm>
        <a:graphic>
          <a:graphicData uri="http://schemas.openxmlformats.org/presentationml/2006/ole">
            <mc:AlternateContent xmlns:mc="http://schemas.openxmlformats.org/markup-compatibility/2006">
              <mc:Choice xmlns:v="urn:schemas-microsoft-com:vml" Requires="v">
                <p:oleObj name="Equation" r:id="rId8" imgW="672808" imgH="279279" progId="Equation.DSMT4">
                  <p:embed/>
                </p:oleObj>
              </mc:Choice>
              <mc:Fallback>
                <p:oleObj name="Equation" r:id="rId8" imgW="672808" imgH="279279"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81363" y="4919237"/>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1669531555"/>
              </p:ext>
            </p:extLst>
          </p:nvPr>
        </p:nvGraphicFramePr>
        <p:xfrm>
          <a:off x="4330700" y="2226837"/>
          <a:ext cx="3352800" cy="685800"/>
        </p:xfrm>
        <a:graphic>
          <a:graphicData uri="http://schemas.openxmlformats.org/presentationml/2006/ole">
            <mc:AlternateContent xmlns:mc="http://schemas.openxmlformats.org/markup-compatibility/2006">
              <mc:Choice xmlns:v="urn:schemas-microsoft-com:vml" Requires="v">
                <p:oleObj name="Equation" r:id="rId10" imgW="3352680" imgH="685800" progId="Equation.DSMT4">
                  <p:embed/>
                </p:oleObj>
              </mc:Choice>
              <mc:Fallback>
                <p:oleObj name="Equation" r:id="rId10" imgW="3352680" imgH="6858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0700" y="2226837"/>
                        <a:ext cx="335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3491942108"/>
              </p:ext>
            </p:extLst>
          </p:nvPr>
        </p:nvGraphicFramePr>
        <p:xfrm>
          <a:off x="6070600" y="3159339"/>
          <a:ext cx="1625600" cy="647700"/>
        </p:xfrm>
        <a:graphic>
          <a:graphicData uri="http://schemas.openxmlformats.org/presentationml/2006/ole">
            <mc:AlternateContent xmlns:mc="http://schemas.openxmlformats.org/markup-compatibility/2006">
              <mc:Choice xmlns:v="urn:schemas-microsoft-com:vml" Requires="v">
                <p:oleObj name="Equation" r:id="rId12" imgW="1625400" imgH="647640" progId="Equation.DSMT4">
                  <p:embed/>
                </p:oleObj>
              </mc:Choice>
              <mc:Fallback>
                <p:oleObj name="Equation" r:id="rId12" imgW="1625400" imgH="64764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70600" y="3159339"/>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679089591"/>
              </p:ext>
            </p:extLst>
          </p:nvPr>
        </p:nvGraphicFramePr>
        <p:xfrm>
          <a:off x="6521450" y="3979437"/>
          <a:ext cx="1168400" cy="647700"/>
        </p:xfrm>
        <a:graphic>
          <a:graphicData uri="http://schemas.openxmlformats.org/presentationml/2006/ole">
            <mc:AlternateContent xmlns:mc="http://schemas.openxmlformats.org/markup-compatibility/2006">
              <mc:Choice xmlns:v="urn:schemas-microsoft-com:vml" Requires="v">
                <p:oleObj name="Equation" r:id="rId14" imgW="1168200" imgH="647640" progId="Equation.DSMT4">
                  <p:embed/>
                </p:oleObj>
              </mc:Choice>
              <mc:Fallback>
                <p:oleObj name="Equation" r:id="rId14" imgW="1168200" imgH="64764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21450" y="3979437"/>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2520593951"/>
              </p:ext>
            </p:extLst>
          </p:nvPr>
        </p:nvGraphicFramePr>
        <p:xfrm>
          <a:off x="6843713" y="4921269"/>
          <a:ext cx="863600" cy="381000"/>
        </p:xfrm>
        <a:graphic>
          <a:graphicData uri="http://schemas.openxmlformats.org/presentationml/2006/ole">
            <mc:AlternateContent xmlns:mc="http://schemas.openxmlformats.org/markup-compatibility/2006">
              <mc:Choice xmlns:v="urn:schemas-microsoft-com:vml" Requires="v">
                <p:oleObj name="Equation" r:id="rId16" imgW="863225" imgH="380835" progId="Equation.DSMT4">
                  <p:embed/>
                </p:oleObj>
              </mc:Choice>
              <mc:Fallback>
                <p:oleObj name="Equation" r:id="rId16" imgW="863225" imgH="380835"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843713" y="4921269"/>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p>
          <a:p>
            <a:pPr marL="0" indent="0">
              <a:spcBef>
                <a:spcPct val="55000"/>
              </a:spcBef>
              <a:buFont typeface="Courier New" pitchFamily="49" charset="0"/>
              <a:buNone/>
            </a:pPr>
            <a:endParaRPr lang="en-US" b="1" i="0" dirty="0">
              <a:solidFill>
                <a:schemeClr val="tx1"/>
              </a:solidFill>
            </a:endParaRP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7652" name="Object 5"/>
          <p:cNvGraphicFramePr>
            <a:graphicFrameLocks noChangeAspect="1"/>
          </p:cNvGraphicFramePr>
          <p:nvPr/>
        </p:nvGraphicFramePr>
        <p:xfrm>
          <a:off x="3340100" y="1905000"/>
          <a:ext cx="2070100" cy="444500"/>
        </p:xfrm>
        <a:graphic>
          <a:graphicData uri="http://schemas.openxmlformats.org/presentationml/2006/ole">
            <mc:AlternateContent xmlns:mc="http://schemas.openxmlformats.org/markup-compatibility/2006">
              <mc:Choice xmlns:v="urn:schemas-microsoft-com:vml" Requires="v">
                <p:oleObj name="Equation" r:id="rId2" imgW="2070100" imgH="444500" progId="Equation.DSMT4">
                  <p:embed/>
                </p:oleObj>
              </mc:Choice>
              <mc:Fallback>
                <p:oleObj name="Equation" r:id="rId2" imgW="20701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0100" y="19050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graphicFrame>
        <p:nvGraphicFramePr>
          <p:cNvPr id="20483" name="Object 3"/>
          <p:cNvGraphicFramePr>
            <a:graphicFrameLocks noChangeAspect="1"/>
          </p:cNvGraphicFramePr>
          <p:nvPr/>
        </p:nvGraphicFramePr>
        <p:xfrm>
          <a:off x="2411104" y="1537648"/>
          <a:ext cx="2070100" cy="444500"/>
        </p:xfrm>
        <a:graphic>
          <a:graphicData uri="http://schemas.openxmlformats.org/presentationml/2006/ole">
            <mc:AlternateContent xmlns:mc="http://schemas.openxmlformats.org/markup-compatibility/2006">
              <mc:Choice xmlns:v="urn:schemas-microsoft-com:vml" Requires="v">
                <p:oleObj name="Equation" r:id="rId2" imgW="2070100" imgH="444500" progId="Equation.DSMT4">
                  <p:embed/>
                </p:oleObj>
              </mc:Choice>
              <mc:Fallback>
                <p:oleObj name="Equation" r:id="rId2" imgW="2070100" imgH="4445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104" y="1537648"/>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4" name="Object 4"/>
          <p:cNvGraphicFramePr>
            <a:graphicFrameLocks noChangeAspect="1"/>
          </p:cNvGraphicFramePr>
          <p:nvPr>
            <p:extLst>
              <p:ext uri="{D42A27DB-BD31-4B8C-83A1-F6EECF244321}">
                <p14:modId xmlns:p14="http://schemas.microsoft.com/office/powerpoint/2010/main" val="808602451"/>
              </p:ext>
            </p:extLst>
          </p:nvPr>
        </p:nvGraphicFramePr>
        <p:xfrm>
          <a:off x="2873375" y="2214563"/>
          <a:ext cx="4152900" cy="482600"/>
        </p:xfrm>
        <a:graphic>
          <a:graphicData uri="http://schemas.openxmlformats.org/presentationml/2006/ole">
            <mc:AlternateContent xmlns:mc="http://schemas.openxmlformats.org/markup-compatibility/2006">
              <mc:Choice xmlns:v="urn:schemas-microsoft-com:vml" Requires="v">
                <p:oleObj name="Equation" r:id="rId4" imgW="4152600" imgH="482400" progId="Equation.DSMT4">
                  <p:embed/>
                </p:oleObj>
              </mc:Choice>
              <mc:Fallback>
                <p:oleObj name="Equation" r:id="rId4" imgW="4152600" imgH="482400" progId="Equation.DSMT4">
                  <p:embed/>
                  <p:pic>
                    <p:nvPicPr>
                      <p:cNvPr id="0" name="Picture 9"/>
                      <p:cNvPicPr>
                        <a:picLocks noChangeAspect="1" noChangeArrowheads="1"/>
                      </p:cNvPicPr>
                      <p:nvPr/>
                    </p:nvPicPr>
                    <p:blipFill>
                      <a:blip r:embed="rId5"/>
                      <a:srcRect/>
                      <a:stretch>
                        <a:fillRect/>
                      </a:stretch>
                    </p:blipFill>
                    <p:spPr bwMode="auto">
                      <a:xfrm>
                        <a:off x="2873375" y="2214563"/>
                        <a:ext cx="4152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89200" y="2929782"/>
          <a:ext cx="3987800" cy="698500"/>
        </p:xfrm>
        <a:graphic>
          <a:graphicData uri="http://schemas.openxmlformats.org/presentationml/2006/ole">
            <mc:AlternateContent xmlns:mc="http://schemas.openxmlformats.org/markup-compatibility/2006">
              <mc:Choice xmlns:v="urn:schemas-microsoft-com:vml" Requires="v">
                <p:oleObj name="Equation" r:id="rId6" imgW="3987800" imgH="698500" progId="Equation.DSMT4">
                  <p:embed/>
                </p:oleObj>
              </mc:Choice>
              <mc:Fallback>
                <p:oleObj name="Equation" r:id="rId6" imgW="3987800" imgH="6985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2929782"/>
                        <a:ext cx="398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156612" y="3860800"/>
          <a:ext cx="3695700" cy="330200"/>
        </p:xfrm>
        <a:graphic>
          <a:graphicData uri="http://schemas.openxmlformats.org/presentationml/2006/ole">
            <mc:AlternateContent xmlns:mc="http://schemas.openxmlformats.org/markup-compatibility/2006">
              <mc:Choice xmlns:v="urn:schemas-microsoft-com:vml" Requires="v">
                <p:oleObj name="Equation" r:id="rId8" imgW="3695700" imgH="330200" progId="Equation.DSMT4">
                  <p:embed/>
                </p:oleObj>
              </mc:Choice>
              <mc:Fallback>
                <p:oleObj name="Equation" r:id="rId8" imgW="3695700" imgH="3302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56612" y="3860800"/>
                        <a:ext cx="369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61096" y="4419600"/>
          <a:ext cx="774700" cy="838200"/>
        </p:xfrm>
        <a:graphic>
          <a:graphicData uri="http://schemas.openxmlformats.org/presentationml/2006/ole">
            <mc:AlternateContent xmlns:mc="http://schemas.openxmlformats.org/markup-compatibility/2006">
              <mc:Choice xmlns:v="urn:schemas-microsoft-com:vml" Requires="v">
                <p:oleObj name="Equation" r:id="rId10" imgW="774364" imgH="837836" progId="Equation.DSMT4">
                  <p:embed/>
                </p:oleObj>
              </mc:Choice>
              <mc:Fallback>
                <p:oleObj name="Equation" r:id="rId10" imgW="774364"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61096" y="4419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sp>
        <p:nvSpPr>
          <p:cNvPr id="29699" name="Rectangle 3"/>
          <p:cNvSpPr>
            <a:spLocks noGrp="1"/>
          </p:cNvSpPr>
          <p:nvPr>
            <p:ph idx="1"/>
          </p:nvPr>
        </p:nvSpPr>
        <p:spPr>
          <a:xfrm>
            <a:off x="457200" y="169245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a:t>
            </a:r>
            <a:r>
              <a:rPr lang="en-US" i="0" dirty="0">
                <a:solidFill>
                  <a:schemeClr val="tx1"/>
                </a:solidFill>
              </a:rPr>
              <a:t> in the original equation.</a:t>
            </a:r>
            <a:r>
              <a:rPr lang="en-US" dirty="0">
                <a:solidFill>
                  <a:schemeClr val="tx1"/>
                </a:solidFill>
              </a:rPr>
              <a:t> </a:t>
            </a:r>
          </a:p>
        </p:txBody>
      </p:sp>
      <p:graphicFrame>
        <p:nvGraphicFramePr>
          <p:cNvPr id="29701" name="Object 5"/>
          <p:cNvGraphicFramePr>
            <a:graphicFrameLocks noChangeAspect="1"/>
          </p:cNvGraphicFramePr>
          <p:nvPr>
            <p:extLst>
              <p:ext uri="{D42A27DB-BD31-4B8C-83A1-F6EECF244321}">
                <p14:modId xmlns:p14="http://schemas.microsoft.com/office/powerpoint/2010/main" val="1929108404"/>
              </p:ext>
            </p:extLst>
          </p:nvPr>
        </p:nvGraphicFramePr>
        <p:xfrm>
          <a:off x="4800600" y="5130117"/>
          <a:ext cx="3594100" cy="825500"/>
        </p:xfrm>
        <a:graphic>
          <a:graphicData uri="http://schemas.openxmlformats.org/presentationml/2006/ole">
            <mc:AlternateContent xmlns:mc="http://schemas.openxmlformats.org/markup-compatibility/2006">
              <mc:Choice xmlns:v="urn:schemas-microsoft-com:vml" Requires="v">
                <p:oleObj name="Equation" r:id="rId2" imgW="3594100" imgH="825500" progId="Equation.DSMT4">
                  <p:embed/>
                </p:oleObj>
              </mc:Choice>
              <mc:Fallback>
                <p:oleObj name="Equation" r:id="rId2" imgW="3594100" imgH="825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5130117"/>
                        <a:ext cx="3594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extLst>
              <p:ext uri="{D42A27DB-BD31-4B8C-83A1-F6EECF244321}">
                <p14:modId xmlns:p14="http://schemas.microsoft.com/office/powerpoint/2010/main" val="1994380710"/>
              </p:ext>
            </p:extLst>
          </p:nvPr>
        </p:nvGraphicFramePr>
        <p:xfrm>
          <a:off x="1460500" y="2279650"/>
          <a:ext cx="2463800" cy="1041400"/>
        </p:xfrm>
        <a:graphic>
          <a:graphicData uri="http://schemas.openxmlformats.org/presentationml/2006/ole">
            <mc:AlternateContent xmlns:mc="http://schemas.openxmlformats.org/markup-compatibility/2006">
              <mc:Choice xmlns:v="urn:schemas-microsoft-com:vml" Requires="v">
                <p:oleObj name="Equation" r:id="rId4" imgW="2463480" imgH="1041120" progId="Equation.DSMT4">
                  <p:embed/>
                </p:oleObj>
              </mc:Choice>
              <mc:Fallback>
                <p:oleObj name="Equation" r:id="rId4" imgW="2463480" imgH="1041120" progId="Equation.DSMT4">
                  <p:embed/>
                  <p:pic>
                    <p:nvPicPr>
                      <p:cNvPr id="0" name="Picture 10"/>
                      <p:cNvPicPr>
                        <a:picLocks noChangeAspect="1" noChangeArrowheads="1"/>
                      </p:cNvPicPr>
                      <p:nvPr/>
                    </p:nvPicPr>
                    <p:blipFill>
                      <a:blip r:embed="rId5"/>
                      <a:srcRect/>
                      <a:stretch>
                        <a:fillRect/>
                      </a:stretch>
                    </p:blipFill>
                    <p:spPr bwMode="auto">
                      <a:xfrm>
                        <a:off x="1460500" y="2279650"/>
                        <a:ext cx="2463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2291963607"/>
              </p:ext>
            </p:extLst>
          </p:nvPr>
        </p:nvGraphicFramePr>
        <p:xfrm>
          <a:off x="2044700" y="3295183"/>
          <a:ext cx="1892300" cy="647700"/>
        </p:xfrm>
        <a:graphic>
          <a:graphicData uri="http://schemas.openxmlformats.org/presentationml/2006/ole">
            <mc:AlternateContent xmlns:mc="http://schemas.openxmlformats.org/markup-compatibility/2006">
              <mc:Choice xmlns:v="urn:schemas-microsoft-com:vml" Requires="v">
                <p:oleObj name="Equation" r:id="rId6" imgW="1892160" imgH="647640" progId="Equation.DSMT4">
                  <p:embed/>
                </p:oleObj>
              </mc:Choice>
              <mc:Fallback>
                <p:oleObj name="Equation" r:id="rId6" imgW="1892160" imgH="64764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4700" y="3295183"/>
                        <a:ext cx="1892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3252521113"/>
              </p:ext>
            </p:extLst>
          </p:nvPr>
        </p:nvGraphicFramePr>
        <p:xfrm>
          <a:off x="2501900" y="3983887"/>
          <a:ext cx="1435100" cy="647700"/>
        </p:xfrm>
        <a:graphic>
          <a:graphicData uri="http://schemas.openxmlformats.org/presentationml/2006/ole">
            <mc:AlternateContent xmlns:mc="http://schemas.openxmlformats.org/markup-compatibility/2006">
              <mc:Choice xmlns:v="urn:schemas-microsoft-com:vml" Requires="v">
                <p:oleObj name="Equation" r:id="rId8" imgW="1434960" imgH="647640" progId="Equation.DSMT4">
                  <p:embed/>
                </p:oleObj>
              </mc:Choice>
              <mc:Fallback>
                <p:oleObj name="Equation" r:id="rId8" imgW="1434960" imgH="64764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01900" y="3983887"/>
                        <a:ext cx="1435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3205536333"/>
              </p:ext>
            </p:extLst>
          </p:nvPr>
        </p:nvGraphicFramePr>
        <p:xfrm>
          <a:off x="2792186" y="4610100"/>
          <a:ext cx="1155700" cy="647700"/>
        </p:xfrm>
        <a:graphic>
          <a:graphicData uri="http://schemas.openxmlformats.org/presentationml/2006/ole">
            <mc:AlternateContent xmlns:mc="http://schemas.openxmlformats.org/markup-compatibility/2006">
              <mc:Choice xmlns:v="urn:schemas-microsoft-com:vml" Requires="v">
                <p:oleObj name="Equation" r:id="rId10" imgW="1155600" imgH="647640" progId="Equation.DSMT4">
                  <p:embed/>
                </p:oleObj>
              </mc:Choice>
              <mc:Fallback>
                <p:oleObj name="Equation" r:id="rId10" imgW="1155600" imgH="64764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92186" y="4610100"/>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3048909249"/>
              </p:ext>
            </p:extLst>
          </p:nvPr>
        </p:nvGraphicFramePr>
        <p:xfrm>
          <a:off x="3238500" y="5385761"/>
          <a:ext cx="698500" cy="292100"/>
        </p:xfrm>
        <a:graphic>
          <a:graphicData uri="http://schemas.openxmlformats.org/presentationml/2006/ole">
            <mc:AlternateContent xmlns:mc="http://schemas.openxmlformats.org/markup-compatibility/2006">
              <mc:Choice xmlns:v="urn:schemas-microsoft-com:vml" Requires="v">
                <p:oleObj name="Equation" r:id="rId12" imgW="698197" imgH="291973" progId="Equation.DSMT4">
                  <p:embed/>
                </p:oleObj>
              </mc:Choice>
              <mc:Fallback>
                <p:oleObj name="Equation" r:id="rId12" imgW="698197" imgH="291973"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538576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3">
            <a:extLst>
              <a:ext uri="{FF2B5EF4-FFF2-40B4-BE49-F238E27FC236}">
                <a16:creationId xmlns:a16="http://schemas.microsoft.com/office/drawing/2014/main" id="{1CFE02F1-9476-B5A1-A0CC-DD986C543B27}"/>
              </a:ext>
            </a:extLst>
          </p:cNvPr>
          <p:cNvSpPr txBox="1">
            <a:spLocks/>
          </p:cNvSpPr>
          <p:nvPr/>
        </p:nvSpPr>
        <p:spPr>
          <a:xfrm>
            <a:off x="457200" y="1113816"/>
            <a:ext cx="1079500" cy="523220"/>
          </a:xfrm>
          <a:prstGeom prst="rect">
            <a:avLst/>
          </a:prstGeom>
          <a:noFill/>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Check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815882"/>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Procedure: Solving Equations with Radicals (cont.)</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p>
        </p:txBody>
      </p:sp>
      <p:sp>
        <p:nvSpPr>
          <p:cNvPr id="819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 radical is by itself on one side of the equation, so square both sides.</a:t>
            </a:r>
            <a:endParaRPr lang="en-US" dirty="0">
              <a:solidFill>
                <a:schemeClr val="tx1"/>
              </a:solidFill>
            </a:endParaRPr>
          </a:p>
        </p:txBody>
      </p:sp>
      <p:graphicFrame>
        <p:nvGraphicFramePr>
          <p:cNvPr id="8196" name="Object 4"/>
          <p:cNvGraphicFramePr>
            <a:graphicFrameLocks noChangeAspect="1"/>
          </p:cNvGraphicFramePr>
          <p:nvPr/>
        </p:nvGraphicFramePr>
        <p:xfrm>
          <a:off x="3373656" y="1219200"/>
          <a:ext cx="1765300" cy="495300"/>
        </p:xfrm>
        <a:graphic>
          <a:graphicData uri="http://schemas.openxmlformats.org/presentationml/2006/ole">
            <mc:AlternateContent xmlns:mc="http://schemas.openxmlformats.org/markup-compatibility/2006">
              <mc:Choice xmlns:v="urn:schemas-microsoft-com:vml" Requires="v">
                <p:oleObj name="Equation" r:id="rId2" imgW="1764534" imgH="495085" progId="Equation.DSMT4">
                  <p:embed/>
                </p:oleObj>
              </mc:Choice>
              <mc:Fallback>
                <p:oleObj name="Equation" r:id="rId2" imgW="1764534" imgH="495085"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3656" y="1219200"/>
                        <a:ext cx="1765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425700" y="3026678"/>
          <a:ext cx="1765300" cy="495300"/>
        </p:xfrm>
        <a:graphic>
          <a:graphicData uri="http://schemas.openxmlformats.org/presentationml/2006/ole">
            <mc:AlternateContent xmlns:mc="http://schemas.openxmlformats.org/markup-compatibility/2006">
              <mc:Choice xmlns:v="urn:schemas-microsoft-com:vml" Requires="v">
                <p:oleObj name="Equation" r:id="rId4" imgW="1764534" imgH="495085" progId="Equation.DSMT4">
                  <p:embed/>
                </p:oleObj>
              </mc:Choice>
              <mc:Fallback>
                <p:oleObj name="Equation" r:id="rId4" imgW="1764534" imgH="495085"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5700" y="3026678"/>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157563591"/>
              </p:ext>
            </p:extLst>
          </p:nvPr>
        </p:nvGraphicFramePr>
        <p:xfrm>
          <a:off x="1997384" y="3505200"/>
          <a:ext cx="4610100" cy="812800"/>
        </p:xfrm>
        <a:graphic>
          <a:graphicData uri="http://schemas.openxmlformats.org/presentationml/2006/ole">
            <mc:AlternateContent xmlns:mc="http://schemas.openxmlformats.org/markup-compatibility/2006">
              <mc:Choice xmlns:v="urn:schemas-microsoft-com:vml" Requires="v">
                <p:oleObj name="Equation" r:id="rId6" imgW="4609800" imgH="812520" progId="Equation.DSMT4">
                  <p:embed/>
                </p:oleObj>
              </mc:Choice>
              <mc:Fallback>
                <p:oleObj name="Equation" r:id="rId6" imgW="460980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7384" y="3505200"/>
                        <a:ext cx="46101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186760" y="4249738"/>
          <a:ext cx="6540500" cy="431800"/>
        </p:xfrm>
        <a:graphic>
          <a:graphicData uri="http://schemas.openxmlformats.org/presentationml/2006/ole">
            <mc:AlternateContent xmlns:mc="http://schemas.openxmlformats.org/markup-compatibility/2006">
              <mc:Choice xmlns:v="urn:schemas-microsoft-com:vml" Requires="v">
                <p:oleObj name="Equation" r:id="rId8" imgW="6540480" imgH="431640" progId="Equation.DSMT4">
                  <p:embed/>
                </p:oleObj>
              </mc:Choice>
              <mc:Fallback>
                <p:oleObj name="Equation" r:id="rId8" imgW="6540480" imgH="431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6760" y="4249738"/>
                        <a:ext cx="654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765300" y="4707622"/>
          <a:ext cx="2451100" cy="393700"/>
        </p:xfrm>
        <a:graphic>
          <a:graphicData uri="http://schemas.openxmlformats.org/presentationml/2006/ole">
            <mc:AlternateContent xmlns:mc="http://schemas.openxmlformats.org/markup-compatibility/2006">
              <mc:Choice xmlns:v="urn:schemas-microsoft-com:vml" Requires="v">
                <p:oleObj name="Equation" r:id="rId10" imgW="2451100" imgH="393700" progId="Equation.DSMT4">
                  <p:embed/>
                </p:oleObj>
              </mc:Choice>
              <mc:Fallback>
                <p:oleObj name="Equation" r:id="rId10" imgW="2451100" imgH="3937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4707622"/>
                        <a:ext cx="245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3492" y="5173663"/>
          <a:ext cx="5384800" cy="469900"/>
        </p:xfrm>
        <a:graphic>
          <a:graphicData uri="http://schemas.openxmlformats.org/presentationml/2006/ole">
            <mc:AlternateContent xmlns:mc="http://schemas.openxmlformats.org/markup-compatibility/2006">
              <mc:Choice xmlns:v="urn:schemas-microsoft-com:vml" Requires="v">
                <p:oleObj name="Equation" r:id="rId12" imgW="5384520" imgH="469800" progId="Equation.DSMT4">
                  <p:embed/>
                </p:oleObj>
              </mc:Choice>
              <mc:Fallback>
                <p:oleObj name="Equation" r:id="rId12" imgW="538452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03492" y="5173663"/>
                        <a:ext cx="538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765300" y="5685056"/>
          <a:ext cx="939800" cy="292100"/>
        </p:xfrm>
        <a:graphic>
          <a:graphicData uri="http://schemas.openxmlformats.org/presentationml/2006/ole">
            <mc:AlternateContent xmlns:mc="http://schemas.openxmlformats.org/markup-compatibility/2006">
              <mc:Choice xmlns:v="urn:schemas-microsoft-com:vml" Requires="v">
                <p:oleObj name="Equation" r:id="rId14" imgW="939392" imgH="291973" progId="Equation.DSMT4">
                  <p:embed/>
                </p:oleObj>
              </mc:Choice>
              <mc:Fallback>
                <p:oleObj name="Equation" r:id="rId14" imgW="939392" imgH="291973"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65300" y="56850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946400" y="5723156"/>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46400" y="57231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475080" y="5685056"/>
          <a:ext cx="723900" cy="292100"/>
        </p:xfrm>
        <a:graphic>
          <a:graphicData uri="http://schemas.openxmlformats.org/presentationml/2006/ole">
            <mc:AlternateContent xmlns:mc="http://schemas.openxmlformats.org/markup-compatibility/2006">
              <mc:Choice xmlns:v="urn:schemas-microsoft-com:vml" Requires="v">
                <p:oleObj name="Equation" r:id="rId18" imgW="723586" imgH="291973" progId="Equation.DSMT4">
                  <p:embed/>
                </p:oleObj>
              </mc:Choice>
              <mc:Fallback>
                <p:oleObj name="Equation" r:id="rId18" imgW="723586" imgH="291973"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475080" y="568505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r>
              <a:rPr lang="en-US" sz="3200" dirty="0">
                <a:solidFill>
                  <a:schemeClr val="accent1"/>
                </a:solidFill>
              </a:rPr>
              <a:t> (cont.)</a:t>
            </a:r>
          </a:p>
        </p:txBody>
      </p:sp>
      <p:sp>
        <p:nvSpPr>
          <p:cNvPr id="10243" name="Rectangle 4"/>
          <p:cNvSpPr>
            <a:spLocks noChangeArrowheads="1"/>
          </p:cNvSpPr>
          <p:nvPr/>
        </p:nvSpPr>
        <p:spPr bwMode="auto">
          <a:xfrm>
            <a:off x="473822" y="1112520"/>
            <a:ext cx="8226425" cy="4832092"/>
          </a:xfrm>
          <a:prstGeom prst="rect">
            <a:avLst/>
          </a:prstGeom>
          <a:noFill/>
          <a:ln w="28575" algn="ctr">
            <a:noFill/>
            <a:miter lim="800000"/>
            <a:headEnd/>
            <a:tailEnd/>
          </a:ln>
          <a:effectLst/>
        </p:spPr>
        <p:txBody>
          <a:bodyPr>
            <a:spAutoFit/>
          </a:bodyPr>
          <a:lstStyle/>
          <a:p>
            <a:pPr marL="342900" indent="-342900"/>
            <a:r>
              <a:rPr lang="en-US" sz="2800" b="1" dirty="0"/>
              <a:t>Check</a:t>
            </a:r>
          </a:p>
          <a:p>
            <a:pPr marL="342900" indent="-342900"/>
            <a:r>
              <a:rPr lang="en-US" sz="2800" dirty="0"/>
              <a:t>Check</a:t>
            </a:r>
            <a:r>
              <a:rPr lang="en-US" sz="2800" b="1" dirty="0"/>
              <a:t> both answers</a:t>
            </a:r>
            <a:r>
              <a:rPr lang="en-US" sz="2800" dirty="0"/>
              <a:t> in the original equation.</a:t>
            </a:r>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graphicFrame>
        <p:nvGraphicFramePr>
          <p:cNvPr id="3075" name="Object 3"/>
          <p:cNvGraphicFramePr>
            <a:graphicFrameLocks noChangeAspect="1"/>
          </p:cNvGraphicFramePr>
          <p:nvPr>
            <p:extLst>
              <p:ext uri="{D42A27DB-BD31-4B8C-83A1-F6EECF244321}">
                <p14:modId xmlns:p14="http://schemas.microsoft.com/office/powerpoint/2010/main" val="2756875781"/>
              </p:ext>
            </p:extLst>
          </p:nvPr>
        </p:nvGraphicFramePr>
        <p:xfrm>
          <a:off x="2020953" y="2286000"/>
          <a:ext cx="2209800" cy="685800"/>
        </p:xfrm>
        <a:graphic>
          <a:graphicData uri="http://schemas.openxmlformats.org/presentationml/2006/ole">
            <mc:AlternateContent xmlns:mc="http://schemas.openxmlformats.org/markup-compatibility/2006">
              <mc:Choice xmlns:v="urn:schemas-microsoft-com:vml" Requires="v">
                <p:oleObj name="Equation" r:id="rId2" imgW="2209680" imgH="685800" progId="Equation.DSMT4">
                  <p:embed/>
                </p:oleObj>
              </mc:Choice>
              <mc:Fallback>
                <p:oleObj name="Equation" r:id="rId2" imgW="2209680" imgH="6858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0953" y="2286000"/>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1830511072"/>
              </p:ext>
            </p:extLst>
          </p:nvPr>
        </p:nvGraphicFramePr>
        <p:xfrm>
          <a:off x="2405857" y="3209952"/>
          <a:ext cx="1803400" cy="647700"/>
        </p:xfrm>
        <a:graphic>
          <a:graphicData uri="http://schemas.openxmlformats.org/presentationml/2006/ole">
            <mc:AlternateContent xmlns:mc="http://schemas.openxmlformats.org/markup-compatibility/2006">
              <mc:Choice xmlns:v="urn:schemas-microsoft-com:vml" Requires="v">
                <p:oleObj name="Equation" r:id="rId4" imgW="1803240" imgH="647640" progId="Equation.DSMT4">
                  <p:embed/>
                </p:oleObj>
              </mc:Choice>
              <mc:Fallback>
                <p:oleObj name="Equation" r:id="rId4" imgW="1803240" imgH="64764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5857" y="3209952"/>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246344497"/>
              </p:ext>
            </p:extLst>
          </p:nvPr>
        </p:nvGraphicFramePr>
        <p:xfrm>
          <a:off x="5257800" y="2289602"/>
          <a:ext cx="2006600" cy="685800"/>
        </p:xfrm>
        <a:graphic>
          <a:graphicData uri="http://schemas.openxmlformats.org/presentationml/2006/ole">
            <mc:AlternateContent xmlns:mc="http://schemas.openxmlformats.org/markup-compatibility/2006">
              <mc:Choice xmlns:v="urn:schemas-microsoft-com:vml" Requires="v">
                <p:oleObj name="Equation" r:id="rId6" imgW="2006280" imgH="685800" progId="Equation.DSMT4">
                  <p:embed/>
                </p:oleObj>
              </mc:Choice>
              <mc:Fallback>
                <p:oleObj name="Equation" r:id="rId6" imgW="2006280" imgH="6858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7800" y="2289602"/>
                        <a:ext cx="2006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1481637954"/>
              </p:ext>
            </p:extLst>
          </p:nvPr>
        </p:nvGraphicFramePr>
        <p:xfrm>
          <a:off x="5461000" y="3238500"/>
          <a:ext cx="1803400" cy="647700"/>
        </p:xfrm>
        <a:graphic>
          <a:graphicData uri="http://schemas.openxmlformats.org/presentationml/2006/ole">
            <mc:AlternateContent xmlns:mc="http://schemas.openxmlformats.org/markup-compatibility/2006">
              <mc:Choice xmlns:v="urn:schemas-microsoft-com:vml" Requires="v">
                <p:oleObj name="Equation" r:id="rId8" imgW="1803240" imgH="647640" progId="Equation.DSMT4">
                  <p:embed/>
                </p:oleObj>
              </mc:Choice>
              <mc:Fallback>
                <p:oleObj name="Equation" r:id="rId8" imgW="1803240" imgH="64764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1000" y="3238500"/>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1951701578"/>
              </p:ext>
            </p:extLst>
          </p:nvPr>
        </p:nvGraphicFramePr>
        <p:xfrm>
          <a:off x="2984501" y="4076700"/>
          <a:ext cx="1168400" cy="647700"/>
        </p:xfrm>
        <a:graphic>
          <a:graphicData uri="http://schemas.openxmlformats.org/presentationml/2006/ole">
            <mc:AlternateContent xmlns:mc="http://schemas.openxmlformats.org/markup-compatibility/2006">
              <mc:Choice xmlns:v="urn:schemas-microsoft-com:vml" Requires="v">
                <p:oleObj name="Equation" r:id="rId10" imgW="1168200" imgH="647640" progId="Equation.DSMT4">
                  <p:embed/>
                </p:oleObj>
              </mc:Choice>
              <mc:Fallback>
                <p:oleObj name="Equation" r:id="rId10" imgW="1168200" imgH="64764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84501" y="40767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2080086391"/>
              </p:ext>
            </p:extLst>
          </p:nvPr>
        </p:nvGraphicFramePr>
        <p:xfrm>
          <a:off x="6096000" y="4076700"/>
          <a:ext cx="1168400" cy="647700"/>
        </p:xfrm>
        <a:graphic>
          <a:graphicData uri="http://schemas.openxmlformats.org/presentationml/2006/ole">
            <mc:AlternateContent xmlns:mc="http://schemas.openxmlformats.org/markup-compatibility/2006">
              <mc:Choice xmlns:v="urn:schemas-microsoft-com:vml" Requires="v">
                <p:oleObj name="Equation" r:id="rId12" imgW="1168200" imgH="647640" progId="Equation.DSMT4">
                  <p:embed/>
                </p:oleObj>
              </mc:Choice>
              <mc:Fallback>
                <p:oleObj name="Equation" r:id="rId12" imgW="1168200" imgH="64764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96000" y="40767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45368643"/>
              </p:ext>
            </p:extLst>
          </p:nvPr>
        </p:nvGraphicFramePr>
        <p:xfrm>
          <a:off x="3426150" y="5005900"/>
          <a:ext cx="711200" cy="279400"/>
        </p:xfrm>
        <a:graphic>
          <a:graphicData uri="http://schemas.openxmlformats.org/presentationml/2006/ole">
            <mc:AlternateContent xmlns:mc="http://schemas.openxmlformats.org/markup-compatibility/2006">
              <mc:Choice xmlns:v="urn:schemas-microsoft-com:vml" Requires="v">
                <p:oleObj name="Equation" r:id="rId14" imgW="710891" imgH="279279" progId="Equation.DSMT4">
                  <p:embed/>
                </p:oleObj>
              </mc:Choice>
              <mc:Fallback>
                <p:oleObj name="Equation" r:id="rId14" imgW="710891" imgH="279279"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26150" y="50059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543465666"/>
              </p:ext>
            </p:extLst>
          </p:nvPr>
        </p:nvGraphicFramePr>
        <p:xfrm>
          <a:off x="6553200" y="5005900"/>
          <a:ext cx="711200" cy="279400"/>
        </p:xfrm>
        <a:graphic>
          <a:graphicData uri="http://schemas.openxmlformats.org/presentationml/2006/ole">
            <mc:AlternateContent xmlns:mc="http://schemas.openxmlformats.org/markup-compatibility/2006">
              <mc:Choice xmlns:v="urn:schemas-microsoft-com:vml" Requires="v">
                <p:oleObj name="Equation" r:id="rId16" imgW="710891" imgH="279279" progId="Equation.DSMT4">
                  <p:embed/>
                </p:oleObj>
              </mc:Choice>
              <mc:Fallback>
                <p:oleObj name="Equation" r:id="rId16" imgW="710891" imgH="279279"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53200" y="50059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p>
        </p:txBody>
      </p:sp>
      <p:sp>
        <p:nvSpPr>
          <p:cNvPr id="11267" name="Rectangle 3"/>
          <p:cNvSpPr>
            <a:spLocks noChangeArrowheads="1"/>
          </p:cNvSpPr>
          <p:nvPr/>
        </p:nvSpPr>
        <p:spPr bwMode="auto">
          <a:xfrm>
            <a:off x="455613" y="1280160"/>
            <a:ext cx="8226425" cy="1815882"/>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a:p>
            <a:r>
              <a:rPr lang="en-US" sz="2800" b="1" dirty="0"/>
              <a:t>Solution</a:t>
            </a:r>
          </a:p>
          <a:p>
            <a:r>
              <a:rPr lang="en-US" sz="2800" dirty="0"/>
              <a:t>Since there is only one radical and it is by itself on one side of the equation, square both sides.</a:t>
            </a:r>
          </a:p>
        </p:txBody>
      </p:sp>
      <p:graphicFrame>
        <p:nvGraphicFramePr>
          <p:cNvPr id="11268" name="Object 5"/>
          <p:cNvGraphicFramePr>
            <a:graphicFrameLocks noChangeAspect="1"/>
          </p:cNvGraphicFramePr>
          <p:nvPr/>
        </p:nvGraphicFramePr>
        <p:xfrm>
          <a:off x="3365267" y="1219200"/>
          <a:ext cx="3060700" cy="558800"/>
        </p:xfrm>
        <a:graphic>
          <a:graphicData uri="http://schemas.openxmlformats.org/presentationml/2006/ole">
            <mc:AlternateContent xmlns:mc="http://schemas.openxmlformats.org/markup-compatibility/2006">
              <mc:Choice xmlns:v="urn:schemas-microsoft-com:vml" Requires="v">
                <p:oleObj name="Equation" r:id="rId2" imgW="3060700" imgH="558800" progId="Equation.DSMT4">
                  <p:embed/>
                </p:oleObj>
              </mc:Choice>
              <mc:Fallback>
                <p:oleObj name="Equation" r:id="rId2" imgW="3060700" imgH="558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267" y="1219200"/>
                        <a:ext cx="306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241116" y="3043922"/>
          <a:ext cx="3073400" cy="558800"/>
        </p:xfrm>
        <a:graphic>
          <a:graphicData uri="http://schemas.openxmlformats.org/presentationml/2006/ole">
            <mc:AlternateContent xmlns:mc="http://schemas.openxmlformats.org/markup-compatibility/2006">
              <mc:Choice xmlns:v="urn:schemas-microsoft-com:vml" Requires="v">
                <p:oleObj name="Equation" r:id="rId4" imgW="3073400" imgH="558800" progId="Equation.DSMT4">
                  <p:embed/>
                </p:oleObj>
              </mc:Choice>
              <mc:Fallback>
                <p:oleObj name="Equation" r:id="rId4" imgW="3073400" imgH="558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1116" y="3043922"/>
                        <a:ext cx="3073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2116" y="3522663"/>
          <a:ext cx="6565900" cy="812800"/>
        </p:xfrm>
        <a:graphic>
          <a:graphicData uri="http://schemas.openxmlformats.org/presentationml/2006/ole">
            <mc:AlternateContent xmlns:mc="http://schemas.openxmlformats.org/markup-compatibility/2006">
              <mc:Choice xmlns:v="urn:schemas-microsoft-com:vml" Requires="v">
                <p:oleObj name="Equation" r:id="rId6" imgW="6565680" imgH="812520" progId="Equation.DSMT4">
                  <p:embed/>
                </p:oleObj>
              </mc:Choice>
              <mc:Fallback>
                <p:oleObj name="Equation" r:id="rId6" imgW="656568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2116" y="3522663"/>
                        <a:ext cx="6565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822016" y="4242033"/>
          <a:ext cx="4279900" cy="457200"/>
        </p:xfrm>
        <a:graphic>
          <a:graphicData uri="http://schemas.openxmlformats.org/presentationml/2006/ole">
            <mc:AlternateContent xmlns:mc="http://schemas.openxmlformats.org/markup-compatibility/2006">
              <mc:Choice xmlns:v="urn:schemas-microsoft-com:vml" Requires="v">
                <p:oleObj name="Equation" r:id="rId8" imgW="4279900" imgH="457200" progId="Equation.DSMT4">
                  <p:embed/>
                </p:oleObj>
              </mc:Choice>
              <mc:Fallback>
                <p:oleObj name="Equation" r:id="rId8" imgW="4279900" imgH="4572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2016" y="4242033"/>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2122479547"/>
              </p:ext>
            </p:extLst>
          </p:nvPr>
        </p:nvGraphicFramePr>
        <p:xfrm>
          <a:off x="1447800" y="4826000"/>
          <a:ext cx="7226300" cy="355600"/>
        </p:xfrm>
        <a:graphic>
          <a:graphicData uri="http://schemas.openxmlformats.org/presentationml/2006/ole">
            <mc:AlternateContent xmlns:mc="http://schemas.openxmlformats.org/markup-compatibility/2006">
              <mc:Choice xmlns:v="urn:schemas-microsoft-com:vml" Requires="v">
                <p:oleObj name="Equation" r:id="rId10" imgW="7226280" imgH="355320" progId="Equation.DSMT4">
                  <p:embed/>
                </p:oleObj>
              </mc:Choice>
              <mc:Fallback>
                <p:oleObj name="Equation" r:id="rId10" imgW="7226280" imgH="355320" progId="Equation.DSMT4">
                  <p:embed/>
                  <p:pic>
                    <p:nvPicPr>
                      <p:cNvPr id="0" name="Picture 7"/>
                      <p:cNvPicPr>
                        <a:picLocks noChangeAspect="1" noChangeArrowheads="1"/>
                      </p:cNvPicPr>
                      <p:nvPr/>
                    </p:nvPicPr>
                    <p:blipFill>
                      <a:blip r:embed="rId11"/>
                      <a:srcRect/>
                      <a:stretch>
                        <a:fillRect/>
                      </a:stretch>
                    </p:blipFill>
                    <p:spPr bwMode="auto">
                      <a:xfrm>
                        <a:off x="1447800" y="4826000"/>
                        <a:ext cx="722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809316" y="5240323"/>
          <a:ext cx="3200400" cy="355600"/>
        </p:xfrm>
        <a:graphic>
          <a:graphicData uri="http://schemas.openxmlformats.org/presentationml/2006/ole">
            <mc:AlternateContent xmlns:mc="http://schemas.openxmlformats.org/markup-compatibility/2006">
              <mc:Choice xmlns:v="urn:schemas-microsoft-com:vml" Requires="v">
                <p:oleObj name="Equation" r:id="rId12" imgW="3200400" imgH="355600" progId="Equation.DSMT4">
                  <p:embed/>
                </p:oleObj>
              </mc:Choice>
              <mc:Fallback>
                <p:oleObj name="Equation" r:id="rId12" imgW="3200400" imgH="3556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316" y="5240323"/>
                        <a:ext cx="320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827748" y="5638800"/>
          <a:ext cx="3238500" cy="355600"/>
        </p:xfrm>
        <a:graphic>
          <a:graphicData uri="http://schemas.openxmlformats.org/presentationml/2006/ole">
            <mc:AlternateContent xmlns:mc="http://schemas.openxmlformats.org/markup-compatibility/2006">
              <mc:Choice xmlns:v="urn:schemas-microsoft-com:vml" Requires="v">
                <p:oleObj name="Equation" r:id="rId14" imgW="3238500" imgH="355600" progId="Equation.DSMT4">
                  <p:embed/>
                </p:oleObj>
              </mc:Choice>
              <mc:Fallback>
                <p:oleObj name="Equation" r:id="rId14" imgW="3238500" imgH="35560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27748" y="5638800"/>
                        <a:ext cx="323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r>
              <a:rPr lang="en-US" sz="3200" dirty="0">
                <a:solidFill>
                  <a:schemeClr val="accent1"/>
                </a:solidFill>
              </a:rPr>
              <a:t> (cont.)</a:t>
            </a:r>
          </a:p>
        </p:txBody>
      </p:sp>
      <p:sp>
        <p:nvSpPr>
          <p:cNvPr id="13315"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a:t>
            </a:r>
          </a:p>
          <a:p>
            <a:pPr>
              <a:buFont typeface="Courier New" pitchFamily="49" charset="0"/>
              <a:buNone/>
            </a:pPr>
            <a:endParaRPr lang="en-US" b="1"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There is one solution, </a:t>
            </a:r>
            <a:r>
              <a:rPr lang="en-US" i="0" dirty="0">
                <a:solidFill>
                  <a:srgbClr val="FF0008"/>
                </a:solidFill>
              </a:rPr>
              <a:t>−1</a:t>
            </a:r>
            <a:r>
              <a:rPr lang="en-US" i="0" dirty="0">
                <a:solidFill>
                  <a:schemeClr val="tx1"/>
                </a:solidFill>
              </a:rPr>
              <a:t>.</a:t>
            </a:r>
            <a:endParaRPr lang="en-US" dirty="0">
              <a:solidFill>
                <a:schemeClr val="tx1"/>
              </a:solidFill>
            </a:endParaRPr>
          </a:p>
        </p:txBody>
      </p:sp>
      <p:graphicFrame>
        <p:nvGraphicFramePr>
          <p:cNvPr id="6147" name="Object 3"/>
          <p:cNvGraphicFramePr>
            <a:graphicFrameLocks noChangeAspect="1"/>
          </p:cNvGraphicFramePr>
          <p:nvPr/>
        </p:nvGraphicFramePr>
        <p:xfrm>
          <a:off x="1974850" y="1746250"/>
          <a:ext cx="4381500" cy="685800"/>
        </p:xfrm>
        <a:graphic>
          <a:graphicData uri="http://schemas.openxmlformats.org/presentationml/2006/ole">
            <mc:AlternateContent xmlns:mc="http://schemas.openxmlformats.org/markup-compatibility/2006">
              <mc:Choice xmlns:v="urn:schemas-microsoft-com:vml" Requires="v">
                <p:oleObj name="Equation" r:id="rId2" imgW="4381200" imgH="685800" progId="Equation.DSMT4">
                  <p:embed/>
                </p:oleObj>
              </mc:Choice>
              <mc:Fallback>
                <p:oleObj name="Equation" r:id="rId2" imgW="4381200" imgH="685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4850" y="1746250"/>
                        <a:ext cx="4381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06750" y="2660650"/>
          <a:ext cx="2260600" cy="647700"/>
        </p:xfrm>
        <a:graphic>
          <a:graphicData uri="http://schemas.openxmlformats.org/presentationml/2006/ole">
            <mc:AlternateContent xmlns:mc="http://schemas.openxmlformats.org/markup-compatibility/2006">
              <mc:Choice xmlns:v="urn:schemas-microsoft-com:vml" Requires="v">
                <p:oleObj name="Equation" r:id="rId4" imgW="2260440" imgH="647640" progId="Equation.DSMT4">
                  <p:embed/>
                </p:oleObj>
              </mc:Choice>
              <mc:Fallback>
                <p:oleObj name="Equation" r:id="rId4" imgW="2260440" imgH="64764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6750" y="2660650"/>
                        <a:ext cx="2260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70400" y="3498850"/>
          <a:ext cx="1003300" cy="647700"/>
        </p:xfrm>
        <a:graphic>
          <a:graphicData uri="http://schemas.openxmlformats.org/presentationml/2006/ole">
            <mc:AlternateContent xmlns:mc="http://schemas.openxmlformats.org/markup-compatibility/2006">
              <mc:Choice xmlns:v="urn:schemas-microsoft-com:vml" Requires="v">
                <p:oleObj name="Equation" r:id="rId6" imgW="1002960" imgH="647640" progId="Equation.DSMT4">
                  <p:embed/>
                </p:oleObj>
              </mc:Choice>
              <mc:Fallback>
                <p:oleObj name="Equation" r:id="rId6" imgW="1002960" imgH="64764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0400" y="3498850"/>
                        <a:ext cx="1003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756812" y="4419600"/>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812" y="4419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endParaRPr lang="en-US" sz="3200" dirty="0">
              <a:solidFill>
                <a:schemeClr val="accent1"/>
              </a:solidFill>
            </a:endParaRPr>
          </a:p>
        </p:txBody>
      </p:sp>
      <p:sp>
        <p:nvSpPr>
          <p:cNvPr id="14339" name="Rectangle 3"/>
          <p:cNvSpPr>
            <a:spLocks noGrp="1"/>
          </p:cNvSpPr>
          <p:nvPr>
            <p:ph idx="1"/>
          </p:nvPr>
        </p:nvSpPr>
        <p:spPr>
          <a:xfrm>
            <a:off x="457200" y="1280160"/>
            <a:ext cx="8229600" cy="1191095"/>
          </a:xfrm>
          <a:prstGeom prst="rect">
            <a:avLst/>
          </a:prstGeom>
          <a:noFill/>
        </p:spPr>
        <p:txBody>
          <a:bodyPr>
            <a:spAutoFit/>
          </a:bodyPr>
          <a:lstStyle/>
          <a:p>
            <a:r>
              <a:rPr lang="en-US" dirty="0"/>
              <a:t>Solve the equation: </a:t>
            </a:r>
            <a:endParaRPr lang="en-US" b="1" i="0" dirty="0">
              <a:solidFill>
                <a:schemeClr val="tx1"/>
              </a:solidFill>
            </a:endParaRPr>
          </a:p>
          <a:p>
            <a:pPr>
              <a:spcBef>
                <a:spcPct val="55000"/>
              </a:spcBef>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3391133" y="1287440"/>
          <a:ext cx="2451100" cy="444500"/>
        </p:xfrm>
        <a:graphic>
          <a:graphicData uri="http://schemas.openxmlformats.org/presentationml/2006/ole">
            <mc:AlternateContent xmlns:mc="http://schemas.openxmlformats.org/markup-compatibility/2006">
              <mc:Choice xmlns:v="urn:schemas-microsoft-com:vml" Requires="v">
                <p:oleObj name="Equation" r:id="rId2" imgW="2451100" imgH="444500" progId="Equation.DSMT4">
                  <p:embed/>
                </p:oleObj>
              </mc:Choice>
              <mc:Fallback>
                <p:oleObj name="Equation" r:id="rId2" imgW="2451100" imgH="444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1133" y="1287440"/>
                        <a:ext cx="245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1953904" y="1967552"/>
          <a:ext cx="2451100" cy="444500"/>
        </p:xfrm>
        <a:graphic>
          <a:graphicData uri="http://schemas.openxmlformats.org/presentationml/2006/ole">
            <mc:AlternateContent xmlns:mc="http://schemas.openxmlformats.org/markup-compatibility/2006">
              <mc:Choice xmlns:v="urn:schemas-microsoft-com:vml" Requires="v">
                <p:oleObj name="Equation" r:id="rId4" imgW="2451100" imgH="444500" progId="Equation.DSMT4">
                  <p:embed/>
                </p:oleObj>
              </mc:Choice>
              <mc:Fallback>
                <p:oleObj name="Equation" r:id="rId4" imgW="2451100" imgH="4445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3904" y="19675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97940" y="2476500"/>
          <a:ext cx="4737100" cy="444500"/>
        </p:xfrm>
        <a:graphic>
          <a:graphicData uri="http://schemas.openxmlformats.org/presentationml/2006/ole">
            <mc:AlternateContent xmlns:mc="http://schemas.openxmlformats.org/markup-compatibility/2006">
              <mc:Choice xmlns:v="urn:schemas-microsoft-com:vml" Requires="v">
                <p:oleObj name="Equation" r:id="rId6" imgW="4736880" imgH="444240" progId="Equation.DSMT4">
                  <p:embed/>
                </p:oleObj>
              </mc:Choice>
              <mc:Fallback>
                <p:oleObj name="Equation" r:id="rId6" imgW="4736880" imgH="44424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97940" y="2476500"/>
                        <a:ext cx="473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004240" y="2997200"/>
          <a:ext cx="5194300" cy="698500"/>
        </p:xfrm>
        <a:graphic>
          <a:graphicData uri="http://schemas.openxmlformats.org/presentationml/2006/ole">
            <mc:AlternateContent xmlns:mc="http://schemas.openxmlformats.org/markup-compatibility/2006">
              <mc:Choice xmlns:v="urn:schemas-microsoft-com:vml" Requires="v">
                <p:oleObj name="Equation" r:id="rId8" imgW="5194080" imgH="698400" progId="Equation.DSMT4">
                  <p:embed/>
                </p:oleObj>
              </mc:Choice>
              <mc:Fallback>
                <p:oleObj name="Equation" r:id="rId8" imgW="5194080" imgH="6984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4240" y="2997200"/>
                        <a:ext cx="5194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80648" y="3665560"/>
          <a:ext cx="3187700" cy="393700"/>
        </p:xfrm>
        <a:graphic>
          <a:graphicData uri="http://schemas.openxmlformats.org/presentationml/2006/ole">
            <mc:AlternateContent xmlns:mc="http://schemas.openxmlformats.org/markup-compatibility/2006">
              <mc:Choice xmlns:v="urn:schemas-microsoft-com:vml" Requires="v">
                <p:oleObj name="Equation" r:id="rId10" imgW="3187700" imgH="393700" progId="Equation.DSMT4">
                  <p:embed/>
                </p:oleObj>
              </mc:Choice>
              <mc:Fallback>
                <p:oleObj name="Equation" r:id="rId10" imgW="3187700" imgH="3937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80648" y="3665560"/>
                        <a:ext cx="3187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97240" y="4204648"/>
          <a:ext cx="2387600" cy="393700"/>
        </p:xfrm>
        <a:graphic>
          <a:graphicData uri="http://schemas.openxmlformats.org/presentationml/2006/ole">
            <mc:AlternateContent xmlns:mc="http://schemas.openxmlformats.org/markup-compatibility/2006">
              <mc:Choice xmlns:v="urn:schemas-microsoft-com:vml" Requires="v">
                <p:oleObj name="Equation" r:id="rId12" imgW="2387600" imgH="393700" progId="Equation.DSMT4">
                  <p:embed/>
                </p:oleObj>
              </mc:Choice>
              <mc:Fallback>
                <p:oleObj name="Equation" r:id="rId12" imgW="2387600" imgH="39370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97240" y="4204648"/>
                        <a:ext cx="238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489016" y="4724400"/>
          <a:ext cx="4762500" cy="469900"/>
        </p:xfrm>
        <a:graphic>
          <a:graphicData uri="http://schemas.openxmlformats.org/presentationml/2006/ole">
            <mc:AlternateContent xmlns:mc="http://schemas.openxmlformats.org/markup-compatibility/2006">
              <mc:Choice xmlns:v="urn:schemas-microsoft-com:vml" Requires="v">
                <p:oleObj name="Equation" r:id="rId14" imgW="4762440" imgH="469800" progId="Equation.DSMT4">
                  <p:embed/>
                </p:oleObj>
              </mc:Choice>
              <mc:Fallback>
                <p:oleObj name="Equation" r:id="rId14" imgW="4762440" imgH="46980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89016" y="4724400"/>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491552" y="5181600"/>
          <a:ext cx="1041400" cy="838200"/>
        </p:xfrm>
        <a:graphic>
          <a:graphicData uri="http://schemas.openxmlformats.org/presentationml/2006/ole">
            <mc:AlternateContent xmlns:mc="http://schemas.openxmlformats.org/markup-compatibility/2006">
              <mc:Choice xmlns:v="urn:schemas-microsoft-com:vml" Requires="v">
                <p:oleObj name="Equation" r:id="rId16" imgW="1041400" imgH="838200" progId="Equation.DSMT4">
                  <p:embed/>
                </p:oleObj>
              </mc:Choice>
              <mc:Fallback>
                <p:oleObj name="Equation" r:id="rId16" imgW="1041400" imgH="83820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91552" y="5181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792640" y="5521656"/>
          <a:ext cx="342900" cy="241300"/>
        </p:xfrm>
        <a:graphic>
          <a:graphicData uri="http://schemas.openxmlformats.org/presentationml/2006/ole">
            <mc:AlternateContent xmlns:mc="http://schemas.openxmlformats.org/markup-compatibility/2006">
              <mc:Choice xmlns:v="urn:schemas-microsoft-com:vml" Requires="v">
                <p:oleObj name="Equation" r:id="rId18" imgW="342751" imgH="241195" progId="Equation.DSMT4">
                  <p:embed/>
                </p:oleObj>
              </mc:Choice>
              <mc:Fallback>
                <p:oleObj name="Equation" r:id="rId18" imgW="342751" imgH="241195"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92640" y="55216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5388592" y="5472752"/>
          <a:ext cx="736600" cy="279400"/>
        </p:xfrm>
        <a:graphic>
          <a:graphicData uri="http://schemas.openxmlformats.org/presentationml/2006/ole">
            <mc:AlternateContent xmlns:mc="http://schemas.openxmlformats.org/markup-compatibility/2006">
              <mc:Choice xmlns:v="urn:schemas-microsoft-com:vml" Requires="v">
                <p:oleObj name="Equation" r:id="rId20" imgW="736600" imgH="279400" progId="Equation.DSMT4">
                  <p:embed/>
                </p:oleObj>
              </mc:Choice>
              <mc:Fallback>
                <p:oleObj name="Equation" r:id="rId20" imgW="736600" imgH="2794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88592" y="5472752"/>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sp>
        <p:nvSpPr>
          <p:cNvPr id="15363" name="Rectangle 3"/>
          <p:cNvSpPr>
            <a:spLocks noGrp="1"/>
          </p:cNvSpPr>
          <p:nvPr>
            <p:ph idx="1"/>
          </p:nvPr>
        </p:nvSpPr>
        <p:spPr>
          <a:xfrm>
            <a:off x="401994" y="1714901"/>
            <a:ext cx="8229600" cy="523220"/>
          </a:xfrm>
          <a:prstGeom prst="rect">
            <a:avLst/>
          </a:prstGeom>
          <a:noFill/>
        </p:spPr>
        <p:txBody>
          <a:bodyPr>
            <a:spAutoFit/>
          </a:bodyPr>
          <a:lstStyle/>
          <a:p>
            <a:pPr algn="just">
              <a:spcBef>
                <a:spcPct val="0"/>
              </a:spcBef>
              <a:buFont typeface="Courier New" pitchFamily="49" charset="0"/>
              <a:buNone/>
            </a:pPr>
            <a:r>
              <a:rPr lang="en-US" i="0" dirty="0">
                <a:solidFill>
                  <a:schemeClr val="tx1"/>
                </a:solidFill>
              </a:rPr>
              <a:t>Check</a:t>
            </a:r>
            <a:r>
              <a:rPr lang="en-US" b="1" i="0" dirty="0">
                <a:solidFill>
                  <a:schemeClr val="tx1"/>
                </a:solidFill>
              </a:rPr>
              <a:t> both answers</a:t>
            </a:r>
            <a:r>
              <a:rPr lang="en-US" i="0" dirty="0">
                <a:solidFill>
                  <a:schemeClr val="tx1"/>
                </a:solidFill>
              </a:rPr>
              <a:t> in the original equation.</a:t>
            </a:r>
          </a:p>
        </p:txBody>
      </p:sp>
      <p:graphicFrame>
        <p:nvGraphicFramePr>
          <p:cNvPr id="8196" name="Object 4"/>
          <p:cNvGraphicFramePr>
            <a:graphicFrameLocks noChangeAspect="1"/>
          </p:cNvGraphicFramePr>
          <p:nvPr>
            <p:extLst>
              <p:ext uri="{D42A27DB-BD31-4B8C-83A1-F6EECF244321}">
                <p14:modId xmlns:p14="http://schemas.microsoft.com/office/powerpoint/2010/main" val="629470040"/>
              </p:ext>
            </p:extLst>
          </p:nvPr>
        </p:nvGraphicFramePr>
        <p:xfrm>
          <a:off x="1123950" y="2359025"/>
          <a:ext cx="3746500" cy="1041400"/>
        </p:xfrm>
        <a:graphic>
          <a:graphicData uri="http://schemas.openxmlformats.org/presentationml/2006/ole">
            <mc:AlternateContent xmlns:mc="http://schemas.openxmlformats.org/markup-compatibility/2006">
              <mc:Choice xmlns:v="urn:schemas-microsoft-com:vml" Requires="v">
                <p:oleObj name="Equation" r:id="rId2" imgW="3746160" imgH="1041120" progId="Equation.DSMT4">
                  <p:embed/>
                </p:oleObj>
              </mc:Choice>
              <mc:Fallback>
                <p:oleObj name="Equation" r:id="rId2" imgW="3746160" imgH="1041120" progId="Equation.DSMT4">
                  <p:embed/>
                  <p:pic>
                    <p:nvPicPr>
                      <p:cNvPr id="0" name="Picture 13"/>
                      <p:cNvPicPr>
                        <a:picLocks noChangeAspect="1" noChangeArrowheads="1"/>
                      </p:cNvPicPr>
                      <p:nvPr/>
                    </p:nvPicPr>
                    <p:blipFill>
                      <a:blip r:embed="rId3"/>
                      <a:srcRect/>
                      <a:stretch>
                        <a:fillRect/>
                      </a:stretch>
                    </p:blipFill>
                    <p:spPr bwMode="auto">
                      <a:xfrm>
                        <a:off x="1123950" y="2359025"/>
                        <a:ext cx="3746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1267771543"/>
              </p:ext>
            </p:extLst>
          </p:nvPr>
        </p:nvGraphicFramePr>
        <p:xfrm>
          <a:off x="2154238" y="3193102"/>
          <a:ext cx="1981200" cy="939800"/>
        </p:xfrm>
        <a:graphic>
          <a:graphicData uri="http://schemas.openxmlformats.org/presentationml/2006/ole">
            <mc:AlternateContent xmlns:mc="http://schemas.openxmlformats.org/markup-compatibility/2006">
              <mc:Choice xmlns:v="urn:schemas-microsoft-com:vml" Requires="v">
                <p:oleObj name="Equation" r:id="rId4" imgW="1981080" imgH="939600" progId="Equation.DSMT4">
                  <p:embed/>
                </p:oleObj>
              </mc:Choice>
              <mc:Fallback>
                <p:oleObj name="Equation" r:id="rId4" imgW="1981080" imgH="9396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4238" y="3193102"/>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3517435799"/>
              </p:ext>
            </p:extLst>
          </p:nvPr>
        </p:nvGraphicFramePr>
        <p:xfrm>
          <a:off x="2614613" y="4114800"/>
          <a:ext cx="1524000" cy="838200"/>
        </p:xfrm>
        <a:graphic>
          <a:graphicData uri="http://schemas.openxmlformats.org/presentationml/2006/ole">
            <mc:AlternateContent xmlns:mc="http://schemas.openxmlformats.org/markup-compatibility/2006">
              <mc:Choice xmlns:v="urn:schemas-microsoft-com:vml" Requires="v">
                <p:oleObj name="Equation" r:id="rId6" imgW="1523880" imgH="838080" progId="Equation.DSMT4">
                  <p:embed/>
                </p:oleObj>
              </mc:Choice>
              <mc:Fallback>
                <p:oleObj name="Equation" r:id="rId6" imgW="1523880" imgH="83808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4613" y="41148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297886110"/>
              </p:ext>
            </p:extLst>
          </p:nvPr>
        </p:nvGraphicFramePr>
        <p:xfrm>
          <a:off x="2916238" y="4953000"/>
          <a:ext cx="1219200" cy="838200"/>
        </p:xfrm>
        <a:graphic>
          <a:graphicData uri="http://schemas.openxmlformats.org/presentationml/2006/ole">
            <mc:AlternateContent xmlns:mc="http://schemas.openxmlformats.org/markup-compatibility/2006">
              <mc:Choice xmlns:v="urn:schemas-microsoft-com:vml" Requires="v">
                <p:oleObj name="Equation" r:id="rId8" imgW="1219200" imgH="838200" progId="Equation.DSMT4">
                  <p:embed/>
                </p:oleObj>
              </mc:Choice>
              <mc:Fallback>
                <p:oleObj name="Equation" r:id="rId8" imgW="1219200" imgH="8382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6238"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1941353910"/>
              </p:ext>
            </p:extLst>
          </p:nvPr>
        </p:nvGraphicFramePr>
        <p:xfrm>
          <a:off x="5272574" y="2425013"/>
          <a:ext cx="2971800" cy="685800"/>
        </p:xfrm>
        <a:graphic>
          <a:graphicData uri="http://schemas.openxmlformats.org/presentationml/2006/ole">
            <mc:AlternateContent xmlns:mc="http://schemas.openxmlformats.org/markup-compatibility/2006">
              <mc:Choice xmlns:v="urn:schemas-microsoft-com:vml" Requires="v">
                <p:oleObj name="Equation" r:id="rId10" imgW="2971800" imgH="685800" progId="Equation.DSMT4">
                  <p:embed/>
                </p:oleObj>
              </mc:Choice>
              <mc:Fallback>
                <p:oleObj name="Equation" r:id="rId10" imgW="2971800" imgH="6858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72574" y="2425013"/>
                        <a:ext cx="2971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76326101"/>
              </p:ext>
            </p:extLst>
          </p:nvPr>
        </p:nvGraphicFramePr>
        <p:xfrm>
          <a:off x="6616117" y="3382666"/>
          <a:ext cx="1625600" cy="647700"/>
        </p:xfrm>
        <a:graphic>
          <a:graphicData uri="http://schemas.openxmlformats.org/presentationml/2006/ole">
            <mc:AlternateContent xmlns:mc="http://schemas.openxmlformats.org/markup-compatibility/2006">
              <mc:Choice xmlns:v="urn:schemas-microsoft-com:vml" Requires="v">
                <p:oleObj name="Equation" r:id="rId12" imgW="1625400" imgH="647640" progId="Equation.DSMT4">
                  <p:embed/>
                </p:oleObj>
              </mc:Choice>
              <mc:Fallback>
                <p:oleObj name="Equation" r:id="rId12" imgW="1625400" imgH="64764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16117" y="3382666"/>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432941344"/>
              </p:ext>
            </p:extLst>
          </p:nvPr>
        </p:nvGraphicFramePr>
        <p:xfrm>
          <a:off x="7066837" y="4100134"/>
          <a:ext cx="1181100" cy="647700"/>
        </p:xfrm>
        <a:graphic>
          <a:graphicData uri="http://schemas.openxmlformats.org/presentationml/2006/ole">
            <mc:AlternateContent xmlns:mc="http://schemas.openxmlformats.org/markup-compatibility/2006">
              <mc:Choice xmlns:v="urn:schemas-microsoft-com:vml" Requires="v">
                <p:oleObj name="Equation" r:id="rId14" imgW="1180800" imgH="647640" progId="Equation.DSMT4">
                  <p:embed/>
                </p:oleObj>
              </mc:Choice>
              <mc:Fallback>
                <p:oleObj name="Equation" r:id="rId14" imgW="1180800" imgH="64764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66837" y="4100134"/>
                        <a:ext cx="1181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extLst>
              <p:ext uri="{D42A27DB-BD31-4B8C-83A1-F6EECF244321}">
                <p14:modId xmlns:p14="http://schemas.microsoft.com/office/powerpoint/2010/main" val="2560496344"/>
              </p:ext>
            </p:extLst>
          </p:nvPr>
        </p:nvGraphicFramePr>
        <p:xfrm>
          <a:off x="7533174" y="4986418"/>
          <a:ext cx="711200" cy="381000"/>
        </p:xfrm>
        <a:graphic>
          <a:graphicData uri="http://schemas.openxmlformats.org/presentationml/2006/ole">
            <mc:AlternateContent xmlns:mc="http://schemas.openxmlformats.org/markup-compatibility/2006">
              <mc:Choice xmlns:v="urn:schemas-microsoft-com:vml" Requires="v">
                <p:oleObj name="Equation" r:id="rId16" imgW="710891" imgH="380835" progId="Equation.DSMT4">
                  <p:embed/>
                </p:oleObj>
              </mc:Choice>
              <mc:Fallback>
                <p:oleObj name="Equation" r:id="rId16" imgW="710891" imgH="380835"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33174" y="498641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3">
            <a:extLst>
              <a:ext uri="{FF2B5EF4-FFF2-40B4-BE49-F238E27FC236}">
                <a16:creationId xmlns:a16="http://schemas.microsoft.com/office/drawing/2014/main" id="{B29C3526-59DE-8606-C119-6C2CC907875C}"/>
              </a:ext>
            </a:extLst>
          </p:cNvPr>
          <p:cNvSpPr txBox="1">
            <a:spLocks/>
          </p:cNvSpPr>
          <p:nvPr/>
        </p:nvSpPr>
        <p:spPr>
          <a:xfrm>
            <a:off x="401994" y="1145523"/>
            <a:ext cx="8229600" cy="523220"/>
          </a:xfrm>
          <a:prstGeom prst="rect">
            <a:avLst/>
          </a:prstGeom>
          <a:noFill/>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ct val="0"/>
              </a:spcBef>
              <a:buFont typeface="Courier New" pitchFamily="49" charset="0"/>
              <a:buNone/>
            </a:pPr>
            <a:r>
              <a:rPr lang="en-US" b="1" dirty="0">
                <a:solidFill>
                  <a:schemeClr val="tx1"/>
                </a:solidFill>
              </a:rPr>
              <a:t>Check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674</Words>
  <Application>Microsoft Office PowerPoint</Application>
  <PresentationFormat>On-screen Show (4:3)</PresentationFormat>
  <Paragraphs>96</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Courier New</vt:lpstr>
      <vt:lpstr>Symbol</vt:lpstr>
      <vt:lpstr>Office Theme</vt:lpstr>
      <vt:lpstr>Equation</vt:lpstr>
      <vt:lpstr>Section 8.6</vt:lpstr>
      <vt:lpstr>Procedure: Solving Equations with Radicals</vt:lpstr>
      <vt:lpstr>Procedure: Solving Equations with Radicals (cont.)</vt:lpstr>
      <vt:lpstr>Example 1: Solving Equations with One Radical </vt:lpstr>
      <vt:lpstr>Example 1: Solving Equations with One Radical  (cont.)</vt:lpstr>
      <vt:lpstr>Example 2: Solving Equations with One Radical </vt:lpstr>
      <vt:lpstr>Example 2: Solving Equations with One Radical  (cont.)</vt:lpstr>
      <vt:lpstr>Example 3: Solving Equations with One Radical</vt:lpstr>
      <vt:lpstr>Example 3: Solving Equations with One Radical  (cont.)</vt:lpstr>
      <vt:lpstr>Example 3: Solving Equations with One Radical  (cont.)</vt:lpstr>
      <vt:lpstr>Example 4: Solving Equations with One Radical</vt:lpstr>
      <vt:lpstr>Example 4: Solving Equations with One Radical  (cont.)</vt:lpstr>
      <vt:lpstr>Note</vt:lpstr>
      <vt:lpstr>Completion Example 5: Solving Equations with One Radical</vt:lpstr>
      <vt:lpstr>Completion Example 5: Solving Equations with One Radical (cont.)</vt:lpstr>
      <vt:lpstr>Example 6: Solving Equations with Two Radicals </vt:lpstr>
      <vt:lpstr>Example 6: Solving Equations with Two Radicals (cont.)</vt:lpstr>
      <vt:lpstr>Example 7: Solving Equations with Two Radicals </vt:lpstr>
      <vt:lpstr>Example 7: Solving Equations with Two Radicals  (cont.)</vt:lpstr>
      <vt:lpstr>Example 7: Solving Equations with Two Radicals  (cont.)</vt:lpstr>
      <vt:lpstr>Example 7: Solving Equations with Two Radicals  (cont.)</vt:lpstr>
      <vt:lpstr>Example 8: Solving Equations Containing a  Cube Root </vt:lpstr>
      <vt:lpstr>Example 8: Solving Equations containing a  Cube Root (cont.)</vt:lpstr>
      <vt:lpstr>Example 8: Solving Equations containing a  Cube Root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99</cp:revision>
  <dcterms:created xsi:type="dcterms:W3CDTF">2013-04-26T14:43:13Z</dcterms:created>
  <dcterms:modified xsi:type="dcterms:W3CDTF">2023-07-25T19:43:27Z</dcterms:modified>
</cp:coreProperties>
</file>