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8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3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10" Type="http://schemas.openxmlformats.org/officeDocument/2006/relationships/image" Target="../media/image27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141" imgH="533538" progId="Equation.DSMT4">
                  <p:embed/>
                </p:oleObj>
              </mc:Choice>
              <mc:Fallback>
                <p:oleObj name="Equation" r:id="rId2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8F83001-F5EF-5220-D6A8-16955493D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47" y="1295400"/>
            <a:ext cx="3972479" cy="3915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quadratic function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is any function that can be written in the form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0. 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69641"/>
              </p:ext>
            </p:extLst>
          </p:nvPr>
        </p:nvGraphicFramePr>
        <p:xfrm>
          <a:off x="2667000" y="20574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078" imgH="444247" progId="Equation.DSMT4">
                  <p:embed/>
                </p:oleObj>
              </mc:Choice>
              <mc:Fallback>
                <p:oleObj name="Equation" r:id="rId2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1C3BB7-984E-D58C-A154-FCA8D0EB1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4932"/>
              </p:ext>
            </p:extLst>
          </p:nvPr>
        </p:nvGraphicFramePr>
        <p:xfrm>
          <a:off x="4191000" y="272796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837787" progId="Equation.DSMT4">
                  <p:embed/>
                </p:oleObj>
              </mc:Choice>
              <mc:Fallback>
                <p:oleObj name="Equation" r:id="rId2" imgW="1726833" imgH="837787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2796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0773AFE-A407-5A89-0D9D-B6FAB70E2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0160"/>
              </p:ext>
            </p:extLst>
          </p:nvPr>
        </p:nvGraphicFramePr>
        <p:xfrm>
          <a:off x="533400" y="29591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324" imgH="469601" progId="Equation.DSMT4">
                  <p:embed/>
                </p:oleObj>
              </mc:Choice>
              <mc:Fallback>
                <p:oleObj name="Equation" r:id="rId4" imgW="1371324" imgH="469601" progId="Equation.DSMT4">
                  <p:embed/>
                  <p:pic>
                    <p:nvPicPr>
                      <p:cNvPr id="1177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90496"/>
              </p:ext>
            </p:extLst>
          </p:nvPr>
        </p:nvGraphicFramePr>
        <p:xfrm>
          <a:off x="1306157" y="2159658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60229"/>
              </p:ext>
            </p:extLst>
          </p:nvPr>
        </p:nvGraphicFramePr>
        <p:xfrm>
          <a:off x="1490307" y="2559708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294" imgH="558555" progId="Equation.DSMT4">
                  <p:embed/>
                </p:oleObj>
              </mc:Choice>
              <mc:Fallback>
                <p:oleObj name="Equation" r:id="rId2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307" y="2559708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286"/>
              </p:ext>
            </p:extLst>
          </p:nvPr>
        </p:nvGraphicFramePr>
        <p:xfrm>
          <a:off x="2449157" y="2559708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47" imgH="558555" progId="Equation.DSMT4">
                  <p:embed/>
                </p:oleObj>
              </mc:Choice>
              <mc:Fallback>
                <p:oleObj name="Equation" r:id="rId4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7" y="2559708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44710"/>
              </p:ext>
            </p:extLst>
          </p:nvPr>
        </p:nvGraphicFramePr>
        <p:xfrm>
          <a:off x="1508221" y="3449393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54" imgH="558892" progId="Equation.DSMT4">
                  <p:embed/>
                </p:oleObj>
              </mc:Choice>
              <mc:Fallback>
                <p:oleObj name="Equation" r:id="rId6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21" y="3449393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386985"/>
              </p:ext>
            </p:extLst>
          </p:nvPr>
        </p:nvGraphicFramePr>
        <p:xfrm>
          <a:off x="2448021" y="3454155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61" imgH="558555" progId="Equation.DSMT4">
                  <p:embed/>
                </p:oleObj>
              </mc:Choice>
              <mc:Fallback>
                <p:oleObj name="Equation" r:id="rId8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021" y="3454155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82392"/>
              </p:ext>
            </p:extLst>
          </p:nvPr>
        </p:nvGraphicFramePr>
        <p:xfrm>
          <a:off x="1639532" y="444475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15" imgH="558219" progId="Equation.DSMT4">
                  <p:embed/>
                </p:oleObj>
              </mc:Choice>
              <mc:Fallback>
                <p:oleObj name="Equation" r:id="rId10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32" y="444475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46484"/>
              </p:ext>
            </p:extLst>
          </p:nvPr>
        </p:nvGraphicFramePr>
        <p:xfrm>
          <a:off x="2439632" y="4436818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558555" progId="Equation.DSMT4">
                  <p:embed/>
                </p:oleObj>
              </mc:Choice>
              <mc:Fallback>
                <p:oleObj name="Equation" r:id="rId12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32" y="4436818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58137"/>
              </p:ext>
            </p:extLst>
          </p:nvPr>
        </p:nvGraphicFramePr>
        <p:xfrm>
          <a:off x="1623657" y="5402032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558555" progId="Equation.DSMT4">
                  <p:embed/>
                </p:oleObj>
              </mc:Choice>
              <mc:Fallback>
                <p:oleObj name="Equation" r:id="rId14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657" y="5402032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3159"/>
              </p:ext>
            </p:extLst>
          </p:nvPr>
        </p:nvGraphicFramePr>
        <p:xfrm>
          <a:off x="2393595" y="5402032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47" imgH="558555" progId="Equation.DSMT4">
                  <p:embed/>
                </p:oleObj>
              </mc:Choice>
              <mc:Fallback>
                <p:oleObj name="Equation" r:id="rId16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595" y="5402032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8993" y="1219200"/>
            <a:ext cx="15071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a.</a:t>
            </a:r>
          </a:p>
        </p:txBody>
      </p:sp>
      <p:graphicFrame>
        <p:nvGraphicFramePr>
          <p:cNvPr id="3" name="Object 13">
            <a:extLst>
              <a:ext uri="{FF2B5EF4-FFF2-40B4-BE49-F238E27FC236}">
                <a16:creationId xmlns:a16="http://schemas.microsoft.com/office/drawing/2014/main" id="{54F00087-25CC-7307-C51A-455346235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60864"/>
              </p:ext>
            </p:extLst>
          </p:nvPr>
        </p:nvGraphicFramePr>
        <p:xfrm>
          <a:off x="1670796" y="1681138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444240" progId="Equation.DSMT4">
                  <p:embed/>
                </p:oleObj>
              </mc:Choice>
              <mc:Fallback>
                <p:oleObj name="Equation" r:id="rId18" imgW="1002960" imgH="44424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0773AFE-A407-5A89-0D9D-B6FAB70E2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796" y="1681138"/>
                        <a:ext cx="100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8B7CCC3-0362-7FAE-7B12-1A7C9949BFC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314005" y="1681138"/>
            <a:ext cx="4391621" cy="36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381"/>
              </p:ext>
            </p:extLst>
          </p:nvPr>
        </p:nvGraphicFramePr>
        <p:xfrm>
          <a:off x="609600" y="1239520"/>
          <a:ext cx="43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39520"/>
                        <a:ext cx="43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7300"/>
              </p:ext>
            </p:extLst>
          </p:nvPr>
        </p:nvGraphicFramePr>
        <p:xfrm>
          <a:off x="1371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77428"/>
              </p:ext>
            </p:extLst>
          </p:nvPr>
        </p:nvGraphicFramePr>
        <p:xfrm>
          <a:off x="2398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04123"/>
              </p:ext>
            </p:extLst>
          </p:nvPr>
        </p:nvGraphicFramePr>
        <p:xfrm>
          <a:off x="2424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50"/>
              </p:ext>
            </p:extLst>
          </p:nvPr>
        </p:nvGraphicFramePr>
        <p:xfrm>
          <a:off x="2406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7" imgH="558892" progId="Equation.DSMT4">
                  <p:embed/>
                </p:oleObj>
              </mc:Choice>
              <mc:Fallback>
                <p:oleObj name="Equation" r:id="rId8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06735"/>
              </p:ext>
            </p:extLst>
          </p:nvPr>
        </p:nvGraphicFramePr>
        <p:xfrm>
          <a:off x="2435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C028BBA-29B0-ACA6-4331-62CCD9CE99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88219"/>
              </p:ext>
            </p:extLst>
          </p:nvPr>
        </p:nvGraphicFramePr>
        <p:xfrm>
          <a:off x="1555750" y="1066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66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5A73039-DA64-7596-E663-2922240D1B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19600" y="1523734"/>
            <a:ext cx="3715268" cy="3810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625" imgH="558555" progId="Equation.DSMT4">
                  <p:embed/>
                </p:oleObj>
              </mc:Choice>
              <mc:Fallback>
                <p:oleObj name="Equation" r:id="rId2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625" imgH="558555" progId="Equation.DSMT4">
                  <p:embed/>
                </p:oleObj>
              </mc:Choice>
              <mc:Fallback>
                <p:oleObj name="Equation" r:id="rId4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558720" progId="Equation.DSMT4">
                  <p:embed/>
                </p:oleObj>
              </mc:Choice>
              <mc:Fallback>
                <p:oleObj name="Equation" r:id="rId6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815" imgH="558219" progId="Equation.DSMT4">
                  <p:embed/>
                </p:oleObj>
              </mc:Choice>
              <mc:Fallback>
                <p:oleObj name="Equation" r:id="rId8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:a16="http://schemas.microsoft.com/office/drawing/2014/main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330120" progId="Equation.DSMT4">
                  <p:embed/>
                </p:oleObj>
              </mc:Choice>
              <mc:Fallback>
                <p:oleObj name="Equation" r:id="rId11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372" imgH="990462" progId="Equation.DSMT4">
                  <p:embed/>
                </p:oleObj>
              </mc:Choice>
              <mc:Fallback>
                <p:oleObj name="Equation" r:id="rId2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524" imgH="927077" progId="Equation.DSMT4">
                  <p:embed/>
                </p:oleObj>
              </mc:Choice>
              <mc:Fallback>
                <p:oleObj name="Equation" r:id="rId4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553" imgH="838292" progId="Equation.DSMT4">
                  <p:embed/>
                </p:oleObj>
              </mc:Choice>
              <mc:Fallback>
                <p:oleObj name="Equation" r:id="rId6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558555" progId="Equation.DSMT4">
                  <p:embed/>
                </p:oleObj>
              </mc:Choice>
              <mc:Fallback>
                <p:oleObj name="Equation" r:id="rId2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294" imgH="558555" progId="Equation.DSMT4">
                  <p:embed/>
                </p:oleObj>
              </mc:Choice>
              <mc:Fallback>
                <p:oleObj name="Equation" r:id="rId8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558720" progId="Equation.DSMT4">
                  <p:embed/>
                </p:oleObj>
              </mc:Choice>
              <mc:Fallback>
                <p:oleObj name="Equation" r:id="rId12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7" imgH="558892" progId="Equation.DSMT4">
                  <p:embed/>
                </p:oleObj>
              </mc:Choice>
              <mc:Fallback>
                <p:oleObj name="Equation" r:id="rId14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8B4DD8E-CB9D-027F-FE7A-FEDF8A26AA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10000" y="1193397"/>
            <a:ext cx="3886200" cy="39351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444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9.6</vt:lpstr>
      <vt:lpstr>Definition: 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Graphing Quadratic Functions</vt:lpstr>
      <vt:lpstr>Example 3: Graphing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470</cp:revision>
  <dcterms:created xsi:type="dcterms:W3CDTF">2013-04-26T14:43:13Z</dcterms:created>
  <dcterms:modified xsi:type="dcterms:W3CDTF">2023-07-26T11:39:54Z</dcterms:modified>
</cp:coreProperties>
</file>