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06" autoAdjust="0"/>
    <p:restoredTop sz="94709" autoAdjust="0"/>
  </p:normalViewPr>
  <p:slideViewPr>
    <p:cSldViewPr>
      <p:cViewPr varScale="1">
        <p:scale>
          <a:sx n="114" d="100"/>
          <a:sy n="114" d="100"/>
        </p:scale>
        <p:origin x="11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7/26/2023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27.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3.wmf"/><Relationship Id="rId7" Type="http://schemas.openxmlformats.org/officeDocument/2006/relationships/oleObject" Target="../embeddings/oleObject31.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image" Target="../media/image34.wmf"/><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4.wmf"/><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43.png"/><Relationship Id="rId4" Type="http://schemas.openxmlformats.org/officeDocument/2006/relationships/image" Target="../media/image42.wmf"/></Relationships>
</file>

<file path=ppt/slides/_rels/slide15.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image" Target="../media/image47.wmf"/><Relationship Id="rId5" Type="http://schemas.openxmlformats.org/officeDocument/2006/relationships/oleObject" Target="../embeddings/oleObject40.bin"/><Relationship Id="rId4" Type="http://schemas.openxmlformats.org/officeDocument/2006/relationships/image" Target="../media/image46.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17.x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52.wmf"/><Relationship Id="rId4"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6.wmf"/><Relationship Id="rId12" Type="http://schemas.openxmlformats.org/officeDocument/2006/relationships/oleObject" Target="../embeddings/oleObject51.bin"/><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57.wmf"/><Relationship Id="rId14" Type="http://schemas.openxmlformats.org/officeDocument/2006/relationships/oleObject" Target="../embeddings/oleObject52.bin"/></Relationships>
</file>

<file path=ppt/slides/_rels/slide19.x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image" Target="../media/image62.png"/><Relationship Id="rId1" Type="http://schemas.openxmlformats.org/officeDocument/2006/relationships/slideLayout" Target="../slideLayouts/slideLayout2.xml"/><Relationship Id="rId6" Type="http://schemas.openxmlformats.org/officeDocument/2006/relationships/image" Target="../media/image64.wmf"/><Relationship Id="rId5" Type="http://schemas.openxmlformats.org/officeDocument/2006/relationships/oleObject" Target="../embeddings/oleObject55.bin"/><Relationship Id="rId4" Type="http://schemas.openxmlformats.org/officeDocument/2006/relationships/image" Target="../media/image6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68.wmf"/><Relationship Id="rId5" Type="http://schemas.openxmlformats.org/officeDocument/2006/relationships/oleObject" Target="../embeddings/oleObject58.bin"/><Relationship Id="rId4" Type="http://schemas.openxmlformats.org/officeDocument/2006/relationships/image" Target="../media/image67.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64.bin"/><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72.wmf"/></Relationships>
</file>

<file path=ppt/slides/_rels/slide23.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66.bin"/><Relationship Id="rId1" Type="http://schemas.openxmlformats.org/officeDocument/2006/relationships/slideLayout" Target="../slideLayouts/slideLayout2.xml"/><Relationship Id="rId4" Type="http://schemas.openxmlformats.org/officeDocument/2006/relationships/image" Target="../media/image77.png"/></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69.bin"/><Relationship Id="rId1" Type="http://schemas.openxmlformats.org/officeDocument/2006/relationships/slideLayout" Target="../slideLayouts/slideLayout2.xml"/><Relationship Id="rId5" Type="http://schemas.openxmlformats.org/officeDocument/2006/relationships/image" Target="../media/image79.wmf"/><Relationship Id="rId4" Type="http://schemas.openxmlformats.org/officeDocument/2006/relationships/oleObject" Target="../embeddings/oleObject70.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image" Target="../media/image80.png"/><Relationship Id="rId1" Type="http://schemas.openxmlformats.org/officeDocument/2006/relationships/slideLayout" Target="../slideLayouts/slideLayout2.xml"/><Relationship Id="rId6" Type="http://schemas.openxmlformats.org/officeDocument/2006/relationships/image" Target="../media/image82.wmf"/><Relationship Id="rId5" Type="http://schemas.openxmlformats.org/officeDocument/2006/relationships/oleObject" Target="../embeddings/oleObject72.bin"/><Relationship Id="rId4"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86.wmf"/><Relationship Id="rId5" Type="http://schemas.openxmlformats.org/officeDocument/2006/relationships/oleObject" Target="../embeddings/oleObject75.bin"/><Relationship Id="rId4" Type="http://schemas.openxmlformats.org/officeDocument/2006/relationships/image" Target="../media/image85.wmf"/></Relationships>
</file>

<file path=ppt/slides/_rels/slide31.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oleObject" Target="../embeddings/oleObject76.bin"/><Relationship Id="rId1" Type="http://schemas.openxmlformats.org/officeDocument/2006/relationships/slideLayout" Target="../slideLayouts/slideLayout2.xml"/><Relationship Id="rId5" Type="http://schemas.openxmlformats.org/officeDocument/2006/relationships/image" Target="../media/image88.wmf"/><Relationship Id="rId4" Type="http://schemas.openxmlformats.org/officeDocument/2006/relationships/oleObject" Target="../embeddings/oleObject77.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91.wmf"/><Relationship Id="rId5" Type="http://schemas.openxmlformats.org/officeDocument/2006/relationships/oleObject" Target="../embeddings/oleObject79.bin"/><Relationship Id="rId4" Type="http://schemas.openxmlformats.org/officeDocument/2006/relationships/image" Target="../media/image90.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93.wmf"/><Relationship Id="rId4" Type="http://schemas.openxmlformats.org/officeDocument/2006/relationships/oleObject" Target="../embeddings/oleObject81.bin"/><Relationship Id="rId9" Type="http://schemas.openxmlformats.org/officeDocument/2006/relationships/image" Target="../media/image95.wmf"/></Relationships>
</file>

<file path=ppt/slides/_rels/slide34.x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oleObject" Target="../embeddings/oleObject84.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image" Target="../media/image97.png"/><Relationship Id="rId1" Type="http://schemas.openxmlformats.org/officeDocument/2006/relationships/slideLayout" Target="../slideLayouts/slideLayout2.xml"/><Relationship Id="rId6" Type="http://schemas.openxmlformats.org/officeDocument/2006/relationships/image" Target="../media/image99.wmf"/><Relationship Id="rId5" Type="http://schemas.openxmlformats.org/officeDocument/2006/relationships/oleObject" Target="../embeddings/oleObject86.bin"/><Relationship Id="rId4" Type="http://schemas.openxmlformats.org/officeDocument/2006/relationships/image" Target="../media/image98.wmf"/></Relationships>
</file>

<file path=ppt/slides/_rels/slide36.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88.bin"/><Relationship Id="rId1" Type="http://schemas.openxmlformats.org/officeDocument/2006/relationships/slideLayout" Target="../slideLayouts/slideLayout2.xml"/><Relationship Id="rId4" Type="http://schemas.openxmlformats.org/officeDocument/2006/relationships/image" Target="../media/image102.png"/></Relationships>
</file>

<file path=ppt/slides/_rels/slide37.x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oleObject" Target="../embeddings/oleObject89.bin"/><Relationship Id="rId1" Type="http://schemas.openxmlformats.org/officeDocument/2006/relationships/slideLayout" Target="../slideLayouts/slideLayout2.xml"/><Relationship Id="rId5" Type="http://schemas.openxmlformats.org/officeDocument/2006/relationships/image" Target="../media/image104.wmf"/><Relationship Id="rId4" Type="http://schemas.openxmlformats.org/officeDocument/2006/relationships/oleObject" Target="../embeddings/oleObject90.bin"/></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9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40.x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oleObject" Target="../embeddings/oleObject92.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110.png"/><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5" Type="http://schemas.openxmlformats.org/officeDocument/2006/relationships/image" Target="../media/image108.wmf"/><Relationship Id="rId10" Type="http://schemas.openxmlformats.org/officeDocument/2006/relationships/image" Target="../media/image112.png"/><Relationship Id="rId4" Type="http://schemas.openxmlformats.org/officeDocument/2006/relationships/oleObject" Target="../embeddings/oleObject94.bin"/><Relationship Id="rId9" Type="http://schemas.openxmlformats.org/officeDocument/2006/relationships/image" Target="../media/image111.png"/></Relationships>
</file>

<file path=ppt/slides/_rels/slide42.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5.png"/><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6.wmf"/><Relationship Id="rId7" Type="http://schemas.openxmlformats.org/officeDocument/2006/relationships/image" Target="../media/image112.png"/><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image" Target="../media/image117.wmf"/><Relationship Id="rId5" Type="http://schemas.openxmlformats.org/officeDocument/2006/relationships/oleObject" Target="../embeddings/oleObject97.bin"/><Relationship Id="rId4" Type="http://schemas.openxmlformats.org/officeDocument/2006/relationships/image" Target="../media/image111.png"/></Relationships>
</file>

<file path=ppt/slides/_rels/slide45.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0.wmf"/><Relationship Id="rId7" Type="http://schemas.openxmlformats.org/officeDocument/2006/relationships/image" Target="../media/image121.wmf"/><Relationship Id="rId2" Type="http://schemas.openxmlformats.org/officeDocument/2006/relationships/oleObject" Target="../embeddings/oleObject98.bin"/><Relationship Id="rId1" Type="http://schemas.openxmlformats.org/officeDocument/2006/relationships/slideLayout" Target="../slideLayouts/slideLayout2.xml"/><Relationship Id="rId6" Type="http://schemas.openxmlformats.org/officeDocument/2006/relationships/oleObject" Target="../embeddings/oleObject99.bin"/><Relationship Id="rId5" Type="http://schemas.openxmlformats.org/officeDocument/2006/relationships/image" Target="../media/image112.png"/><Relationship Id="rId4" Type="http://schemas.openxmlformats.org/officeDocument/2006/relationships/image" Target="../media/image111.png"/></Relationships>
</file>

<file path=ppt/slides/_rels/slide49.xml.rels><?xml version="1.0" encoding="UTF-8" standalone="yes"?>
<Relationships xmlns="http://schemas.openxmlformats.org/package/2006/relationships"><Relationship Id="rId2" Type="http://schemas.openxmlformats.org/officeDocument/2006/relationships/image" Target="../media/image1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50.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oleObject" Target="../embeddings/oleObject100.bin"/><Relationship Id="rId1" Type="http://schemas.openxmlformats.org/officeDocument/2006/relationships/slideLayout" Target="../slideLayouts/slideLayout2.xml"/><Relationship Id="rId4" Type="http://schemas.openxmlformats.org/officeDocument/2006/relationships/image" Target="../media/image124.png"/></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 Id="rId9"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name="Equation" r:id="rId3" imgW="2743200" imgH="2768400" progId="Equation.DSMT4">
                  <p:embed/>
                </p:oleObj>
              </mc:Choice>
              <mc:Fallback>
                <p:oleObj name="Equation" r:id="rId3" imgW="2743200" imgH="276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name="Equation" r:id="rId5" imgW="2590560" imgH="2768400" progId="Equation.DSMT4">
                  <p:embed/>
                </p:oleObj>
              </mc:Choice>
              <mc:Fallback>
                <p:oleObj name="Equation" r:id="rId5" imgW="2590560" imgH="276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name="Equation" r:id="rId7" imgW="2171520" imgH="2514600" progId="Equation.DSMT4">
                  <p:embed/>
                </p:oleObj>
              </mc:Choice>
              <mc:Fallback>
                <p:oleObj name="Equation" r:id="rId7" imgW="2171520" imgH="2514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2"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name="Equation" r:id="rId3" imgW="1257120" imgH="838080" progId="Equation.DSMT4">
                  <p:embed/>
                </p:oleObj>
              </mc:Choice>
              <mc:Fallback>
                <p:oleObj name="Equation" r:id="rId3" imgW="1257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name="Equation" r:id="rId5" imgW="914400" imgH="888840" progId="Equation.DSMT4">
                  <p:embed/>
                </p:oleObj>
              </mc:Choice>
              <mc:Fallback>
                <p:oleObj name="Equation" r:id="rId5" imgW="91440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name="Equation" r:id="rId2" imgW="2361960" imgH="380880" progId="Equation.DSMT4">
                  <p:embed/>
                </p:oleObj>
              </mc:Choice>
              <mc:Fallback>
                <p:oleObj name="Equation" r:id="rId2" imgW="23619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name="Equation" r:id="rId4" imgW="2361960" imgH="380880" progId="Equation.DSMT4">
                  <p:embed/>
                </p:oleObj>
              </mc:Choice>
              <mc:Fallback>
                <p:oleObj name="Equation" r:id="rId4" imgW="236196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name="Equation" r:id="rId5" imgW="2489040" imgH="571320" progId="Equation.DSMT4">
                  <p:embed/>
                </p:oleObj>
              </mc:Choice>
              <mc:Fallback>
                <p:oleObj name="Equation" r:id="rId5" imgW="248904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name="Equation" r:id="rId7" imgW="2590560" imgH="469800" progId="Equation.DSMT4">
                  <p:embed/>
                </p:oleObj>
              </mc:Choice>
              <mc:Fallback>
                <p:oleObj name="Equation" r:id="rId7" imgW="25905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Set each factor equal to 0 to locate the interval endpoints. </a:t>
            </a:r>
            <a:endParaRPr lang="en-US" b="1" dirty="0"/>
          </a:p>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extLst>
              <p:ext uri="{D42A27DB-BD31-4B8C-83A1-F6EECF244321}">
                <p14:modId xmlns:p14="http://schemas.microsoft.com/office/powerpoint/2010/main" val="2688021243"/>
              </p:ext>
            </p:extLst>
          </p:nvPr>
        </p:nvGraphicFramePr>
        <p:xfrm>
          <a:off x="1828800" y="2374900"/>
          <a:ext cx="736600" cy="292100"/>
        </p:xfrm>
        <a:graphic>
          <a:graphicData uri="http://schemas.openxmlformats.org/presentationml/2006/ole">
            <mc:AlternateContent xmlns:mc="http://schemas.openxmlformats.org/markup-compatibility/2006">
              <mc:Choice xmlns:v="urn:schemas-microsoft-com:vml" Requires="v">
                <p:oleObj name="Equation" r:id="rId2" imgW="736560" imgH="291960" progId="Equation.DSMT4">
                  <p:embed/>
                </p:oleObj>
              </mc:Choice>
              <mc:Fallback>
                <p:oleObj name="Equation" r:id="rId2" imgW="7365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749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2979836699"/>
              </p:ext>
            </p:extLst>
          </p:nvPr>
        </p:nvGraphicFramePr>
        <p:xfrm>
          <a:off x="3505200" y="23749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3749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3927357418"/>
              </p:ext>
            </p:extLst>
          </p:nvPr>
        </p:nvGraphicFramePr>
        <p:xfrm>
          <a:off x="5410200" y="2374900"/>
          <a:ext cx="1206500" cy="292100"/>
        </p:xfrm>
        <a:graphic>
          <a:graphicData uri="http://schemas.openxmlformats.org/presentationml/2006/ole">
            <mc:AlternateContent xmlns:mc="http://schemas.openxmlformats.org/markup-compatibility/2006">
              <mc:Choice xmlns:v="urn:schemas-microsoft-com:vml" Requires="v">
                <p:oleObj name="Equation" r:id="rId6" imgW="1206360" imgH="291960" progId="Equation.DSMT4">
                  <p:embed/>
                </p:oleObj>
              </mc:Choice>
              <mc:Fallback>
                <p:oleObj name="Equation" r:id="rId6" imgW="1206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23749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4218094772"/>
              </p:ext>
            </p:extLst>
          </p:nvPr>
        </p:nvGraphicFramePr>
        <p:xfrm>
          <a:off x="3990160" y="2832100"/>
          <a:ext cx="927100" cy="292100"/>
        </p:xfrm>
        <a:graphic>
          <a:graphicData uri="http://schemas.openxmlformats.org/presentationml/2006/ole">
            <mc:AlternateContent xmlns:mc="http://schemas.openxmlformats.org/markup-compatibility/2006">
              <mc:Choice xmlns:v="urn:schemas-microsoft-com:vml" Requires="v">
                <p:oleObj name="Equation" r:id="rId8" imgW="927000" imgH="291960" progId="Equation.DSMT4">
                  <p:embed/>
                </p:oleObj>
              </mc:Choice>
              <mc:Fallback>
                <p:oleObj name="Equation" r:id="rId8" imgW="9270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0160" y="28321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967076446"/>
              </p:ext>
            </p:extLst>
          </p:nvPr>
        </p:nvGraphicFramePr>
        <p:xfrm>
          <a:off x="5883584" y="2844800"/>
          <a:ext cx="711200" cy="279400"/>
        </p:xfrm>
        <a:graphic>
          <a:graphicData uri="http://schemas.openxmlformats.org/presentationml/2006/ole">
            <mc:AlternateContent xmlns:mc="http://schemas.openxmlformats.org/markup-compatibility/2006">
              <mc:Choice xmlns:v="urn:schemas-microsoft-com:vml" Requires="v">
                <p:oleObj name="Equation" r:id="rId10" imgW="711000" imgH="279360" progId="Equation.DSMT4">
                  <p:embed/>
                </p:oleObj>
              </mc:Choice>
              <mc:Fallback>
                <p:oleObj name="Equation" r:id="rId10" imgW="711000" imgH="2793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83584" y="28448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2"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extLst>
              <p:ext uri="{D42A27DB-BD31-4B8C-83A1-F6EECF244321}">
                <p14:modId xmlns:p14="http://schemas.microsoft.com/office/powerpoint/2010/main" val="1974335692"/>
              </p:ext>
            </p:extLst>
          </p:nvPr>
        </p:nvGraphicFramePr>
        <p:xfrm>
          <a:off x="1739900" y="3289300"/>
          <a:ext cx="2971800" cy="2527300"/>
        </p:xfrm>
        <a:graphic>
          <a:graphicData uri="http://schemas.openxmlformats.org/presentationml/2006/ole">
            <mc:AlternateContent xmlns:mc="http://schemas.openxmlformats.org/markup-compatibility/2006">
              <mc:Choice xmlns:v="urn:schemas-microsoft-com:vml" Requires="v">
                <p:oleObj name="Equation" r:id="rId3" imgW="2971800" imgH="2527200" progId="Equation.DSMT4">
                  <p:embed/>
                </p:oleObj>
              </mc:Choice>
              <mc:Fallback>
                <p:oleObj name="Equation" r:id="rId3" imgW="2971800" imgH="2527200" progId="Equation.DSMT4">
                  <p:embed/>
                  <p:pic>
                    <p:nvPicPr>
                      <p:cNvPr id="0" name="Picture 2"/>
                      <p:cNvPicPr>
                        <a:picLocks noChangeAspect="1" noChangeArrowheads="1"/>
                      </p:cNvPicPr>
                      <p:nvPr/>
                    </p:nvPicPr>
                    <p:blipFill>
                      <a:blip r:embed="rId4"/>
                      <a:srcRect/>
                      <a:stretch>
                        <a:fillRect/>
                      </a:stretch>
                    </p:blipFill>
                    <p:spPr bwMode="auto">
                      <a:xfrm>
                        <a:off x="1739900" y="3289300"/>
                        <a:ext cx="29718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5"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5"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extLst>
              <p:ext uri="{D42A27DB-BD31-4B8C-83A1-F6EECF244321}">
                <p14:modId xmlns:p14="http://schemas.microsoft.com/office/powerpoint/2010/main" val="1435819283"/>
              </p:ext>
            </p:extLst>
          </p:nvPr>
        </p:nvGraphicFramePr>
        <p:xfrm>
          <a:off x="5575300" y="3295650"/>
          <a:ext cx="2578100" cy="2476500"/>
        </p:xfrm>
        <a:graphic>
          <a:graphicData uri="http://schemas.openxmlformats.org/presentationml/2006/ole">
            <mc:AlternateContent xmlns:mc="http://schemas.openxmlformats.org/markup-compatibility/2006">
              <mc:Choice xmlns:v="urn:schemas-microsoft-com:vml" Requires="v">
                <p:oleObj name="Equation" r:id="rId6" imgW="2577960" imgH="2476440" progId="Equation.DSMT4">
                  <p:embed/>
                </p:oleObj>
              </mc:Choice>
              <mc:Fallback>
                <p:oleObj name="Equation" r:id="rId6" imgW="2577960" imgH="2476440" progId="Equation.DSMT4">
                  <p:embed/>
                  <p:pic>
                    <p:nvPicPr>
                      <p:cNvPr id="0" name="Picture 5"/>
                      <p:cNvPicPr>
                        <a:picLocks noChangeAspect="1" noChangeArrowheads="1"/>
                      </p:cNvPicPr>
                      <p:nvPr/>
                    </p:nvPicPr>
                    <p:blipFill>
                      <a:blip r:embed="rId7"/>
                      <a:srcRect/>
                      <a:stretch>
                        <a:fillRect/>
                      </a:stretch>
                    </p:blipFill>
                    <p:spPr bwMode="auto">
                      <a:xfrm>
                        <a:off x="5575300" y="3295650"/>
                        <a:ext cx="25781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extLst>
              <p:ext uri="{D42A27DB-BD31-4B8C-83A1-F6EECF244321}">
                <p14:modId xmlns:p14="http://schemas.microsoft.com/office/powerpoint/2010/main" val="369652516"/>
              </p:ext>
            </p:extLst>
          </p:nvPr>
        </p:nvGraphicFramePr>
        <p:xfrm>
          <a:off x="457200" y="2311400"/>
          <a:ext cx="3390900" cy="2654300"/>
        </p:xfrm>
        <a:graphic>
          <a:graphicData uri="http://schemas.openxmlformats.org/presentationml/2006/ole">
            <mc:AlternateContent xmlns:mc="http://schemas.openxmlformats.org/markup-compatibility/2006">
              <mc:Choice xmlns:v="urn:schemas-microsoft-com:vml" Requires="v">
                <p:oleObj name="Equation" r:id="rId2" imgW="3390840" imgH="2654280" progId="Equation.DSMT4">
                  <p:embed/>
                </p:oleObj>
              </mc:Choice>
              <mc:Fallback>
                <p:oleObj name="Equation" r:id="rId2" imgW="3390840" imgH="2654280" progId="Equation.DSMT4">
                  <p:embed/>
                  <p:pic>
                    <p:nvPicPr>
                      <p:cNvPr id="0" name="Picture 2"/>
                      <p:cNvPicPr>
                        <a:picLocks noChangeAspect="1" noChangeArrowheads="1"/>
                      </p:cNvPicPr>
                      <p:nvPr/>
                    </p:nvPicPr>
                    <p:blipFill>
                      <a:blip r:embed="rId3"/>
                      <a:srcRect/>
                      <a:stretch>
                        <a:fillRect/>
                      </a:stretch>
                    </p:blipFill>
                    <p:spPr bwMode="auto">
                      <a:xfrm>
                        <a:off x="457200" y="2311400"/>
                        <a:ext cx="33909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4" cstate="print"/>
          <a:srcRect t="35443"/>
          <a:stretch>
            <a:fillRect/>
          </a:stretch>
        </p:blipFill>
        <p:spPr bwMode="auto">
          <a:xfrm>
            <a:off x="11430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4" cstate="print"/>
          <a:srcRect t="35443"/>
          <a:stretch>
            <a:fillRect/>
          </a:stretch>
        </p:blipFill>
        <p:spPr bwMode="auto">
          <a:xfrm>
            <a:off x="46482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name="Equation" r:id="rId5" imgW="3632040" imgH="3822480" progId="Equation.DSMT4">
                  <p:embed/>
                </p:oleObj>
              </mc:Choice>
              <mc:Fallback>
                <p:oleObj name="Equation" r:id="rId5" imgW="3632040" imgH="3822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name="Equation" r:id="rId3" imgW="2743200" imgH="291960" progId="Equation.DSMT4">
                  <p:embed/>
                </p:oleObj>
              </mc:Choice>
              <mc:Fallback>
                <p:oleObj name="Equation" r:id="rId3" imgW="27432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name="Equation" r:id="rId5" imgW="2298600" imgH="482400" progId="Equation.DSMT4">
                  <p:embed/>
                </p:oleObj>
              </mc:Choice>
              <mc:Fallback>
                <p:oleObj name="Equation" r:id="rId5" imgW="2298600" imgH="482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extLst>
              <p:ext uri="{D42A27DB-BD31-4B8C-83A1-F6EECF244321}">
                <p14:modId xmlns:p14="http://schemas.microsoft.com/office/powerpoint/2010/main" val="3057822722"/>
              </p:ext>
            </p:extLst>
          </p:nvPr>
        </p:nvGraphicFramePr>
        <p:xfrm>
          <a:off x="3575050" y="2590800"/>
          <a:ext cx="1993900" cy="381000"/>
        </p:xfrm>
        <a:graphic>
          <a:graphicData uri="http://schemas.openxmlformats.org/presentationml/2006/ole">
            <mc:AlternateContent xmlns:mc="http://schemas.openxmlformats.org/markup-compatibility/2006">
              <mc:Choice xmlns:v="urn:schemas-microsoft-com:vml" Requires="v">
                <p:oleObj name="Equation" r:id="rId2" imgW="1993680" imgH="380880" progId="Equation.DSMT4">
                  <p:embed/>
                </p:oleObj>
              </mc:Choice>
              <mc:Fallback>
                <p:oleObj name="Equation" r:id="rId2" imgW="1993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050" y="259080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name="Equation" r:id="rId4" imgW="1498320" imgH="368280" progId="Equation.DSMT4">
                  <p:embed/>
                </p:oleObj>
              </mc:Choice>
              <mc:Fallback>
                <p:oleObj name="Equation" r:id="rId4" imgW="1498320" imgH="36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name="Equation" r:id="rId6" imgW="2082600" imgH="380880" progId="Equation.DSMT4">
                  <p:embed/>
                </p:oleObj>
              </mc:Choice>
              <mc:Fallback>
                <p:oleObj name="Equation" r:id="rId6" imgW="2082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endParaRPr lang="en-US" dirty="0"/>
          </a:p>
          <a:p>
            <a:r>
              <a:rPr lang="en-US" dirty="0"/>
              <a:t>The endpoints are</a:t>
            </a:r>
          </a:p>
        </p:txBody>
      </p:sp>
      <p:graphicFrame>
        <p:nvGraphicFramePr>
          <p:cNvPr id="53250" name="Object 2"/>
          <p:cNvGraphicFramePr>
            <a:graphicFrameLocks noChangeAspect="1"/>
          </p:cNvGraphicFramePr>
          <p:nvPr>
            <p:extLst>
              <p:ext uri="{D42A27DB-BD31-4B8C-83A1-F6EECF244321}">
                <p14:modId xmlns:p14="http://schemas.microsoft.com/office/powerpoint/2010/main" val="4160201211"/>
              </p:ext>
            </p:extLst>
          </p:nvPr>
        </p:nvGraphicFramePr>
        <p:xfrm>
          <a:off x="641968" y="13716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968" y="13716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352560686"/>
              </p:ext>
            </p:extLst>
          </p:nvPr>
        </p:nvGraphicFramePr>
        <p:xfrm>
          <a:off x="1948832" y="1981200"/>
          <a:ext cx="3683000" cy="1168400"/>
        </p:xfrm>
        <a:graphic>
          <a:graphicData uri="http://schemas.openxmlformats.org/presentationml/2006/ole">
            <mc:AlternateContent xmlns:mc="http://schemas.openxmlformats.org/markup-compatibility/2006">
              <mc:Choice xmlns:v="urn:schemas-microsoft-com:vml" Requires="v">
                <p:oleObj name="Equation" r:id="rId4" imgW="3682800" imgH="1168200" progId="Equation.DSMT4">
                  <p:embed/>
                </p:oleObj>
              </mc:Choice>
              <mc:Fallback>
                <p:oleObj name="Equation" r:id="rId4" imgW="3682800" imgH="1168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8832" y="1981200"/>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1638125408"/>
              </p:ext>
            </p:extLst>
          </p:nvPr>
        </p:nvGraphicFramePr>
        <p:xfrm>
          <a:off x="1924050" y="3200400"/>
          <a:ext cx="2044700" cy="914400"/>
        </p:xfrm>
        <a:graphic>
          <a:graphicData uri="http://schemas.openxmlformats.org/presentationml/2006/ole">
            <mc:AlternateContent xmlns:mc="http://schemas.openxmlformats.org/markup-compatibility/2006">
              <mc:Choice xmlns:v="urn:schemas-microsoft-com:vml" Requires="v">
                <p:oleObj name="Equation" r:id="rId6" imgW="2044440" imgH="914400" progId="Equation.DSMT4">
                  <p:embed/>
                </p:oleObj>
              </mc:Choice>
              <mc:Fallback>
                <p:oleObj name="Equation" r:id="rId6" imgW="2044440" imgH="914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4050" y="3200400"/>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2789506936"/>
              </p:ext>
            </p:extLst>
          </p:nvPr>
        </p:nvGraphicFramePr>
        <p:xfrm>
          <a:off x="1952625" y="4114800"/>
          <a:ext cx="1689100" cy="914400"/>
        </p:xfrm>
        <a:graphic>
          <a:graphicData uri="http://schemas.openxmlformats.org/presentationml/2006/ole">
            <mc:AlternateContent xmlns:mc="http://schemas.openxmlformats.org/markup-compatibility/2006">
              <mc:Choice xmlns:v="urn:schemas-microsoft-com:vml" Requires="v">
                <p:oleObj name="Equation" r:id="rId8" imgW="1688760" imgH="914400" progId="Equation.DSMT4">
                  <p:embed/>
                </p:oleObj>
              </mc:Choice>
              <mc:Fallback>
                <p:oleObj name="Equation" r:id="rId8" imgW="168876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2625" y="41148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502362322"/>
              </p:ext>
            </p:extLst>
          </p:nvPr>
        </p:nvGraphicFramePr>
        <p:xfrm>
          <a:off x="2206316" y="5118100"/>
          <a:ext cx="1206500" cy="444500"/>
        </p:xfrm>
        <a:graphic>
          <a:graphicData uri="http://schemas.openxmlformats.org/presentationml/2006/ole">
            <mc:AlternateContent xmlns:mc="http://schemas.openxmlformats.org/markup-compatibility/2006">
              <mc:Choice xmlns:v="urn:schemas-microsoft-com:vml" Requires="v">
                <p:oleObj name="Equation" r:id="rId10" imgW="1206360" imgH="444240" progId="Equation.DSMT4">
                  <p:embed/>
                </p:oleObj>
              </mc:Choice>
              <mc:Fallback>
                <p:oleObj name="Equation" r:id="rId10" imgW="1206360" imgH="4442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6316" y="5118100"/>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3421781573"/>
              </p:ext>
            </p:extLst>
          </p:nvPr>
        </p:nvGraphicFramePr>
        <p:xfrm>
          <a:off x="3238500" y="5575300"/>
          <a:ext cx="3352800" cy="368300"/>
        </p:xfrm>
        <a:graphic>
          <a:graphicData uri="http://schemas.openxmlformats.org/presentationml/2006/ole">
            <mc:AlternateContent xmlns:mc="http://schemas.openxmlformats.org/markup-compatibility/2006">
              <mc:Choice xmlns:v="urn:schemas-microsoft-com:vml" Requires="v">
                <p:oleObj name="Equation" r:id="rId12" imgW="3352680" imgH="368280" progId="Equation.DSMT4">
                  <p:embed/>
                </p:oleObj>
              </mc:Choice>
              <mc:Fallback>
                <p:oleObj name="Equation" r:id="rId12" imgW="3352680" imgH="3682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5753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44572231"/>
              </p:ext>
            </p:extLst>
          </p:nvPr>
        </p:nvGraphicFramePr>
        <p:xfrm>
          <a:off x="5816600" y="2514600"/>
          <a:ext cx="2870200" cy="292100"/>
        </p:xfrm>
        <a:graphic>
          <a:graphicData uri="http://schemas.openxmlformats.org/presentationml/2006/ole">
            <mc:AlternateContent xmlns:mc="http://schemas.openxmlformats.org/markup-compatibility/2006">
              <mc:Choice xmlns:v="urn:schemas-microsoft-com:vml" Requires="v">
                <p:oleObj name="Equation" r:id="rId14" imgW="2869920" imgH="291960" progId="Equation.DSMT4">
                  <p:embed/>
                </p:oleObj>
              </mc:Choice>
              <mc:Fallback>
                <p:oleObj name="Equation" r:id="rId14" imgW="286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16600" y="25146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name="Equation" r:id="rId2" imgW="5117760" imgH="444240" progId="Equation.DSMT4">
                  <p:embed/>
                </p:oleObj>
              </mc:Choice>
              <mc:Fallback>
                <p:oleObj name="Equation" r:id="rId2" imgW="5117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Procedure: Solving a Polynomial Inequality Algebraically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extLst>
              <p:ext uri="{D42A27DB-BD31-4B8C-83A1-F6EECF244321}">
                <p14:modId xmlns:p14="http://schemas.microsoft.com/office/powerpoint/2010/main" val="2527550799"/>
              </p:ext>
            </p:extLst>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name="Equation" r:id="rId3" imgW="2463480" imgH="2666880" progId="Equation.DSMT4">
                  <p:embed/>
                </p:oleObj>
              </mc:Choice>
              <mc:Fallback>
                <p:oleObj name="Equation" r:id="rId3" imgW="2463480" imgH="2666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extLst>
              <p:ext uri="{D42A27DB-BD31-4B8C-83A1-F6EECF244321}">
                <p14:modId xmlns:p14="http://schemas.microsoft.com/office/powerpoint/2010/main" val="1689974488"/>
              </p:ext>
            </p:extLst>
          </p:nvPr>
        </p:nvGraphicFramePr>
        <p:xfrm>
          <a:off x="3292475" y="2998788"/>
          <a:ext cx="2552700" cy="2997200"/>
        </p:xfrm>
        <a:graphic>
          <a:graphicData uri="http://schemas.openxmlformats.org/presentationml/2006/ole">
            <mc:AlternateContent xmlns:mc="http://schemas.openxmlformats.org/markup-compatibility/2006">
              <mc:Choice xmlns:v="urn:schemas-microsoft-com:vml" Requires="v">
                <p:oleObj name="Equation" r:id="rId5" imgW="2552400" imgH="2997000" progId="Equation.DSMT4">
                  <p:embed/>
                </p:oleObj>
              </mc:Choice>
              <mc:Fallback>
                <p:oleObj name="Equation" r:id="rId5" imgW="2552400" imgH="2997000" progId="Equation.DSMT4">
                  <p:embed/>
                  <p:pic>
                    <p:nvPicPr>
                      <p:cNvPr id="0" name="Picture 4"/>
                      <p:cNvPicPr>
                        <a:picLocks noChangeAspect="1" noChangeArrowheads="1"/>
                      </p:cNvPicPr>
                      <p:nvPr/>
                    </p:nvPicPr>
                    <p:blipFill>
                      <a:blip r:embed="rId6"/>
                      <a:srcRect/>
                      <a:stretch>
                        <a:fillRect/>
                      </a:stretch>
                    </p:blipFill>
                    <p:spPr bwMode="auto">
                      <a:xfrm>
                        <a:off x="3292475" y="2998788"/>
                        <a:ext cx="2552700"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name="Equation" r:id="rId7" imgW="2946240" imgH="2616120" progId="Equation.DSMT4">
                  <p:embed/>
                </p:oleObj>
              </mc:Choice>
              <mc:Fallback>
                <p:oleObj name="Equation" r:id="rId7" imgW="2946240" imgH="2616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name="Equation" r:id="rId3" imgW="3352680" imgH="507960" progId="Equation.DSMT4">
                  <p:embed/>
                </p:oleObj>
              </mc:Choice>
              <mc:Fallback>
                <p:oleObj name="Equation" r:id="rId3" imgW="33526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name="Equation" r:id="rId5" imgW="3708360" imgH="622080" progId="Equation.DSMT4">
                  <p:embed/>
                </p:oleObj>
              </mc:Choice>
              <mc:Fallback>
                <p:oleObj name="Equation" r:id="rId5" imgW="370836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name="Equation" r:id="rId2" imgW="2171520" imgH="380880" progId="Equation.DSMT4">
                  <p:embed/>
                </p:oleObj>
              </mc:Choice>
              <mc:Fallback>
                <p:oleObj name="Equation" r:id="rId2" imgW="2171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2950501862"/>
              </p:ext>
            </p:extLst>
          </p:nvPr>
        </p:nvGraphicFramePr>
        <p:xfrm>
          <a:off x="2560095" y="3468332"/>
          <a:ext cx="2235200" cy="419100"/>
        </p:xfrm>
        <a:graphic>
          <a:graphicData uri="http://schemas.openxmlformats.org/presentationml/2006/ole">
            <mc:AlternateContent xmlns:mc="http://schemas.openxmlformats.org/markup-compatibility/2006">
              <mc:Choice xmlns:v="urn:schemas-microsoft-com:vml" Requires="v">
                <p:oleObj name="Equation" r:id="rId4" imgW="2234880" imgH="419040" progId="Equation.DSMT4">
                  <p:embed/>
                </p:oleObj>
              </mc:Choice>
              <mc:Fallback>
                <p:oleObj name="Equation" r:id="rId4" imgW="2234880" imgH="419040" progId="Equation.DSMT4">
                  <p:embed/>
                  <p:pic>
                    <p:nvPicPr>
                      <p:cNvPr id="0" name="Picture 3"/>
                      <p:cNvPicPr>
                        <a:picLocks noChangeAspect="1" noChangeArrowheads="1"/>
                      </p:cNvPicPr>
                      <p:nvPr/>
                    </p:nvPicPr>
                    <p:blipFill>
                      <a:blip r:embed="rId5"/>
                      <a:srcRect/>
                      <a:stretch>
                        <a:fillRect/>
                      </a:stretch>
                    </p:blipFill>
                    <p:spPr bwMode="auto">
                      <a:xfrm>
                        <a:off x="2560095" y="3468332"/>
                        <a:ext cx="223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4035499441"/>
              </p:ext>
            </p:extLst>
          </p:nvPr>
        </p:nvGraphicFramePr>
        <p:xfrm>
          <a:off x="1143000" y="4077335"/>
          <a:ext cx="3644900" cy="1168400"/>
        </p:xfrm>
        <a:graphic>
          <a:graphicData uri="http://schemas.openxmlformats.org/presentationml/2006/ole">
            <mc:AlternateContent xmlns:mc="http://schemas.openxmlformats.org/markup-compatibility/2006">
              <mc:Choice xmlns:v="urn:schemas-microsoft-com:vml" Requires="v">
                <p:oleObj name="Equation" r:id="rId6" imgW="3644640" imgH="1168200" progId="Equation.DSMT4">
                  <p:embed/>
                </p:oleObj>
              </mc:Choice>
              <mc:Fallback>
                <p:oleObj name="Equation" r:id="rId6" imgW="3644640" imgH="1168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077335"/>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extLst>
              <p:ext uri="{D42A27DB-BD31-4B8C-83A1-F6EECF244321}">
                <p14:modId xmlns:p14="http://schemas.microsoft.com/office/powerpoint/2010/main" val="659130699"/>
              </p:ext>
            </p:extLst>
          </p:nvPr>
        </p:nvGraphicFramePr>
        <p:xfrm>
          <a:off x="4854575" y="4197985"/>
          <a:ext cx="1676400" cy="914400"/>
        </p:xfrm>
        <a:graphic>
          <a:graphicData uri="http://schemas.openxmlformats.org/presentationml/2006/ole">
            <mc:AlternateContent xmlns:mc="http://schemas.openxmlformats.org/markup-compatibility/2006">
              <mc:Choice xmlns:v="urn:schemas-microsoft-com:vml" Requires="v">
                <p:oleObj name="Equation" r:id="rId8" imgW="1676160" imgH="914400" progId="Equation.DSMT4">
                  <p:embed/>
                </p:oleObj>
              </mc:Choice>
              <mc:Fallback>
                <p:oleObj name="Equation" r:id="rId8" imgW="1676160" imgH="9144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4575" y="4197985"/>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name="Equation" r:id="rId10" imgW="1562040" imgH="914400" progId="Equation.DSMT4">
                  <p:embed/>
                </p:oleObj>
              </mc:Choice>
              <mc:Fallback>
                <p:oleObj name="Equation" r:id="rId10" imgW="156204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name="Equation" r:id="rId12" imgW="1473120" imgH="444240" progId="Equation.DSMT4">
                  <p:embed/>
                </p:oleObj>
              </mc:Choice>
              <mc:Fallback>
                <p:oleObj name="Equation" r:id="rId12" imgW="1473120" imgH="4442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name="Equation" r:id="rId2" imgW="3314520" imgH="533160" progId="Equation.DSMT4">
                  <p:embed/>
                </p:oleObj>
              </mc:Choice>
              <mc:Fallback>
                <p:oleObj name="Equation" r:id="rId2" imgW="331452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extLst>
              <p:ext uri="{D42A27DB-BD31-4B8C-83A1-F6EECF244321}">
                <p14:modId xmlns:p14="http://schemas.microsoft.com/office/powerpoint/2010/main" val="3662742278"/>
              </p:ext>
            </p:extLst>
          </p:nvPr>
        </p:nvGraphicFramePr>
        <p:xfrm>
          <a:off x="7620000" y="2286000"/>
          <a:ext cx="317500" cy="266700"/>
        </p:xfrm>
        <a:graphic>
          <a:graphicData uri="http://schemas.openxmlformats.org/presentationml/2006/ole">
            <mc:AlternateContent xmlns:mc="http://schemas.openxmlformats.org/markup-compatibility/2006">
              <mc:Choice xmlns:v="urn:schemas-microsoft-com:vml" Requires="v">
                <p:oleObj name="Equation" r:id="rId2" imgW="317160" imgH="266400" progId="Equation.DSMT4">
                  <p:embed/>
                </p:oleObj>
              </mc:Choice>
              <mc:Fallback>
                <p:oleObj name="Equation" r:id="rId2" imgW="317160" imgH="266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Procedure: Solving a Rational Inequality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 </a:t>
            </a:r>
          </a:p>
        </p:txBody>
      </p:sp>
      <p:sp>
        <p:nvSpPr>
          <p:cNvPr id="6146" name="Rectangle 2"/>
          <p:cNvSpPr>
            <a:spLocks noGrp="1"/>
          </p:cNvSpPr>
          <p:nvPr>
            <p:ph type="title"/>
          </p:nvPr>
        </p:nvSpPr>
        <p:spPr>
          <a:prstGeom prst="rect">
            <a:avLst/>
          </a:prstGeom>
        </p:spPr>
        <p:txBody>
          <a:bodyPr/>
          <a:lstStyle/>
          <a:p>
            <a:r>
              <a:rPr lang="en-US" dirty="0"/>
              <a:t>Procedure: Solving a Rational Inequality (cont.)</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endParaRPr lang="en-US" b="1"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extLst>
              <p:ext uri="{D42A27DB-BD31-4B8C-83A1-F6EECF244321}">
                <p14:modId xmlns:p14="http://schemas.microsoft.com/office/powerpoint/2010/main" val="663075001"/>
              </p:ext>
            </p:extLst>
          </p:nvPr>
        </p:nvGraphicFramePr>
        <p:xfrm>
          <a:off x="3943350" y="22860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860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extLst>
              <p:ext uri="{D42A27DB-BD31-4B8C-83A1-F6EECF244321}">
                <p14:modId xmlns:p14="http://schemas.microsoft.com/office/powerpoint/2010/main" val="2969171960"/>
              </p:ext>
            </p:extLst>
          </p:nvPr>
        </p:nvGraphicFramePr>
        <p:xfrm>
          <a:off x="2794000" y="4813300"/>
          <a:ext cx="3073400" cy="825500"/>
        </p:xfrm>
        <a:graphic>
          <a:graphicData uri="http://schemas.openxmlformats.org/presentationml/2006/ole">
            <mc:AlternateContent xmlns:mc="http://schemas.openxmlformats.org/markup-compatibility/2006">
              <mc:Choice xmlns:v="urn:schemas-microsoft-com:vml" Requires="v">
                <p:oleObj name="Equation" r:id="rId4" imgW="3073320" imgH="825480" progId="Equation.DSMT4">
                  <p:embed/>
                </p:oleObj>
              </mc:Choice>
              <mc:Fallback>
                <p:oleObj name="Equation" r:id="rId4" imgW="307332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48133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name="Equation" r:id="rId3" imgW="2819160" imgH="2438280" progId="Equation.DSMT4">
                  <p:embed/>
                </p:oleObj>
              </mc:Choice>
              <mc:Fallback>
                <p:oleObj name="Equation" r:id="rId3" imgW="2819160" imgH="243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964324493"/>
              </p:ext>
            </p:extLst>
          </p:nvPr>
        </p:nvGraphicFramePr>
        <p:xfrm>
          <a:off x="3994150" y="3340100"/>
          <a:ext cx="1841500" cy="2451100"/>
        </p:xfrm>
        <a:graphic>
          <a:graphicData uri="http://schemas.openxmlformats.org/presentationml/2006/ole">
            <mc:AlternateContent xmlns:mc="http://schemas.openxmlformats.org/markup-compatibility/2006">
              <mc:Choice xmlns:v="urn:schemas-microsoft-com:vml" Requires="v">
                <p:oleObj name="Equation" r:id="rId5" imgW="1841400" imgH="2450880" progId="Equation.DSMT4">
                  <p:embed/>
                </p:oleObj>
              </mc:Choice>
              <mc:Fallback>
                <p:oleObj name="Equation" r:id="rId5" imgW="1841400" imgH="2450880" progId="Equation.DSMT4">
                  <p:embed/>
                  <p:pic>
                    <p:nvPicPr>
                      <p:cNvPr id="0" name="Picture 4"/>
                      <p:cNvPicPr>
                        <a:picLocks noChangeAspect="1" noChangeArrowheads="1"/>
                      </p:cNvPicPr>
                      <p:nvPr/>
                    </p:nvPicPr>
                    <p:blipFill>
                      <a:blip r:embed="rId6"/>
                      <a:srcRect/>
                      <a:stretch>
                        <a:fillRect/>
                      </a:stretch>
                    </p:blipFill>
                    <p:spPr bwMode="auto">
                      <a:xfrm>
                        <a:off x="3994150" y="3340100"/>
                        <a:ext cx="1841500" cy="245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0B03603-07A4-7DFA-1AC9-4D46403DAA4E}"/>
              </a:ext>
            </a:extLst>
          </p:cNvPr>
          <p:cNvGraphicFramePr>
            <a:graphicFrameLocks noChangeAspect="1"/>
          </p:cNvGraphicFramePr>
          <p:nvPr>
            <p:extLst>
              <p:ext uri="{D42A27DB-BD31-4B8C-83A1-F6EECF244321}">
                <p14:modId xmlns:p14="http://schemas.microsoft.com/office/powerpoint/2010/main" val="3827139843"/>
              </p:ext>
            </p:extLst>
          </p:nvPr>
        </p:nvGraphicFramePr>
        <p:xfrm>
          <a:off x="6372188" y="3306034"/>
          <a:ext cx="2006600" cy="2755900"/>
        </p:xfrm>
        <a:graphic>
          <a:graphicData uri="http://schemas.openxmlformats.org/presentationml/2006/ole">
            <mc:AlternateContent xmlns:mc="http://schemas.openxmlformats.org/markup-compatibility/2006">
              <mc:Choice xmlns:v="urn:schemas-microsoft-com:vml" Requires="v">
                <p:oleObj name="Equation" r:id="rId7" imgW="2006280" imgH="2755800" progId="Equation.DSMT4">
                  <p:embed/>
                </p:oleObj>
              </mc:Choice>
              <mc:Fallback>
                <p:oleObj name="Equation" r:id="rId7" imgW="2006280" imgH="2755800" progId="Equation.DSMT4">
                  <p:embed/>
                  <p:pic>
                    <p:nvPicPr>
                      <p:cNvPr id="63492" name="Object 4"/>
                      <p:cNvPicPr>
                        <a:picLocks noChangeAspect="1" noChangeArrowheads="1"/>
                      </p:cNvPicPr>
                      <p:nvPr/>
                    </p:nvPicPr>
                    <p:blipFill>
                      <a:blip r:embed="rId8"/>
                      <a:srcRect/>
                      <a:stretch>
                        <a:fillRect/>
                      </a:stretch>
                    </p:blipFill>
                    <p:spPr bwMode="auto">
                      <a:xfrm>
                        <a:off x="6372188" y="3306034"/>
                        <a:ext cx="20066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Polynomial Inequality Algebraically (cont.)</a:t>
            </a:r>
            <a:endParaRPr lang="en-US" sz="3200" dirty="0">
              <a:solidFill>
                <a:schemeClr val="accen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name="Equation" r:id="rId3" imgW="2425680" imgH="495000" progId="Equation.DSMT4">
                  <p:embed/>
                </p:oleObj>
              </mc:Choice>
              <mc:Fallback>
                <p:oleObj name="Equation" r:id="rId3" imgW="24256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name="Equation" r:id="rId5" imgW="2209680" imgH="291960" progId="Equation.DSMT4">
                  <p:embed/>
                </p:oleObj>
              </mc:Choice>
              <mc:Fallback>
                <p:oleObj name="Equation" r:id="rId5" imgW="22096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name="Equation" r:id="rId4" imgW="3174840" imgH="838080" progId="Equation.DSMT4">
                  <p:embed/>
                </p:oleObj>
              </mc:Choice>
              <mc:Fallback>
                <p:oleObj name="Equation" r:id="rId4" imgW="3174840" imgH="838080" progId="Equation.DSMT4">
                  <p:embed/>
                  <p:pic>
                    <p:nvPicPr>
                      <p:cNvPr id="0" name="Picture 3"/>
                      <p:cNvPicPr>
                        <a:picLocks noChangeAspect="1" noChangeArrowheads="1"/>
                      </p:cNvPicPr>
                      <p:nvPr/>
                    </p:nvPicPr>
                    <p:blipFill>
                      <a:blip r:embed="rId5"/>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name="Equation" r:id="rId3" imgW="1409400" imgH="291960" progId="Equation.DSMT4">
                  <p:embed/>
                </p:oleObj>
              </mc:Choice>
              <mc:Fallback>
                <p:oleObj name="Equation" r:id="rId3" imgW="14094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name="Equation" r:id="rId5" imgW="965160" imgH="495000" progId="Equation.DSMT4">
                  <p:embed/>
                </p:oleObj>
              </mc:Choice>
              <mc:Fallback>
                <p:oleObj name="Equation" r:id="rId5" imgW="965160" imgH="495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name="Equation" r:id="rId2" imgW="1473120" imgH="838080" progId="Equation.DSMT4">
                  <p:embed/>
                </p:oleObj>
              </mc:Choice>
              <mc:Fallback>
                <p:oleObj name="Equation" r:id="rId2" imgW="1473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name="Equation" r:id="rId4" imgW="3924000" imgH="838080" progId="Equation.DSMT4">
                  <p:embed/>
                </p:oleObj>
              </mc:Choice>
              <mc:Fallback>
                <p:oleObj name="Equation" r:id="rId4" imgW="3924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name="Equation" r:id="rId6" imgW="6972120" imgH="1143000" progId="Equation.DSMT4">
                  <p:embed/>
                </p:oleObj>
              </mc:Choice>
              <mc:Fallback>
                <p:oleObj name="Equation" r:id="rId6" imgW="6972120" imgH="1143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name="Equation" r:id="rId8" imgW="6426000" imgH="838080" progId="Equation.DSMT4">
                  <p:embed/>
                </p:oleObj>
              </mc:Choice>
              <mc:Fallback>
                <p:oleObj name="Equation" r:id="rId8" imgW="64260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name="Equation" r:id="rId2" imgW="3098520" imgH="1333440" progId="Equation.DSMT4">
                  <p:embed/>
                </p:oleObj>
              </mc:Choice>
              <mc:Fallback>
                <p:oleObj name="Equation" r:id="rId2" imgW="3098520" imgH="1333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95450" y="1086853"/>
            <a:ext cx="5715000" cy="198635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name="Equation" r:id="rId3" imgW="2768400" imgH="2171520" progId="Equation.DSMT4">
                  <p:embed/>
                </p:oleObj>
              </mc:Choice>
              <mc:Fallback>
                <p:oleObj name="Equation" r:id="rId3" imgW="2768400" imgH="2171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name="Equation" r:id="rId5" imgW="2692080" imgH="2781000" progId="Equation.DSMT4">
                  <p:embed/>
                </p:oleObj>
              </mc:Choice>
              <mc:Fallback>
                <p:oleObj name="Equation" r:id="rId5" imgW="2692080" imgH="2781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name="Equation" r:id="rId7" imgW="2628720" imgH="2209680" progId="Equation.DSMT4">
                  <p:embed/>
                </p:oleObj>
              </mc:Choice>
              <mc:Fallback>
                <p:oleObj name="Equation" r:id="rId7" imgW="2628720" imgH="22096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name="Equation" r:id="rId2" imgW="495000" imgH="838080" progId="Equation.DSMT4">
                  <p:embed/>
                </p:oleObj>
              </mc:Choice>
              <mc:Fallback>
                <p:oleObj name="Equation" r:id="rId2" imgW="495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name="Equation" r:id="rId2" imgW="2197080" imgH="838080" progId="Equation.DSMT4">
                  <p:embed/>
                </p:oleObj>
              </mc:Choice>
              <mc:Fallback>
                <p:oleObj name="Equation" r:id="rId2" imgW="2197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name="Equation" r:id="rId4" imgW="2679480" imgH="888840" progId="Equation.DSMT4">
                  <p:embed/>
                </p:oleObj>
              </mc:Choice>
              <mc:Fallback>
                <p:oleObj name="Equation" r:id="rId4" imgW="2679480" imgH="888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763834"/>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970318"/>
          </a:xfrm>
          <a:solidFill>
            <a:schemeClr val="accent3"/>
          </a:solidFill>
          <a:ln w="28575">
            <a:solidFill>
              <a:srgbClr val="000000"/>
            </a:solidFill>
          </a:ln>
        </p:spPr>
        <p:txBody>
          <a:bodyPr wrap="square">
            <a:spAutoFit/>
          </a:bodyPr>
          <a:lstStyle/>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rgbClr val="002060"/>
                </a:solidFill>
              </a:rPr>
              <a:t>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 (cont.)</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61916" y="1381612"/>
            <a:ext cx="1684713" cy="36576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name="Equation" r:id="rId4" imgW="1523880" imgH="380880" progId="Equation.DSMT4">
                  <p:embed/>
                </p:oleObj>
              </mc:Choice>
              <mc:Fallback>
                <p:oleObj name="Equation" r:id="rId4" imgW="15238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name="Equation" r:id="rId6" imgW="6514920" imgH="469800" progId="Equation.DSMT4">
                  <p:embed/>
                </p:oleObj>
              </mc:Choice>
              <mc:Fallback>
                <p:oleObj name="Equation" r:id="rId6" imgW="65149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name="Equation" r:id="rId8" imgW="3479760" imgH="469800" progId="Equation.DSMT4">
                  <p:embed/>
                </p:oleObj>
              </mc:Choice>
              <mc:Fallback>
                <p:oleObj name="Equation" r:id="rId8" imgW="34797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r>
              <a:rPr lang="en-US" dirty="0"/>
              <a:t>Manipulate the inequality so that one side is 0. </a:t>
            </a:r>
          </a:p>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extLst>
              <p:ext uri="{D42A27DB-BD31-4B8C-83A1-F6EECF244321}">
                <p14:modId xmlns:p14="http://schemas.microsoft.com/office/powerpoint/2010/main" val="2353561738"/>
              </p:ext>
            </p:extLst>
          </p:nvPr>
        </p:nvGraphicFramePr>
        <p:xfrm>
          <a:off x="3581400" y="1905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905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785123857"/>
              </p:ext>
            </p:extLst>
          </p:nvPr>
        </p:nvGraphicFramePr>
        <p:xfrm>
          <a:off x="3124200" y="24384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4384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4193038104"/>
              </p:ext>
            </p:extLst>
          </p:nvPr>
        </p:nvGraphicFramePr>
        <p:xfrm>
          <a:off x="3124200" y="33655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33655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390402" y="28956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46595" y="397764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7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7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57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a:t>
            </a:r>
            <a:r>
              <a:rPr lang="en-US" dirty="0">
                <a:latin typeface="Calibri" panose="020F0502020204030204" pitchFamily="34" charset="0"/>
                <a:cs typeface="Calibri" panose="020F0502020204030204" pitchFamily="34" charset="0"/>
              </a:rPr>
              <a:t> ∞</a:t>
            </a:r>
            <a:r>
              <a:rPr lang="en-US" dirty="0"/>
              <a:t>).</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674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 −2) </a:t>
                </a:r>
                <a14:m>
                  <m:oMath xmlns:m="http://schemas.openxmlformats.org/officeDocument/2006/math">
                    <m:r>
                      <a:rPr lang="en-US" dirty="0">
                        <a:latin typeface="Cambria Math" panose="02040503050406030204" pitchFamily="18" charset="0"/>
                      </a:rPr>
                      <m:t>∪</m:t>
                    </m:r>
                  </m:oMath>
                </a14:m>
                <a:r>
                  <a:rPr lang="en-US" dirty="0"/>
                  <a:t>  (4,</a:t>
                </a:r>
                <a14:m>
                  <m:oMath xmlns:m="http://schemas.openxmlformats.org/officeDocument/2006/math">
                    <m:r>
                      <a:rPr lang="en-US" b="0" i="0" dirty="0" smtClean="0">
                        <a:latin typeface="Cambria Math" panose="02040503050406030204" pitchFamily="18" charset="0"/>
                      </a:rPr>
                      <m:t> </m:t>
                    </m:r>
                  </m:oMath>
                </a14:m>
                <a:r>
                  <a:rPr lang="en-US" dirty="0">
                    <a:latin typeface="Calibri" panose="020F0502020204030204" pitchFamily="34" charset="0"/>
                    <a:cs typeface="Calibri" panose="020F0502020204030204" pitchFamily="34" charset="0"/>
                  </a:rPr>
                  <a:t>∞</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037"/>
                </a:stretch>
              </a:blipFill>
            </p:spPr>
            <p:txBody>
              <a:bodyPr/>
              <a:lstStyle/>
              <a:p>
                <a:r>
                  <a:rPr lang="en-IN">
                    <a:noFill/>
                  </a:rPr>
                  <a:t> </a:t>
                </a:r>
              </a:p>
            </p:txBody>
          </p:sp>
        </mc:Fallback>
      </mc:AlternateContent>
      <p:pic>
        <p:nvPicPr>
          <p:cNvPr id="778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name="Equation" r:id="rId2" imgW="2349360" imgH="380880" progId="Equation.DSMT4">
                  <p:embed/>
                </p:oleObj>
              </mc:Choice>
              <mc:Fallback>
                <p:oleObj name="Equation" r:id="rId2" imgW="23493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name="Equation" r:id="rId5" imgW="2361960" imgH="444240" progId="Equation.DSMT4">
                  <p:embed/>
                </p:oleObj>
              </mc:Choice>
              <mc:Fallback>
                <p:oleObj name="Equation" r:id="rId5" imgW="236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40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name="Equation" r:id="rId2" imgW="3149280" imgH="380880" progId="Equation.DSMT4">
                  <p:embed/>
                </p:oleObj>
              </mc:Choice>
              <mc:Fallback>
                <p:oleObj name="Equation" r:id="rId2" imgW="3149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name="Equation" r:id="rId6" imgW="3162240" imgH="444240" progId="Equation.DSMT4">
                  <p:embed/>
                </p:oleObj>
              </mc:Choice>
              <mc:Fallback>
                <p:oleObj name="Equation" r:id="rId6" imgW="316224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name="Equation" r:id="rId2" imgW="1218960" imgH="291960" progId="Equation.DSMT4">
                  <p:embed/>
                </p:oleObj>
              </mc:Choice>
              <mc:Fallback>
                <p:oleObj name="Equation" r:id="rId2" imgW="1218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name="Equation" r:id="rId4" imgW="939600" imgH="279360" progId="Equation.DSMT4">
                  <p:embed/>
                </p:oleObj>
              </mc:Choice>
              <mc:Fallback>
                <p:oleObj name="Equation" r:id="rId4" imgW="93960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name="Equation" r:id="rId6" imgW="1231560" imgH="291960" progId="Equation.DSMT4">
                  <p:embed/>
                </p:oleObj>
              </mc:Choice>
              <mc:Fallback>
                <p:oleObj name="Equation" r:id="rId6" imgW="12315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name="Equation" r:id="rId8" imgW="736560" imgH="279360" progId="Equation.DSMT4">
                  <p:embed/>
                </p:oleObj>
              </mc:Choice>
              <mc:Fallback>
                <p:oleObj name="Equation" r:id="rId8" imgW="73656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478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name="Equation" r:id="rId2" imgW="2438280" imgH="495000" progId="Equation.DSMT4">
                  <p:embed/>
                </p:oleObj>
              </mc:Choice>
              <mc:Fallback>
                <p:oleObj name="Equation" r:id="rId2" imgW="24382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name="Equation" r:id="rId3" imgW="2590560" imgH="2501640" progId="Equation.DSMT4">
                  <p:embed/>
                </p:oleObj>
              </mc:Choice>
              <mc:Fallback>
                <p:oleObj name="Equation" r:id="rId3" imgW="2590560" imgH="250164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name="Equation" r:id="rId5" imgW="2603160" imgH="2501640" progId="Equation.DSMT4">
                  <p:embed/>
                </p:oleObj>
              </mc:Choice>
              <mc:Fallback>
                <p:oleObj name="Equation" r:id="rId5" imgW="2603160" imgH="250164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name="Equation" r:id="rId7" imgW="2349360" imgH="2412720" progId="Equation.DSMT4">
                  <p:embed/>
                </p:oleObj>
              </mc:Choice>
              <mc:Fallback>
                <p:oleObj name="Equation" r:id="rId7" imgW="2349360" imgH="24127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name="Equation" r:id="rId2" imgW="2209680" imgH="380880" progId="Equation.DSMT4">
                  <p:embed/>
                </p:oleObj>
              </mc:Choice>
              <mc:Fallback>
                <p:oleObj name="Equation" r:id="rId2" imgW="2209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name="Equation" r:id="rId4" imgW="2450880" imgH="495000" progId="Equation.DSMT4">
                  <p:embed/>
                </p:oleObj>
              </mc:Choice>
              <mc:Fallback>
                <p:oleObj name="Equation" r:id="rId4" imgW="24508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name="Equation" r:id="rId2" imgW="2019240" imgH="380880" progId="Equation.DSMT4">
                  <p:embed/>
                </p:oleObj>
              </mc:Choice>
              <mc:Fallback>
                <p:oleObj name="Equation" r:id="rId2" imgW="201924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name="Equation" r:id="rId6" imgW="2514600" imgH="380880" progId="Equation.DSMT4">
                  <p:embed/>
                </p:oleObj>
              </mc:Choice>
              <mc:Fallback>
                <p:oleObj name="Equation" r:id="rId6" imgW="2514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name="Equation" r:id="rId8" imgW="2552400" imgH="469800" progId="Equation.DSMT4">
                  <p:embed/>
                </p:oleObj>
              </mc:Choice>
              <mc:Fallback>
                <p:oleObj name="Equation" r:id="rId8" imgW="25524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name="Equation" r:id="rId2" imgW="1434960" imgH="291960" progId="Equation.DSMT4">
                  <p:embed/>
                </p:oleObj>
              </mc:Choice>
              <mc:Fallback>
                <p:oleObj name="Equation" r:id="rId2" imgW="1434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1496</TotalTime>
  <Words>2446</Words>
  <Application>Microsoft Office PowerPoint</Application>
  <PresentationFormat>On-screen Show (4:3)</PresentationFormat>
  <Paragraphs>223</Paragraphs>
  <Slides>51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8" baseType="lpstr">
      <vt:lpstr>Arial</vt:lpstr>
      <vt:lpstr>Calibri</vt:lpstr>
      <vt:lpstr>Cambria Math</vt:lpstr>
      <vt:lpstr>Symbol</vt:lpstr>
      <vt:lpstr>Ti86pc</vt:lpstr>
      <vt:lpstr>Office Theme</vt:lpstr>
      <vt:lpstr>Equation</vt:lpstr>
      <vt:lpstr>Section 9.8</vt:lpstr>
      <vt:lpstr>Procedure: Solving a Polynomial Inequality Algebraically</vt:lpstr>
      <vt:lpstr>Procedure: Solving a Polynomial Inequality Algebraically (cont.)</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Procedure: Solving a Rational Inequality</vt:lpstr>
      <vt:lpstr>Procedure: Solving a Rational Inequality (cont.)</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Procedure: Solving a Polynomial Inequality Using a Graphing Calculator</vt:lpstr>
      <vt:lpstr>Procedure: Solving a Polynomial Inequality Using a Graphing Calculator (cont.)</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300</cp:revision>
  <dcterms:created xsi:type="dcterms:W3CDTF">2013-04-26T14:43:13Z</dcterms:created>
  <dcterms:modified xsi:type="dcterms:W3CDTF">2023-07-26T12:01:48Z</dcterms:modified>
</cp:coreProperties>
</file>