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7" r:id="rId11"/>
    <p:sldId id="266" r:id="rId12"/>
    <p:sldId id="288" r:id="rId13"/>
    <p:sldId id="267" r:id="rId14"/>
    <p:sldId id="268" r:id="rId15"/>
    <p:sldId id="269" r:id="rId16"/>
    <p:sldId id="289" r:id="rId17"/>
    <p:sldId id="270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5" r:id="rId27"/>
    <p:sldId id="286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Combining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5A83-F45C-49C9-B408-0C752E63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defRPr sz="2800"/>
                </a:pPr>
                <a:r>
                  <a:rPr lang="en-US" sz="2800" dirty="0"/>
                  <a:t>To evaluate the new functions, we need to 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using the graph.</a:t>
                </a:r>
              </a:p>
              <a:p>
                <a:pPr>
                  <a:defRPr sz="2800"/>
                </a:pPr>
                <a:r>
                  <a:rPr lang="en-US" sz="2800" dirty="0"/>
                  <a:t>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which means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28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be two functions. The </a:t>
                </a:r>
                <a:r>
                  <a:rPr sz="2800" b="1" dirty="0"/>
                  <a:t>composition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is the function defined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.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consists of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in turn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read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composed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", or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Composition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endParaRPr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5BAF11-599C-4159-8CC5-7BE117A1F3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143000"/>
            <a:ext cx="6019800" cy="4051788"/>
          </a:xfrm>
        </p:spPr>
      </p:pic>
    </p:spTree>
    <p:extLst>
      <p:ext uri="{BB962C8B-B14F-4D97-AF65-F5344CB8AC3E}">
        <p14:creationId xmlns:p14="http://schemas.microsoft.com/office/powerpoint/2010/main" val="341704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important. In general, we can expect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to be </a:t>
                </a:r>
                <a:r>
                  <a:rPr sz="2800" i="1" dirty="0"/>
                  <a:t>different</a:t>
                </a:r>
                <a:r>
                  <a:rPr sz="2800" dirty="0"/>
                  <a:t> from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In formal terms, the composition of two functions, unlike the sum and product of two functions, is not commutative.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find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, the first step is to calculate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Then,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C15-DCC9-412B-9598-564DE44C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This time, we begin by finding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Now,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8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the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we apply the definition of composition, then simplify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114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11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667" r="-110114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210667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667" r="-11011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a formula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follow the same process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; the result is already simplified.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21239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21239" b="-1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09211" b="-1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000" r="-121239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50000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Note that once we have found formulas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can answer the first two parts by directly plugging into these formulas</a:t>
                </a:r>
                <a:r>
                  <a:rPr lang="en-US"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+9=9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−3=33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Addition, Subtraction, Multiplication and Division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be two functions. The </a:t>
                </a:r>
                <a:r>
                  <a:rPr lang="en-US" sz="2800" b="1" dirty="0"/>
                  <a:t>sum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difference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product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b="1" dirty="0"/>
                  <a:t>quotient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four new functions defined as follows.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provided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The domain of each of these new functions consists of the common elements (or the intersection of elements) of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individually, with the added condition that in the quotient function we have to omit those elements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When evaluating the composition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a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there are two reasons the value might be undefined: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undefined and we can't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</a:t>
                </a:r>
                <a:r>
                  <a:rPr lang="en-US" sz="2800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undefined and we can't evaluate it.</a:t>
                </a:r>
              </a:p>
              <a:p>
                <a:pPr>
                  <a:defRPr sz="2800"/>
                </a:pPr>
                <a:r>
                  <a:rPr sz="2800" dirty="0"/>
                  <a:t>In either case,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 is undefined,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sz="2800" dirty="0"/>
                  <a:t>. Evaluate the following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But, if we try to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see that it is undefined,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plug this result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but see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 is undefined.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  <a:blipFill>
                <a:blip r:embed="rId2"/>
                <a:stretch>
                  <a:fillRect l="-1513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 Find formulas and state the domains for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While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 dirty="0"/>
                  <a:t> is the set of all real numbers,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[0,∞)</m:t>
                    </m:r>
                  </m:oMath>
                </a14:m>
                <a:r>
                  <a:rPr lang="en-US" sz="2800" dirty="0"/>
                  <a:t> since only nonnegative numbers can be plugged 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08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080" b="-2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43" t="-107895" b="-2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7895" r="-11008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2000" r="-1100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b. 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consists of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for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We can write this in interval form as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08000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08000" b="-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593" t="-109211" b="-1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9286" r="-108000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Decomposing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Decompose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 dirty="0"/>
                  <a:t> into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two functions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three functions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Decomposing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sz="2800" b="1" dirty="0"/>
              </a:p>
              <a:p>
                <a:pPr>
                  <a:defRPr sz="2800"/>
                </a:pPr>
                <a:r>
                  <a:rPr lang="en-US" sz="2800" b="1" dirty="0"/>
                  <a:t>Note:</a:t>
                </a:r>
                <a:r>
                  <a:rPr lang="en-US" sz="2800" dirty="0"/>
                  <a:t> These are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the only possible solutions for the decompositions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1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find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By the definition of the difference and quotient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8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two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By the definition of the sum and product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What are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? We first need to find the domains of the individual functions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a quadratic function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square roots of negative numbers are undefined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Since the domain of two functions combined arithmetically is the intersection of the individual domains,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both have a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1840" r="-88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graphs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in Figure 1,</a:t>
                </a:r>
                <a:r>
                  <a:rPr sz="2800" dirty="0"/>
                  <a:t> determine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sz="2800" dirty="0"/>
                  <a:t> and evaluate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Functions Arithmetically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16BBF-A327-4BEA-AD82-5E040E158D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3542B-5980-48E1-B131-D94A35F2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From the graph, we can see that the domain of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This means that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also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domain of the quotient, we need to check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graph shows us that this occurs when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so the domain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all real numbers </a:t>
                </a:r>
                <a:r>
                  <a:rPr lang="en-US" sz="2800" i="1" dirty="0"/>
                  <a:t>except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1584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Cambria Math</vt:lpstr>
      <vt:lpstr>Courier New</vt:lpstr>
      <vt:lpstr>Arial</vt:lpstr>
      <vt:lpstr>Office Theme</vt:lpstr>
      <vt:lpstr>Section 5.3</vt:lpstr>
      <vt:lpstr>Addition, Subtraction, Multiplication and Division of Functions</vt:lpstr>
      <vt:lpstr>Example 1: Combining Functions Arithmetically</vt:lpstr>
      <vt:lpstr>Example 1: Combining Functions Arithmetically (cont.)</vt:lpstr>
      <vt:lpstr>Example 2: Combining Functions Arithmetically</vt:lpstr>
      <vt:lpstr>Example 2: Combining Functions Arithmetically (cont.)</vt:lpstr>
      <vt:lpstr>Example 3: Combining Functions Arithmetically</vt:lpstr>
      <vt:lpstr>Example 3: Combining Functions Arithmetically (cont.)</vt:lpstr>
      <vt:lpstr>Example 3: Combining Functions Arithmetically (cont.)</vt:lpstr>
      <vt:lpstr>Example 3: Combining Functions Arithmetically (cont.)</vt:lpstr>
      <vt:lpstr>Composing Functions</vt:lpstr>
      <vt:lpstr>Figure 2: Composition of f and g</vt:lpstr>
      <vt:lpstr>CAUTION!</vt:lpstr>
      <vt:lpstr>Example 4: Composing Functions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CAUTION!</vt:lpstr>
      <vt:lpstr>Example 5: Domains of Compositions of Functions</vt:lpstr>
      <vt:lpstr>Example 5: Domains of Compositions of Functions (cont.)</vt:lpstr>
      <vt:lpstr>Example 6: Domains of Compositions of Functions</vt:lpstr>
      <vt:lpstr>Example 6: Domains of Compositions of Functions (cont.)</vt:lpstr>
      <vt:lpstr>Example 6: Domains of Compositions of Functions (cont.)</vt:lpstr>
      <vt:lpstr>Example 7: Decomposing Functions</vt:lpstr>
      <vt:lpstr>Example 7: Decomposing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141</cp:revision>
  <dcterms:created xsi:type="dcterms:W3CDTF">2013-04-26T14:43:13Z</dcterms:created>
  <dcterms:modified xsi:type="dcterms:W3CDTF">2022-08-22T19:59:51Z</dcterms:modified>
</cp:coreProperties>
</file>