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2" r:id="rId6"/>
    <p:sldId id="261" r:id="rId7"/>
    <p:sldId id="279" r:id="rId8"/>
    <p:sldId id="280" r:id="rId9"/>
    <p:sldId id="263" r:id="rId10"/>
    <p:sldId id="265" r:id="rId11"/>
    <p:sldId id="264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66" r:id="rId21"/>
    <p:sldId id="269" r:id="rId22"/>
    <p:sldId id="278" r:id="rId23"/>
    <p:sldId id="270" r:id="rId24"/>
    <p:sldId id="273" r:id="rId25"/>
    <p:sldId id="27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Exponential Functions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7</a:t>
            </a:r>
            <a:r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For each example, first graph the base function, then apply any transformations.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sz="2800" dirty="0"/>
                  <a:t>First, draw the graph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as in Example 1b. Then,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been replaced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/>
                  <a:t>, shift the graph to the left by 3 units.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647113"/>
          </a:xfrm>
        </p:spPr>
        <p:txBody>
          <a:bodyPr/>
          <a:lstStyle/>
          <a:p>
            <a:pPr algn="ctr"/>
            <a:r>
              <a:rPr lang="en-US" dirty="0"/>
              <a:t>Figure 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E563458-FB14-40E8-AA97-7B9B74F0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21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9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AutoNum type="alphaLcPeriod" startAt="2"/>
                </a:pPr>
                <a:r>
                  <a:rPr lang="en-US" dirty="0"/>
                  <a:t>Begin with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shown as a dashed curve. The effect of multiplying a function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to reflect the graph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–axis. Following this, the second transformation of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a function causes a vertical shift of the graph. The solid line curve is the graph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lphaL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398894-3F83-4917-BE7E-D08729D2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9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0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Begin </a:t>
                </a:r>
                <a:r>
                  <a:rPr lang="en-US" b="0" i="0" u="none" strike="noStrike" baseline="0" dirty="0"/>
                  <a:t>by graphing the base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0" i="0" u="none" strike="noStrike" baseline="0" dirty="0"/>
                  <a:t>, shown as a dashed curve. For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i="0" u="none" strike="noStrike" baseline="0" dirty="0"/>
                  <a:t>,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i="0" u="none" strike="noStrike" baseline="0" dirty="0"/>
                  <a:t> has been replaced by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we reflect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 to obtain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shown as a solid curve.</a:t>
                </a:r>
              </a:p>
              <a:p>
                <a:pPr marL="457200" lvl="1" indent="0">
                  <a:buNone/>
                </a:pPr>
                <a:r>
                  <a:rPr lang="en-US" dirty="0"/>
                  <a:t>Note that this graph is also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 Using properties of exponents is another way to think about this problem: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8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1AD015-8FA9-4A06-9AA3-ADE7C5A9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86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fixed, positive real number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</a:t>
                </a:r>
                <a:r>
                  <a:rPr sz="2800" b="1" dirty="0"/>
                  <a:t>exponential function with base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sz="2800" dirty="0"/>
                  <a:t> is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Solving Elementary Exponential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</a:p>
          <a:p>
            <a:r>
              <a:rPr sz="2600" dirty="0"/>
              <a:t>To solve an elementary exponential equation</a:t>
            </a:r>
            <a:r>
              <a:rPr lang="en-US" sz="2600" dirty="0"/>
              <a:t> perform the following steps.</a:t>
            </a:r>
            <a:endParaRPr sz="2600"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CECC7-2B67-490C-A498-F31CE75FE0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504043"/>
                  </p:ext>
                </p:extLst>
              </p:nvPr>
            </p:nvGraphicFramePr>
            <p:xfrm>
              <a:off x="461555" y="2499360"/>
              <a:ext cx="8225246" cy="3444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</a:rPr>
                            <a:t>Isolate the exponential. Move the exponential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600" dirty="0">
                              <a:solidFill>
                                <a:srgbClr val="000000"/>
                              </a:solidFill>
                            </a:rPr>
                            <a:t> to one side of the equation and any constants or other variables in the expression to the other side. Simplify, if necessary.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Find a base that can be used to rewrite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Equate the powers, and solve the resulting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CECC7-2B67-490C-A498-F31CE75FE0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504043"/>
                  </p:ext>
                </p:extLst>
              </p:nvPr>
            </p:nvGraphicFramePr>
            <p:xfrm>
              <a:off x="461555" y="2499360"/>
              <a:ext cx="8225246" cy="3444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76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78" t="-2909" r="87" b="-114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Find a base that can be used to rewrite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Equate the powers, and solve the resulting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Solving Elementary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exponential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−125=0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it is good practice to check your solution in the original equation.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A4340-B51F-47CB-B4F2-976DC7CCBB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471997"/>
                  </p:ext>
                </p:extLst>
              </p:nvPr>
            </p:nvGraphicFramePr>
            <p:xfrm>
              <a:off x="914400" y="1531385"/>
              <a:ext cx="7772400" cy="4242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83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−125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907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resulting in a linear equation, which we can easily solve.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36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A4340-B51F-47CB-B4F2-976DC7CCBB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471997"/>
                  </p:ext>
                </p:extLst>
              </p:nvPr>
            </p:nvGraphicFramePr>
            <p:xfrm>
              <a:off x="914400" y="1531385"/>
              <a:ext cx="7772400" cy="4242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826" r="-325000" b="-5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7826" r="-211502" b="-5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778" r="-325000" b="-55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137778" r="-211502" b="-55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28916" r="-325000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847" t="-128916" r="-211502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0435" r="-325000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330435" r="-211502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0000" r="-325000" b="-1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550000" r="-211502" b="-14222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resulting in a linear equation, which we can easily solve.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83471" r="-325000" b="-5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483471" r="-211502" b="-57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312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6002EC-CEEE-48AF-BDC8-4E935B3CE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16984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We see that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can both be written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6002EC-CEEE-48AF-BDC8-4E935B3CE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16984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38973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7143" r="-20415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65" r="-38973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99265" r="-20415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209" t="-99265" b="-3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5652" r="-38973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235652" r="-20415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0638" r="-38973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10638" r="-20415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638" r="-38973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510638" r="-20415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5556" r="-38973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55556" r="-20415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962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D7A2306-A538-430E-BEEE-31D79E99C2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054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6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26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D7A2306-A538-430E-BEEE-31D79E99C2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054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46" r="-833333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500" t="-3846" r="-187500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504" r="-833333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101504" r="-187500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3030" r="-833333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203030" r="-187500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7692" r="-833333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307692" r="-187500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Behavior of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positive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 </a:t>
                </a:r>
                <a:r>
                  <a:rPr sz="2800" b="1" dirty="0"/>
                  <a:t>decreasing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and is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an </a:t>
                </a:r>
                <a:r>
                  <a:rPr sz="2800" b="1" dirty="0"/>
                  <a:t>increasing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 either case,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lies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set of real numbers, and the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set of positive real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exponential functions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will produce a good idea of the shape of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In both cases, we plot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points by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We then connect the points with a smooth curve.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52D662-E16C-4B19-A4F3-199D849A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57335"/>
            <a:ext cx="4606290" cy="460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311E1-9A13-430E-8559-C0A31FEEDA75}"/>
              </a:ext>
            </a:extLst>
          </p:cNvPr>
          <p:cNvSpPr txBox="1">
            <a:spLocks/>
          </p:cNvSpPr>
          <p:nvPr/>
        </p:nvSpPr>
        <p:spPr>
          <a:xfrm>
            <a:off x="2133600" y="5553722"/>
            <a:ext cx="5053361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328576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771B4E-378E-4B62-920B-5177F777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66212"/>
            <a:ext cx="4606290" cy="46062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6E2F9C-1298-42D9-B137-51C82E49AE01}"/>
              </a:ext>
            </a:extLst>
          </p:cNvPr>
          <p:cNvSpPr txBox="1">
            <a:spLocks/>
          </p:cNvSpPr>
          <p:nvPr/>
        </p:nvSpPr>
        <p:spPr>
          <a:xfrm>
            <a:off x="533400" y="5525087"/>
            <a:ext cx="8229600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45829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each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1042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Courier New</vt:lpstr>
      <vt:lpstr>Arial</vt:lpstr>
      <vt:lpstr>Office Theme</vt:lpstr>
      <vt:lpstr>Section 7.1</vt:lpstr>
      <vt:lpstr>Exponential Functions</vt:lpstr>
      <vt:lpstr>Behavior of Exponential Functions</vt:lpstr>
      <vt:lpstr>Example 1: Graphing Exponential Functions</vt:lpstr>
      <vt:lpstr>Note:</vt:lpstr>
      <vt:lpstr>Example 1: Graphing Exponential Functions (cont.)</vt:lpstr>
      <vt:lpstr>Example 1: Graphing Exponential Functions (cont.)</vt:lpstr>
      <vt:lpstr>Example 1: Graphing Exponential Functions (cont.)</vt:lpstr>
      <vt:lpstr>Example 2: Graphing Exponential Functions</vt:lpstr>
      <vt:lpstr>Note: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Solving Elementary Exponential Equations</vt:lpstr>
      <vt:lpstr>Example 3: Solving Elementary Exponential Equations</vt:lpstr>
      <vt:lpstr>Note:</vt:lpstr>
      <vt:lpstr>Example 3: Solving Elementary Exponential Equations (cont.)</vt:lpstr>
      <vt:lpstr>Example 3: Solving Elementary Exponential Equations (cont.)</vt:lpstr>
      <vt:lpstr>Example 3: Solving Elementary Exponential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145</cp:revision>
  <dcterms:created xsi:type="dcterms:W3CDTF">2013-04-26T14:43:13Z</dcterms:created>
  <dcterms:modified xsi:type="dcterms:W3CDTF">2022-08-22T20:05:35Z</dcterms:modified>
</cp:coreProperties>
</file>