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image" Target="../media/image32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17" Type="http://schemas.openxmlformats.org/officeDocument/2006/relationships/image" Target="../media/image36.wmf"/><Relationship Id="rId2" Type="http://schemas.openxmlformats.org/officeDocument/2006/relationships/image" Target="../media/image21.wmf"/><Relationship Id="rId16" Type="http://schemas.openxmlformats.org/officeDocument/2006/relationships/image" Target="../media/image35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5" Type="http://schemas.openxmlformats.org/officeDocument/2006/relationships/image" Target="../media/image3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Relationship Id="rId14" Type="http://schemas.openxmlformats.org/officeDocument/2006/relationships/image" Target="../media/image3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9.wmf"/><Relationship Id="rId3" Type="http://schemas.openxmlformats.org/officeDocument/2006/relationships/image" Target="../media/image22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2" Type="http://schemas.openxmlformats.org/officeDocument/2006/relationships/image" Target="../media/image21.wmf"/><Relationship Id="rId16" Type="http://schemas.openxmlformats.org/officeDocument/2006/relationships/image" Target="../media/image52.wmf"/><Relationship Id="rId1" Type="http://schemas.openxmlformats.org/officeDocument/2006/relationships/image" Target="../media/image39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5" Type="http://schemas.openxmlformats.org/officeDocument/2006/relationships/image" Target="../media/image41.wmf"/><Relationship Id="rId15" Type="http://schemas.openxmlformats.org/officeDocument/2006/relationships/image" Target="../media/image5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Relationship Id="rId14" Type="http://schemas.openxmlformats.org/officeDocument/2006/relationships/image" Target="../media/image5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.wmf"/><Relationship Id="rId1" Type="http://schemas.openxmlformats.org/officeDocument/2006/relationships/image" Target="../media/image53.wmf"/><Relationship Id="rId4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12" Type="http://schemas.openxmlformats.org/officeDocument/2006/relationships/image" Target="../media/image67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10" Type="http://schemas.openxmlformats.org/officeDocument/2006/relationships/image" Target="../media/image77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11EDB-B207-4702-931F-09A918E66FCB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65900-0E53-44E0-A957-D4770B37D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6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9" Type="http://schemas.openxmlformats.org/officeDocument/2006/relationships/image" Target="../media/image52.wmf"/><Relationship Id="rId21" Type="http://schemas.openxmlformats.org/officeDocument/2006/relationships/oleObject" Target="../embeddings/oleObject60.bin"/><Relationship Id="rId34" Type="http://schemas.openxmlformats.org/officeDocument/2006/relationships/image" Target="../media/image51.wmf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33" Type="http://schemas.openxmlformats.org/officeDocument/2006/relationships/oleObject" Target="../embeddings/oleObject67.bin"/><Relationship Id="rId38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29" Type="http://schemas.openxmlformats.org/officeDocument/2006/relationships/oleObject" Target="../embeddings/oleObject64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47.wmf"/><Relationship Id="rId32" Type="http://schemas.openxmlformats.org/officeDocument/2006/relationships/oleObject" Target="../embeddings/oleObject66.bin"/><Relationship Id="rId37" Type="http://schemas.openxmlformats.org/officeDocument/2006/relationships/oleObject" Target="../embeddings/oleObject70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49.wmf"/><Relationship Id="rId36" Type="http://schemas.openxmlformats.org/officeDocument/2006/relationships/oleObject" Target="../embeddings/oleObject69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59.bin"/><Relationship Id="rId31" Type="http://schemas.openxmlformats.org/officeDocument/2006/relationships/oleObject" Target="../embeddings/oleObject65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Relationship Id="rId27" Type="http://schemas.openxmlformats.org/officeDocument/2006/relationships/oleObject" Target="../embeddings/oleObject63.bin"/><Relationship Id="rId30" Type="http://schemas.openxmlformats.org/officeDocument/2006/relationships/image" Target="../media/image50.wmf"/><Relationship Id="rId35" Type="http://schemas.openxmlformats.org/officeDocument/2006/relationships/oleObject" Target="../embeddings/oleObject68.bin"/><Relationship Id="rId8" Type="http://schemas.openxmlformats.org/officeDocument/2006/relationships/image" Target="../media/image22.wmf"/><Relationship Id="rId3" Type="http://schemas.openxmlformats.org/officeDocument/2006/relationships/oleObject" Target="../embeddings/oleObject5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55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7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63.wmf"/><Relationship Id="rId26" Type="http://schemas.openxmlformats.org/officeDocument/2006/relationships/image" Target="../media/image67.wmf"/><Relationship Id="rId3" Type="http://schemas.openxmlformats.org/officeDocument/2006/relationships/oleObject" Target="../embeddings/oleObject76.bin"/><Relationship Id="rId21" Type="http://schemas.openxmlformats.org/officeDocument/2006/relationships/oleObject" Target="../embeddings/oleObject85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83.bin"/><Relationship Id="rId25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80.bin"/><Relationship Id="rId24" Type="http://schemas.openxmlformats.org/officeDocument/2006/relationships/image" Target="../media/image66.wmf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23" Type="http://schemas.openxmlformats.org/officeDocument/2006/relationships/oleObject" Target="../embeddings/oleObject86.bin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84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image" Target="../media/image72.wmf"/><Relationship Id="rId18" Type="http://schemas.openxmlformats.org/officeDocument/2006/relationships/oleObject" Target="../embeddings/oleObject96.bin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88.bin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0.bin"/><Relationship Id="rId12" Type="http://schemas.openxmlformats.org/officeDocument/2006/relationships/oleObject" Target="../embeddings/oleObject93.bin"/><Relationship Id="rId17" Type="http://schemas.openxmlformats.org/officeDocument/2006/relationships/image" Target="../media/image74.wmf"/><Relationship Id="rId25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5.bin"/><Relationship Id="rId20" Type="http://schemas.openxmlformats.org/officeDocument/2006/relationships/oleObject" Target="../embeddings/oleObject97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92.bin"/><Relationship Id="rId24" Type="http://schemas.openxmlformats.org/officeDocument/2006/relationships/oleObject" Target="../embeddings/oleObject100.bin"/><Relationship Id="rId5" Type="http://schemas.openxmlformats.org/officeDocument/2006/relationships/oleObject" Target="../embeddings/oleObject89.bin"/><Relationship Id="rId15" Type="http://schemas.openxmlformats.org/officeDocument/2006/relationships/image" Target="../media/image73.wmf"/><Relationship Id="rId23" Type="http://schemas.openxmlformats.org/officeDocument/2006/relationships/oleObject" Target="../embeddings/oleObject99.bin"/><Relationship Id="rId10" Type="http://schemas.openxmlformats.org/officeDocument/2006/relationships/image" Target="../media/image71.wmf"/><Relationship Id="rId19" Type="http://schemas.openxmlformats.org/officeDocument/2006/relationships/image" Target="../media/image75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91.bin"/><Relationship Id="rId14" Type="http://schemas.openxmlformats.org/officeDocument/2006/relationships/oleObject" Target="../embeddings/oleObject94.bin"/><Relationship Id="rId22" Type="http://schemas.openxmlformats.org/officeDocument/2006/relationships/image" Target="../media/image76.wmf"/><Relationship Id="rId27" Type="http://schemas.openxmlformats.org/officeDocument/2006/relationships/oleObject" Target="../embeddings/oleObject10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104.bin"/><Relationship Id="rId4" Type="http://schemas.openxmlformats.org/officeDocument/2006/relationships/image" Target="../media/image7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106.bin"/><Relationship Id="rId4" Type="http://schemas.openxmlformats.org/officeDocument/2006/relationships/image" Target="../media/image8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8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6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8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10.bin"/><Relationship Id="rId25" Type="http://schemas.openxmlformats.org/officeDocument/2006/relationships/image" Target="../media/image9.wmf"/><Relationship Id="rId33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2.bin"/><Relationship Id="rId29" Type="http://schemas.openxmlformats.org/officeDocument/2006/relationships/oleObject" Target="../embeddings/oleObject1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20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0.wmf"/><Relationship Id="rId10" Type="http://schemas.openxmlformats.org/officeDocument/2006/relationships/image" Target="../media/image5.wmf"/><Relationship Id="rId19" Type="http://schemas.openxmlformats.org/officeDocument/2006/relationships/image" Target="../media/image7.wmf"/><Relationship Id="rId31" Type="http://schemas.openxmlformats.org/officeDocument/2006/relationships/oleObject" Target="../embeddings/oleObject1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3.bin"/><Relationship Id="rId27" Type="http://schemas.openxmlformats.org/officeDocument/2006/relationships/oleObject" Target="../embeddings/oleObject17.bin"/><Relationship Id="rId30" Type="http://schemas.openxmlformats.org/officeDocument/2006/relationships/image" Target="../media/image11.wmf"/><Relationship Id="rId8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4.bin"/><Relationship Id="rId18" Type="http://schemas.openxmlformats.org/officeDocument/2006/relationships/image" Target="../media/image27.wmf"/><Relationship Id="rId26" Type="http://schemas.openxmlformats.org/officeDocument/2006/relationships/image" Target="../media/image31.wmf"/><Relationship Id="rId39" Type="http://schemas.openxmlformats.org/officeDocument/2006/relationships/oleObject" Target="../embeddings/oleObject48.bin"/><Relationship Id="rId21" Type="http://schemas.openxmlformats.org/officeDocument/2006/relationships/oleObject" Target="../embeddings/oleObject38.bin"/><Relationship Id="rId34" Type="http://schemas.openxmlformats.org/officeDocument/2006/relationships/image" Target="../media/image35.wmf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36.bin"/><Relationship Id="rId25" Type="http://schemas.openxmlformats.org/officeDocument/2006/relationships/oleObject" Target="../embeddings/oleObject40.bin"/><Relationship Id="rId33" Type="http://schemas.openxmlformats.org/officeDocument/2006/relationships/oleObject" Target="../embeddings/oleObject44.bin"/><Relationship Id="rId38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29" Type="http://schemas.openxmlformats.org/officeDocument/2006/relationships/oleObject" Target="../embeddings/oleObject4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33.bin"/><Relationship Id="rId24" Type="http://schemas.openxmlformats.org/officeDocument/2006/relationships/image" Target="../media/image30.wmf"/><Relationship Id="rId32" Type="http://schemas.openxmlformats.org/officeDocument/2006/relationships/image" Target="../media/image34.wmf"/><Relationship Id="rId37" Type="http://schemas.openxmlformats.org/officeDocument/2006/relationships/oleObject" Target="../embeddings/oleObject46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39.bin"/><Relationship Id="rId28" Type="http://schemas.openxmlformats.org/officeDocument/2006/relationships/image" Target="../media/image32.wmf"/><Relationship Id="rId36" Type="http://schemas.openxmlformats.org/officeDocument/2006/relationships/image" Target="../media/image36.wmf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37.bin"/><Relationship Id="rId31" Type="http://schemas.openxmlformats.org/officeDocument/2006/relationships/oleObject" Target="../embeddings/oleObject43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Relationship Id="rId27" Type="http://schemas.openxmlformats.org/officeDocument/2006/relationships/oleObject" Target="../embeddings/oleObject41.bin"/><Relationship Id="rId30" Type="http://schemas.openxmlformats.org/officeDocument/2006/relationships/image" Target="../media/image33.wmf"/><Relationship Id="rId35" Type="http://schemas.openxmlformats.org/officeDocument/2006/relationships/oleObject" Target="../embeddings/oleObject45.bin"/><Relationship Id="rId8" Type="http://schemas.openxmlformats.org/officeDocument/2006/relationships/image" Target="../media/image22.wmf"/><Relationship Id="rId3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600200" y="1600678"/>
          <a:ext cx="12700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1270000" imgH="1562100" progId="Equation.DSMT4">
                  <p:embed/>
                </p:oleObj>
              </mc:Choice>
              <mc:Fallback>
                <p:oleObj name="Equation" r:id="rId3" imgW="1270000" imgH="1562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600678"/>
                        <a:ext cx="1270000" cy="156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3727450" y="2838928"/>
          <a:ext cx="4699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469696" imgH="190417" progId="Equation.DSMT4">
                  <p:embed/>
                </p:oleObj>
              </mc:Choice>
              <mc:Fallback>
                <p:oleObj name="Equation" r:id="rId5" imgW="469696" imgH="190417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2838928"/>
                        <a:ext cx="4699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rot="10800000">
            <a:off x="2923559" y="1785490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>
            <a:off x="2923560" y="2918941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625850" y="1600200"/>
            <a:ext cx="403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Do not write all the steps.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Write only the addends and the sum.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no sum of digits is more than 9: </a:t>
            </a:r>
          </a:p>
          <a:p>
            <a:r>
              <a:rPr lang="en-US" dirty="0"/>
              <a:t>Add </a:t>
            </a:r>
            <a:r>
              <a:rPr lang="en-US" dirty="0">
                <a:solidFill>
                  <a:srgbClr val="0000FF"/>
                </a:solidFill>
              </a:rPr>
              <a:t>4375 + 5423</a:t>
            </a:r>
            <a:r>
              <a:rPr lang="en-US" dirty="0"/>
              <a:t>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85800" y="2417431"/>
          <a:ext cx="12827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1282700" imgH="1562100" progId="Equation.DSMT4">
                  <p:embed/>
                </p:oleObj>
              </mc:Choice>
              <mc:Fallback>
                <p:oleObj name="Equation" r:id="rId3" imgW="1282700" imgH="1562100" progId="Equation.DSMT4">
                  <p:embed/>
                  <p:pic>
                    <p:nvPicPr>
                      <p:cNvPr id="0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17431"/>
                        <a:ext cx="1282700" cy="156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4"/>
          <p:cNvCxnSpPr/>
          <p:nvPr/>
        </p:nvCxnSpPr>
        <p:spPr>
          <a:xfrm rot="10800000">
            <a:off x="2057401" y="2597127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>
            <a:off x="2057402" y="3169882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806700" y="2472023"/>
          <a:ext cx="812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5" imgW="812447" imgH="241195" progId="Equation.DSMT4">
                  <p:embed/>
                </p:oleObj>
              </mc:Choice>
              <mc:Fallback>
                <p:oleObj name="Equation" r:id="rId5" imgW="812447" imgH="241195" progId="Equation.DSMT4">
                  <p:embed/>
                  <p:pic>
                    <p:nvPicPr>
                      <p:cNvPr id="0" name="Object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2472023"/>
                        <a:ext cx="8128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806700" y="3041627"/>
          <a:ext cx="812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7" imgW="812447" imgH="241195" progId="Equation.DSMT4">
                  <p:embed/>
                </p:oleObj>
              </mc:Choice>
              <mc:Fallback>
                <p:oleObj name="Equation" r:id="rId7" imgW="812447" imgH="241195" progId="Equation.DSMT4">
                  <p:embed/>
                  <p:pic>
                    <p:nvPicPr>
                      <p:cNvPr id="0" name="Object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3041627"/>
                        <a:ext cx="8128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806700" y="3582656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9" imgW="1054100" imgH="304800" progId="Equation.DSMT4">
                  <p:embed/>
                </p:oleObj>
              </mc:Choice>
              <mc:Fallback>
                <p:oleObj name="Equation" r:id="rId9" imgW="1054100" imgH="304800" progId="Equation.DSMT4">
                  <p:embed/>
                  <p:pic>
                    <p:nvPicPr>
                      <p:cNvPr id="0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3582656"/>
                        <a:ext cx="1054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145088" y="2417431"/>
          <a:ext cx="12827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1" imgW="1282700" imgH="1562100" progId="Equation.DSMT4">
                  <p:embed/>
                </p:oleObj>
              </mc:Choice>
              <mc:Fallback>
                <p:oleObj name="Equation" r:id="rId11" imgW="1282700" imgH="1562100" progId="Equation.DSMT4">
                  <p:embed/>
                  <p:pic>
                    <p:nvPicPr>
                      <p:cNvPr id="0" name="Object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88" y="2417431"/>
                        <a:ext cx="1282700" cy="156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7302500" y="3582656"/>
          <a:ext cx="1016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3" imgW="1015559" imgH="304668" progId="Equation.DSMT4">
                  <p:embed/>
                </p:oleObj>
              </mc:Choice>
              <mc:Fallback>
                <p:oleObj name="Equation" r:id="rId13" imgW="1015559" imgH="304668" progId="Equation.DSMT4">
                  <p:embed/>
                  <p:pic>
                    <p:nvPicPr>
                      <p:cNvPr id="0" name="Object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3582656"/>
                        <a:ext cx="1016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85800" y="4364038"/>
          <a:ext cx="12827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5" imgW="1282680" imgH="1485720" progId="Equation.DSMT4">
                  <p:embed/>
                </p:oleObj>
              </mc:Choice>
              <mc:Fallback>
                <p:oleObj name="Equation" r:id="rId15" imgW="1282680" imgH="1485720" progId="Equation.DSMT4">
                  <p:embed/>
                  <p:pic>
                    <p:nvPicPr>
                      <p:cNvPr id="0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64038"/>
                        <a:ext cx="1282700" cy="148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2806700" y="5489244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7" imgW="1536033" imgH="304668" progId="Equation.DSMT4">
                  <p:embed/>
                </p:oleObj>
              </mc:Choice>
              <mc:Fallback>
                <p:oleObj name="Equation" r:id="rId17" imgW="1536033" imgH="304668" progId="Equation.DSMT4">
                  <p:embed/>
                  <p:pic>
                    <p:nvPicPr>
                      <p:cNvPr id="0" name="Object 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489244"/>
                        <a:ext cx="1536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5133975" y="4359275"/>
          <a:ext cx="12954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9" imgW="1295280" imgH="1536480" progId="Equation.DSMT4">
                  <p:embed/>
                </p:oleObj>
              </mc:Choice>
              <mc:Fallback>
                <p:oleObj name="Equation" r:id="rId19" imgW="1295280" imgH="1536480" progId="Equation.DSMT4">
                  <p:embed/>
                  <p:pic>
                    <p:nvPicPr>
                      <p:cNvPr id="0" name="Object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3975" y="4359275"/>
                        <a:ext cx="1295400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7302500" y="5486069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21" imgW="482391" imgH="228501" progId="Equation.DSMT4">
                  <p:embed/>
                </p:oleObj>
              </mc:Choice>
              <mc:Fallback>
                <p:oleObj name="Equation" r:id="rId21" imgW="482391" imgH="228501" progId="Equation.DSMT4">
                  <p:embed/>
                  <p:pic>
                    <p:nvPicPr>
                      <p:cNvPr id="0" name="Object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5486069"/>
                        <a:ext cx="4826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Arrow Connector 32"/>
          <p:cNvCxnSpPr/>
          <p:nvPr/>
        </p:nvCxnSpPr>
        <p:spPr>
          <a:xfrm rot="10800000">
            <a:off x="6588456" y="5579731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6676" name="Object 20"/>
          <p:cNvGraphicFramePr>
            <a:graphicFrameLocks noChangeAspect="1"/>
          </p:cNvGraphicFramePr>
          <p:nvPr/>
        </p:nvGraphicFramePr>
        <p:xfrm>
          <a:off x="7302500" y="4974894"/>
          <a:ext cx="1625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23" imgW="1625600" imgH="241300" progId="Equation.DSMT4">
                  <p:embed/>
                </p:oleObj>
              </mc:Choice>
              <mc:Fallback>
                <p:oleObj name="Equation" r:id="rId23" imgW="1625600" imgH="241300" progId="Equation.DSMT4">
                  <p:embed/>
                  <p:pic>
                    <p:nvPicPr>
                      <p:cNvPr id="0" name="Object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974894"/>
                        <a:ext cx="1625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1725304" y="3522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25" imgW="203112" imgH="291973" progId="Equation.DSMT4">
                  <p:embed/>
                </p:oleObj>
              </mc:Choice>
              <mc:Fallback>
                <p:oleObj name="Equation" r:id="rId25" imgW="203112" imgH="291973" progId="Equation.DSMT4">
                  <p:embed/>
                  <p:pic>
                    <p:nvPicPr>
                      <p:cNvPr id="0" name="Object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04" y="3522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5981414" y="355884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27" imgW="203112" imgH="291973" progId="Equation.DSMT4">
                  <p:embed/>
                </p:oleObj>
              </mc:Choice>
              <mc:Fallback>
                <p:oleObj name="Equation" r:id="rId27" imgW="203112" imgH="291973" progId="Equation.DSMT4">
                  <p:embed/>
                  <p:pic>
                    <p:nvPicPr>
                      <p:cNvPr id="0" name="Object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14" y="3558844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79" name="Object 23"/>
          <p:cNvGraphicFramePr>
            <a:graphicFrameLocks noChangeAspect="1"/>
          </p:cNvGraphicFramePr>
          <p:nvPr/>
        </p:nvGraphicFramePr>
        <p:xfrm>
          <a:off x="6239672" y="3549627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29" imgW="203112" imgH="291973" progId="Equation.DSMT4">
                  <p:embed/>
                </p:oleObj>
              </mc:Choice>
              <mc:Fallback>
                <p:oleObj name="Equation" r:id="rId29" imgW="203112" imgH="291973" progId="Equation.DSMT4">
                  <p:embed/>
                  <p:pic>
                    <p:nvPicPr>
                      <p:cNvPr id="0" name="Object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9672" y="3549627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80" name="Object 24"/>
          <p:cNvGraphicFramePr>
            <a:graphicFrameLocks noChangeAspect="1"/>
          </p:cNvGraphicFramePr>
          <p:nvPr/>
        </p:nvGraphicFramePr>
        <p:xfrm>
          <a:off x="1475096" y="543685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1" imgW="203112" imgH="291973" progId="Equation.DSMT4">
                  <p:embed/>
                </p:oleObj>
              </mc:Choice>
              <mc:Fallback>
                <p:oleObj name="Equation" r:id="rId31" imgW="203112" imgH="291973" progId="Equation.DSMT4">
                  <p:embed/>
                  <p:pic>
                    <p:nvPicPr>
                      <p:cNvPr id="0" name="Object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096" y="5436856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81" name="Object 25"/>
          <p:cNvGraphicFramePr>
            <a:graphicFrameLocks noChangeAspect="1"/>
          </p:cNvGraphicFramePr>
          <p:nvPr/>
        </p:nvGraphicFramePr>
        <p:xfrm>
          <a:off x="1733859" y="5427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32" imgW="203112" imgH="291973" progId="Equation.DSMT4">
                  <p:embed/>
                </p:oleObj>
              </mc:Choice>
              <mc:Fallback>
                <p:oleObj name="Equation" r:id="rId32" imgW="203112" imgH="291973" progId="Equation.DSMT4">
                  <p:embed/>
                  <p:pic>
                    <p:nvPicPr>
                      <p:cNvPr id="0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859" y="5427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1190008" y="5446667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3" imgW="203112" imgH="279279" progId="Equation.DSMT4">
                  <p:embed/>
                </p:oleObj>
              </mc:Choice>
              <mc:Fallback>
                <p:oleObj name="Equation" r:id="rId33" imgW="203112" imgH="279279" progId="Equation.DSMT4">
                  <p:embed/>
                  <p:pic>
                    <p:nvPicPr>
                      <p:cNvPr id="0" name="Object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008" y="5446667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85" name="Object 29"/>
          <p:cNvGraphicFramePr>
            <a:graphicFrameLocks noChangeAspect="1"/>
          </p:cNvGraphicFramePr>
          <p:nvPr/>
        </p:nvGraphicFramePr>
        <p:xfrm>
          <a:off x="5947942" y="546415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35" imgW="203112" imgH="291973" progId="Equation.DSMT4">
                  <p:embed/>
                </p:oleObj>
              </mc:Choice>
              <mc:Fallback>
                <p:oleObj name="Equation" r:id="rId35" imgW="203112" imgH="291973" progId="Equation.DSMT4">
                  <p:embed/>
                  <p:pic>
                    <p:nvPicPr>
                      <p:cNvPr id="0" name="Object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7942" y="5464152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86" name="Object 30"/>
          <p:cNvGraphicFramePr>
            <a:graphicFrameLocks noChangeAspect="1"/>
          </p:cNvGraphicFramePr>
          <p:nvPr/>
        </p:nvGraphicFramePr>
        <p:xfrm>
          <a:off x="6206704" y="5454627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36" imgW="203112" imgH="291973" progId="Equation.DSMT4">
                  <p:embed/>
                </p:oleObj>
              </mc:Choice>
              <mc:Fallback>
                <p:oleObj name="Equation" r:id="rId36" imgW="203112" imgH="291973" progId="Equation.DSMT4">
                  <p:embed/>
                  <p:pic>
                    <p:nvPicPr>
                      <p:cNvPr id="0" name="Object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6704" y="5454627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87" name="Object 31"/>
          <p:cNvGraphicFramePr>
            <a:graphicFrameLocks noChangeAspect="1"/>
          </p:cNvGraphicFramePr>
          <p:nvPr/>
        </p:nvGraphicFramePr>
        <p:xfrm>
          <a:off x="5663779" y="5473677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37" imgW="203112" imgH="279279" progId="Equation.DSMT4">
                  <p:embed/>
                </p:oleObj>
              </mc:Choice>
              <mc:Fallback>
                <p:oleObj name="Equation" r:id="rId37" imgW="203112" imgH="279279" progId="Equation.DSMT4">
                  <p:embed/>
                  <p:pic>
                    <p:nvPicPr>
                      <p:cNvPr id="0" name="Object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3779" y="5473677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5415888" y="546827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38" imgW="203112" imgH="291973" progId="Equation.DSMT4">
                  <p:embed/>
                </p:oleObj>
              </mc:Choice>
              <mc:Fallback>
                <p:oleObj name="Equation" r:id="rId38" imgW="203112" imgH="291973" progId="Equation.DSMT4">
                  <p:embed/>
                  <p:pic>
                    <p:nvPicPr>
                      <p:cNvPr id="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5888" y="5468275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793544" y="4633604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555794" y="3799241"/>
            <a:ext cx="214952" cy="277504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183040" y="3795404"/>
            <a:ext cx="214952" cy="277504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sum of the digits in one column is more than 9: </a:t>
            </a:r>
          </a:p>
          <a:p>
            <a:r>
              <a:rPr lang="en-US" dirty="0"/>
              <a:t>Add </a:t>
            </a:r>
            <a:r>
              <a:rPr lang="en-US" dirty="0">
                <a:solidFill>
                  <a:srgbClr val="0000FF"/>
                </a:solidFill>
              </a:rPr>
              <a:t>217 + 389 + 634 + 536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Write the ones digit in that column.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</a:t>
            </a:r>
            <a:r>
              <a:rPr lang="en-US" b="1" dirty="0"/>
              <a:t>Carry</a:t>
            </a:r>
            <a:r>
              <a:rPr lang="en-US" dirty="0"/>
              <a:t> the other digit to the column to the left.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06144" y="3289300"/>
          <a:ext cx="10160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1015920" imgH="2311200" progId="Equation.DSMT4">
                  <p:embed/>
                </p:oleObj>
              </mc:Choice>
              <mc:Fallback>
                <p:oleObj name="Equation" r:id="rId3" imgW="1015920" imgH="2311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144" y="3289300"/>
                        <a:ext cx="1016000" cy="231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936544" y="3746500"/>
            <a:ext cx="37690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7 + 9 + 4 + 6 = 7 + 9 + 10 = 26.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057400" y="4821260"/>
            <a:ext cx="533400" cy="533400"/>
            <a:chOff x="2057400" y="4759656"/>
            <a:chExt cx="533400" cy="533400"/>
          </a:xfrm>
        </p:grpSpPr>
        <p:cxnSp>
          <p:nvCxnSpPr>
            <p:cNvPr id="8" name="Straight Arrow Connector 7"/>
            <p:cNvCxnSpPr/>
            <p:nvPr/>
          </p:nvCxnSpPr>
          <p:spPr>
            <a:xfrm rot="10800000" flipV="1">
              <a:off x="2057400" y="4912056"/>
              <a:ext cx="533400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0800000">
              <a:off x="2057400" y="4759656"/>
              <a:ext cx="533400" cy="1524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25634" name="Object 2"/>
          <p:cNvGraphicFramePr>
            <a:graphicFrameLocks noChangeAspect="1"/>
          </p:cNvGraphicFramePr>
          <p:nvPr/>
        </p:nvGraphicFramePr>
        <p:xfrm>
          <a:off x="2653352" y="4883812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279400" imgH="228600" progId="Equation.DSMT4">
                  <p:embed/>
                </p:oleObj>
              </mc:Choice>
              <mc:Fallback>
                <p:oleObj name="Equation" r:id="rId5" imgW="2794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52" y="4883812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2936544" y="5126060"/>
            <a:ext cx="14571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Carry the 2.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537648" y="3338204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7" imgW="139680" imgH="190440" progId="Equation.DSMT4">
                  <p:embed/>
                </p:oleObj>
              </mc:Choice>
              <mc:Fallback>
                <p:oleObj name="Equation" r:id="rId7" imgW="139680" imgH="190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648" y="3338204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807192" y="56515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192" y="56515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7" grpId="0" animBg="1"/>
      <p:bldP spid="6" grpId="0" animBg="1"/>
      <p:bldP spid="5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4204648" y="1481137"/>
            <a:ext cx="214952" cy="277504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3468996" y="1481137"/>
            <a:ext cx="214952" cy="277504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95600" y="142050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 2 + 1 + 8 + 3 + 3 = 10 + 1 + 3 + 3 = 17 </a:t>
            </a:r>
          </a:p>
        </p:txBody>
      </p:sp>
      <p:sp>
        <p:nvSpPr>
          <p:cNvPr id="39" name="Oval 38"/>
          <p:cNvSpPr/>
          <p:nvPr/>
        </p:nvSpPr>
        <p:spPr>
          <a:xfrm>
            <a:off x="7024048" y="3235633"/>
            <a:ext cx="214952" cy="277504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6656696" y="3236777"/>
            <a:ext cx="214952" cy="277504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5929952" y="3233361"/>
            <a:ext cx="214952" cy="277504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329752" y="3740789"/>
            <a:ext cx="242248" cy="928048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510352" y="1989137"/>
            <a:ext cx="263856" cy="34005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277508" name="Object 4"/>
          <p:cNvGraphicFramePr>
            <a:graphicFrameLocks noChangeAspect="1"/>
          </p:cNvGraphicFramePr>
          <p:nvPr/>
        </p:nvGraphicFramePr>
        <p:xfrm>
          <a:off x="1014104" y="1219200"/>
          <a:ext cx="10160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1015920" imgH="2311200" progId="Equation.DSMT4">
                  <p:embed/>
                </p:oleObj>
              </mc:Choice>
              <mc:Fallback>
                <p:oleObj name="Equation" r:id="rId3" imgW="1015920" imgH="2311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104" y="1219200"/>
                        <a:ext cx="1016000" cy="231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147248" y="1649081"/>
            <a:ext cx="5020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 </a:t>
            </a:r>
            <a:endParaRPr lang="en-US" sz="20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1676400" y="1303337"/>
            <a:ext cx="686594" cy="1068388"/>
            <a:chOff x="1676400" y="1303337"/>
            <a:chExt cx="686594" cy="1068388"/>
          </a:xfrm>
        </p:grpSpPr>
        <p:cxnSp>
          <p:nvCxnSpPr>
            <p:cNvPr id="9" name="Straight Arrow Connector 8"/>
            <p:cNvCxnSpPr/>
            <p:nvPr/>
          </p:nvCxnSpPr>
          <p:spPr>
            <a:xfrm rot="10800000">
              <a:off x="1752600" y="1303337"/>
              <a:ext cx="6096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2171700" y="1493837"/>
              <a:ext cx="381000" cy="158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2171700" y="2179637"/>
              <a:ext cx="381000" cy="158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0800000">
              <a:off x="1676400" y="2370137"/>
              <a:ext cx="6858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7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837232"/>
              </p:ext>
            </p:extLst>
          </p:nvPr>
        </p:nvGraphicFramePr>
        <p:xfrm>
          <a:off x="4089400" y="2971800"/>
          <a:ext cx="10160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1015920" imgH="2311200" progId="Equation.DSMT4">
                  <p:embed/>
                </p:oleObj>
              </mc:Choice>
              <mc:Fallback>
                <p:oleObj name="Equation" r:id="rId5" imgW="1015920" imgH="2311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971800"/>
                        <a:ext cx="1016000" cy="231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5410200" y="3173104"/>
            <a:ext cx="373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1 + 2 + 3 + 6 + 5 = 10 + 2 + 5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		     = 17 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3429000" y="3132137"/>
            <a:ext cx="914400" cy="1296988"/>
            <a:chOff x="3429000" y="3132137"/>
            <a:chExt cx="914400" cy="1296988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3429000" y="3894137"/>
              <a:ext cx="789296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3429000" y="3132137"/>
              <a:ext cx="914400" cy="762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3429000" y="3894137"/>
              <a:ext cx="865496" cy="5349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3007056" y="3722627"/>
            <a:ext cx="5020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 </a:t>
            </a:r>
            <a:endParaRPr lang="en-US" sz="2000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524000" y="1219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7" imgW="139680" imgH="190440" progId="Equation.DSMT4">
                  <p:embed/>
                </p:oleObj>
              </mc:Choice>
              <mc:Fallback>
                <p:oleObj name="Equation" r:id="rId7" imgW="139680" imgH="190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19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295400" y="12192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9" imgW="126720" imgH="190440" progId="Equation.DSMT4">
                  <p:embed/>
                </p:oleObj>
              </mc:Choice>
              <mc:Fallback>
                <p:oleObj name="Equation" r:id="rId9" imgW="1267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192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815152" y="3581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1" imgW="203040" imgH="291960" progId="Equation.DSMT4">
                  <p:embed/>
                </p:oleObj>
              </mc:Choice>
              <mc:Fallback>
                <p:oleObj name="Equation" r:id="rId11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152" y="3581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35941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3" imgW="203040" imgH="279360" progId="Equation.DSMT4">
                  <p:embed/>
                </p:oleObj>
              </mc:Choice>
              <mc:Fallback>
                <p:oleObj name="Equation" r:id="rId13" imgW="203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5941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634552" y="2947348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5" imgW="139680" imgH="190440" progId="Equation.DSMT4">
                  <p:embed/>
                </p:oleObj>
              </mc:Choice>
              <mc:Fallback>
                <p:oleObj name="Equation" r:id="rId15" imgW="13968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4552" y="2947348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382448" y="294734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7" imgW="126720" imgH="190440" progId="Equation.DSMT4">
                  <p:embed/>
                </p:oleObj>
              </mc:Choice>
              <mc:Fallback>
                <p:oleObj name="Equation" r:id="rId17" imgW="1267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448" y="2947348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890448" y="538195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448" y="538195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4375877" y="5394656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21" imgW="203040" imgH="279360" progId="Equation.DSMT4">
                  <p:embed/>
                </p:oleObj>
              </mc:Choice>
              <mc:Fallback>
                <p:oleObj name="Equation" r:id="rId21" imgW="2030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877" y="5394656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131292" y="539465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23" imgW="190440" imgH="279360" progId="Equation.DSMT4">
                  <p:embed/>
                </p:oleObj>
              </mc:Choice>
              <mc:Fallback>
                <p:oleObj name="Equation" r:id="rId23" imgW="1904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1292" y="539465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633162" y="5394656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25" imgW="203040" imgH="279360" progId="Equation.DSMT4">
                  <p:embed/>
                </p:oleObj>
              </mc:Choice>
              <mc:Fallback>
                <p:oleObj name="Equation" r:id="rId25" imgW="2030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162" y="5394656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1" grpId="0" animBg="1"/>
      <p:bldP spid="6" grpId="0"/>
      <p:bldP spid="39" grpId="0" animBg="1"/>
      <p:bldP spid="38" grpId="0" animBg="1"/>
      <p:bldP spid="37" grpId="0" animBg="1"/>
      <p:bldP spid="24" grpId="0" animBg="1"/>
      <p:bldP spid="20" grpId="0" animBg="1"/>
      <p:bldP spid="7" grpId="0"/>
      <p:bldP spid="2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Completion 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1392"/>
            <a:ext cx="8229600" cy="4572000"/>
          </a:xfrm>
        </p:spPr>
        <p:txBody>
          <a:bodyPr/>
          <a:lstStyle/>
          <a:p>
            <a:r>
              <a:rPr lang="en-US" dirty="0"/>
              <a:t>If the sum of the digits in one column is more than 9: </a:t>
            </a:r>
          </a:p>
          <a:p>
            <a:r>
              <a:rPr lang="en-US" dirty="0"/>
              <a:t>Add </a:t>
            </a:r>
            <a:r>
              <a:rPr lang="en-US" dirty="0">
                <a:solidFill>
                  <a:srgbClr val="0000FF"/>
                </a:solidFill>
              </a:rPr>
              <a:t>328 + 604 + 517 + 192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Write the ones digit in that column.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</a:t>
            </a:r>
            <a:r>
              <a:rPr lang="en-US" b="1" dirty="0"/>
              <a:t>Carry</a:t>
            </a:r>
            <a:r>
              <a:rPr lang="en-US" dirty="0"/>
              <a:t> the other digit to the column to the left. </a:t>
            </a: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99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99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654261"/>
              </p:ext>
            </p:extLst>
          </p:nvPr>
        </p:nvGraphicFramePr>
        <p:xfrm>
          <a:off x="1219200" y="3186113"/>
          <a:ext cx="1041400" cy="280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1041120" imgH="2806560" progId="Equation.DSMT4">
                  <p:embed/>
                </p:oleObj>
              </mc:Choice>
              <mc:Fallback>
                <p:oleObj name="Equation" r:id="rId3" imgW="1041120" imgH="2806560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186113"/>
                        <a:ext cx="1041400" cy="280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369694"/>
              </p:ext>
            </p:extLst>
          </p:nvPr>
        </p:nvGraphicFramePr>
        <p:xfrm>
          <a:off x="3486150" y="3186113"/>
          <a:ext cx="1041400" cy="278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1041120" imgH="2781000" progId="Equation.DSMT4">
                  <p:embed/>
                </p:oleObj>
              </mc:Choice>
              <mc:Fallback>
                <p:oleObj name="Equation" r:id="rId5" imgW="1041120" imgH="2781000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3186113"/>
                        <a:ext cx="1041400" cy="278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215064"/>
              </p:ext>
            </p:extLst>
          </p:nvPr>
        </p:nvGraphicFramePr>
        <p:xfrm>
          <a:off x="6127750" y="3186113"/>
          <a:ext cx="1066800" cy="276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1066680" imgH="2768400" progId="Equation.DSMT4">
                  <p:embed/>
                </p:oleObj>
              </mc:Choice>
              <mc:Fallback>
                <p:oleObj name="Equation" r:id="rId7" imgW="1066680" imgH="2768400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3186113"/>
                        <a:ext cx="1066800" cy="276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453768"/>
              </p:ext>
            </p:extLst>
          </p:nvPr>
        </p:nvGraphicFramePr>
        <p:xfrm>
          <a:off x="2030104" y="554322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190500" imgH="279400" progId="Equation.DSMT4">
                  <p:embed/>
                </p:oleObj>
              </mc:Choice>
              <mc:Fallback>
                <p:oleObj name="Equation" r:id="rId9" imgW="190500" imgH="279400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104" y="5543223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498071"/>
              </p:ext>
            </p:extLst>
          </p:nvPr>
        </p:nvGraphicFramePr>
        <p:xfrm>
          <a:off x="4343400" y="554322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543223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991273"/>
              </p:ext>
            </p:extLst>
          </p:nvPr>
        </p:nvGraphicFramePr>
        <p:xfrm>
          <a:off x="4060825" y="554291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2" imgW="215806" imgH="279279" progId="Equation.DSMT4">
                  <p:embed/>
                </p:oleObj>
              </mc:Choice>
              <mc:Fallback>
                <p:oleObj name="Equation" r:id="rId12" imgW="215806" imgH="279279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825" y="554291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058520"/>
              </p:ext>
            </p:extLst>
          </p:nvPr>
        </p:nvGraphicFramePr>
        <p:xfrm>
          <a:off x="7007556" y="554322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4" imgW="190500" imgH="279400" progId="Equation.DSMT4">
                  <p:embed/>
                </p:oleObj>
              </mc:Choice>
              <mc:Fallback>
                <p:oleObj name="Equation" r:id="rId14" imgW="190500" imgH="27940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556" y="5543223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655613"/>
              </p:ext>
            </p:extLst>
          </p:nvPr>
        </p:nvGraphicFramePr>
        <p:xfrm>
          <a:off x="6762750" y="5543223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6" imgW="215806" imgH="279279" progId="Equation.DSMT4">
                  <p:embed/>
                </p:oleObj>
              </mc:Choice>
              <mc:Fallback>
                <p:oleObj name="Equation" r:id="rId16" imgW="215806" imgH="279279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0" y="5543223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258927"/>
              </p:ext>
            </p:extLst>
          </p:nvPr>
        </p:nvGraphicFramePr>
        <p:xfrm>
          <a:off x="6499225" y="5530523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18" imgW="203112" imgH="291973" progId="Equation.DSMT4">
                  <p:embed/>
                </p:oleObj>
              </mc:Choice>
              <mc:Fallback>
                <p:oleObj name="Equation" r:id="rId18" imgW="203112" imgH="291973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225" y="5530523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594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209300"/>
              </p:ext>
            </p:extLst>
          </p:nvPr>
        </p:nvGraphicFramePr>
        <p:xfrm>
          <a:off x="6270625" y="553052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20" imgW="190500" imgH="279400" progId="Equation.DSMT4">
                  <p:embed/>
                </p:oleObj>
              </mc:Choice>
              <mc:Fallback>
                <p:oleObj name="Equation" r:id="rId20" imgW="190500" imgH="279400" progId="Equation.DSMT4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5" y="5530523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1841500" y="31940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21" imgW="139680" imgH="190440" progId="Equation.DSMT4">
                  <p:embed/>
                </p:oleObj>
              </mc:Choice>
              <mc:Fallback>
                <p:oleObj name="Equation" r:id="rId21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1940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102100" y="32131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23" imgW="139680" imgH="190440" progId="Equation.DSMT4">
                  <p:embed/>
                </p:oleObj>
              </mc:Choice>
              <mc:Fallback>
                <p:oleObj name="Equation" r:id="rId23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32131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6781800" y="32004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24" imgW="139680" imgH="190440" progId="Equation.DSMT4">
                  <p:embed/>
                </p:oleObj>
              </mc:Choice>
              <mc:Fallback>
                <p:oleObj name="Equation" r:id="rId24" imgW="13968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2004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3848100" y="32004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25" imgW="126720" imgH="190440" progId="Equation.DSMT4">
                  <p:embed/>
                </p:oleObj>
              </mc:Choice>
              <mc:Fallback>
                <p:oleObj name="Equation" r:id="rId25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2004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6527800" y="32004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27" imgW="126720" imgH="190440" progId="Equation.DSMT4">
                  <p:embed/>
                </p:oleObj>
              </mc:Choice>
              <mc:Fallback>
                <p:oleObj name="Equation" r:id="rId27" imgW="12672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32004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 bought a television set for </a:t>
            </a:r>
            <a:r>
              <a:rPr lang="en-US" dirty="0">
                <a:solidFill>
                  <a:srgbClr val="0000FF"/>
                </a:solidFill>
              </a:rPr>
              <a:t>$859</a:t>
            </a:r>
            <a:r>
              <a:rPr lang="en-US" dirty="0"/>
              <a:t>, a stereo for </a:t>
            </a:r>
            <a:r>
              <a:rPr lang="en-US" dirty="0">
                <a:solidFill>
                  <a:srgbClr val="0000FF"/>
                </a:solidFill>
              </a:rPr>
              <a:t>$697</a:t>
            </a:r>
            <a:r>
              <a:rPr lang="en-US" dirty="0"/>
              <a:t>, and a computer (with printer) for </a:t>
            </a:r>
            <a:r>
              <a:rPr lang="en-US" dirty="0">
                <a:solidFill>
                  <a:srgbClr val="0000FF"/>
                </a:solidFill>
              </a:rPr>
              <a:t>$1285</a:t>
            </a:r>
            <a:r>
              <a:rPr lang="en-US" dirty="0"/>
              <a:t>. What total amount did he spend?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total amount spent is the sum: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05000" y="3790664"/>
          <a:ext cx="13589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1358640" imgH="1562040" progId="Equation.DSMT4">
                  <p:embed/>
                </p:oleObj>
              </mc:Choice>
              <mc:Fallback>
                <p:oleObj name="Equation" r:id="rId3" imgW="1358640" imgH="1562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90664"/>
                        <a:ext cx="1358900" cy="156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876756" y="5410200"/>
          <a:ext cx="1346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5" imgW="1346040" imgH="419040" progId="Equation.DSMT4">
                  <p:embed/>
                </p:oleObj>
              </mc:Choice>
              <mc:Fallback>
                <p:oleObj name="Equation" r:id="rId5" imgW="134604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756" y="5410200"/>
                        <a:ext cx="1346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Which property of addition is illustrated? </a:t>
            </a:r>
          </a:p>
          <a:p>
            <a:pPr>
              <a:tabLst>
                <a:tab pos="463550" algn="l"/>
                <a:tab pos="41211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12 + 0 = 12 	</a:t>
            </a: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15 + 3 = 3 + 15 </a:t>
            </a:r>
          </a:p>
          <a:p>
            <a:r>
              <a:rPr lang="en-US" dirty="0">
                <a:solidFill>
                  <a:srgbClr val="000000"/>
                </a:solidFill>
              </a:rPr>
              <a:t>Find the following sums.</a:t>
            </a:r>
          </a:p>
          <a:p>
            <a:pPr>
              <a:tabLst>
                <a:tab pos="41211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</a:t>
            </a:r>
          </a:p>
          <a:p>
            <a:pPr>
              <a:tabLst>
                <a:tab pos="41211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10245" name="Object 15"/>
          <p:cNvGraphicFramePr>
            <a:graphicFrameLocks noChangeAspect="1"/>
          </p:cNvGraphicFramePr>
          <p:nvPr/>
        </p:nvGraphicFramePr>
        <p:xfrm>
          <a:off x="952500" y="2908300"/>
          <a:ext cx="723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723586" imgH="1015559" progId="Equation.DSMT4">
                  <p:embed/>
                </p:oleObj>
              </mc:Choice>
              <mc:Fallback>
                <p:oleObj name="Equation" r:id="rId3" imgW="723586" imgH="101555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908300"/>
                        <a:ext cx="723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6"/>
          <p:cNvGraphicFramePr>
            <a:graphicFrameLocks noChangeAspect="1"/>
          </p:cNvGraphicFramePr>
          <p:nvPr/>
        </p:nvGraphicFramePr>
        <p:xfrm>
          <a:off x="5181600" y="2908300"/>
          <a:ext cx="6858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685800" imgH="1562100" progId="Equation.DSMT4">
                  <p:embed/>
                </p:oleObj>
              </mc:Choice>
              <mc:Fallback>
                <p:oleObj name="Equation" r:id="rId5" imgW="685800" imgH="15621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908300"/>
                        <a:ext cx="685800" cy="156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99009" name="Object 4"/>
          <p:cNvGraphicFramePr>
            <a:graphicFrameLocks noChangeAspect="1"/>
          </p:cNvGraphicFramePr>
          <p:nvPr/>
        </p:nvGraphicFramePr>
        <p:xfrm>
          <a:off x="528638" y="1447800"/>
          <a:ext cx="42164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3" imgW="4216400" imgH="1993900" progId="Equation.DSMT4">
                  <p:embed/>
                </p:oleObj>
              </mc:Choice>
              <mc:Fallback>
                <p:oleObj name="Equation" r:id="rId3" imgW="4216400" imgH="1993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447800"/>
                        <a:ext cx="4216400" cy="199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add whole numbers in both a vertical format and a horizontal format.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basic facts of addition with whole numbers.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following properties of addition: commutative, associative, additive identity (0).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add the following numbers, we note the combinations that total 10 and find the sums quickly.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838200" y="2759120"/>
          <a:ext cx="4445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3" imgW="444240" imgH="2044440" progId="Equation.DSMT4">
                  <p:embed/>
                </p:oleObj>
              </mc:Choice>
              <mc:Fallback>
                <p:oleObj name="Equation" r:id="rId3" imgW="444240" imgH="2044440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59120"/>
                        <a:ext cx="444500" cy="204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8"/>
          <p:cNvGrpSpPr/>
          <p:nvPr/>
        </p:nvGrpSpPr>
        <p:grpSpPr>
          <a:xfrm>
            <a:off x="1295400" y="2993408"/>
            <a:ext cx="533400" cy="990600"/>
            <a:chOff x="1295400" y="3352800"/>
            <a:chExt cx="533400" cy="990600"/>
          </a:xfrm>
        </p:grpSpPr>
        <p:cxnSp>
          <p:nvCxnSpPr>
            <p:cNvPr id="14" name="Straight Arrow Connector 13"/>
            <p:cNvCxnSpPr/>
            <p:nvPr/>
          </p:nvCxnSpPr>
          <p:spPr>
            <a:xfrm rot="10800000">
              <a:off x="1295400" y="3352800"/>
              <a:ext cx="533400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1295400" y="3810000"/>
              <a:ext cx="609600" cy="4572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9"/>
          <p:cNvGrpSpPr/>
          <p:nvPr/>
        </p:nvGrpSpPr>
        <p:grpSpPr>
          <a:xfrm>
            <a:off x="1295400" y="3456296"/>
            <a:ext cx="533400" cy="990600"/>
            <a:chOff x="1295400" y="3352800"/>
            <a:chExt cx="533400" cy="990600"/>
          </a:xfrm>
        </p:grpSpPr>
        <p:cxnSp>
          <p:nvCxnSpPr>
            <p:cNvPr id="21" name="Straight Arrow Connector 20"/>
            <p:cNvCxnSpPr/>
            <p:nvPr/>
          </p:nvCxnSpPr>
          <p:spPr>
            <a:xfrm rot="10800000">
              <a:off x="1295400" y="3352800"/>
              <a:ext cx="533400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5400000">
              <a:off x="1295400" y="3810000"/>
              <a:ext cx="609600" cy="4572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932296" y="3733800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5" imgW="279360" imgH="228600" progId="Equation.DSMT4">
                  <p:embed/>
                </p:oleObj>
              </mc:Choice>
              <mc:Fallback>
                <p:oleObj name="Equation" r:id="rId5" imgW="279360" imgH="228600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3733800"/>
                        <a:ext cx="279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467100" y="2502848"/>
          <a:ext cx="7747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7" imgW="774360" imgH="2311200" progId="Equation.DSMT4">
                  <p:embed/>
                </p:oleObj>
              </mc:Choice>
              <mc:Fallback>
                <p:oleObj name="Equation" r:id="rId7" imgW="774360" imgH="2311200" progId="Equation.DSMT4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2502848"/>
                        <a:ext cx="774700" cy="231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3200400" y="2984500"/>
            <a:ext cx="533400" cy="984912"/>
            <a:chOff x="3200400" y="2984500"/>
            <a:chExt cx="533400" cy="984912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3200400" y="3588412"/>
              <a:ext cx="533400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3165144" y="3019756"/>
              <a:ext cx="603912" cy="5334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3200400" y="3441700"/>
            <a:ext cx="533400" cy="990600"/>
            <a:chOff x="3200400" y="3441700"/>
            <a:chExt cx="533400" cy="990600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3200400" y="4051300"/>
              <a:ext cx="533400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5400000" flipH="1" flipV="1">
              <a:off x="3162300" y="3479800"/>
              <a:ext cx="609600" cy="5334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4267201" y="2853708"/>
            <a:ext cx="533401" cy="664192"/>
            <a:chOff x="4267201" y="2853708"/>
            <a:chExt cx="533401" cy="664192"/>
          </a:xfrm>
        </p:grpSpPr>
        <p:cxnSp>
          <p:nvCxnSpPr>
            <p:cNvPr id="35" name="Straight Arrow Connector 34"/>
            <p:cNvCxnSpPr/>
            <p:nvPr/>
          </p:nvCxnSpPr>
          <p:spPr>
            <a:xfrm rot="10800000">
              <a:off x="4267201" y="2853708"/>
              <a:ext cx="533400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 flipV="1">
              <a:off x="4267201" y="3234708"/>
              <a:ext cx="533401" cy="283192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4302457" y="3906859"/>
            <a:ext cx="533401" cy="664192"/>
            <a:chOff x="4302457" y="3906859"/>
            <a:chExt cx="533401" cy="664192"/>
          </a:xfrm>
        </p:grpSpPr>
        <p:cxnSp>
          <p:nvCxnSpPr>
            <p:cNvPr id="38" name="Straight Arrow Connector 37"/>
            <p:cNvCxnSpPr/>
            <p:nvPr/>
          </p:nvCxnSpPr>
          <p:spPr>
            <a:xfrm rot="10800000">
              <a:off x="4302457" y="3906859"/>
              <a:ext cx="533400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10800000" flipV="1">
              <a:off x="4302457" y="4287859"/>
              <a:ext cx="533401" cy="283192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0279" name="Object 7"/>
          <p:cNvGraphicFramePr>
            <a:graphicFrameLocks noChangeAspect="1"/>
          </p:cNvGraphicFramePr>
          <p:nvPr/>
        </p:nvGraphicFramePr>
        <p:xfrm>
          <a:off x="4876800" y="3136900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9" imgW="279400" imgH="228600" progId="Equation.DSMT4">
                  <p:embed/>
                </p:oleObj>
              </mc:Choice>
              <mc:Fallback>
                <p:oleObj name="Equation" r:id="rId9" imgW="279400" imgH="228600" progId="Equation.DSMT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136900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80" name="Object 8"/>
          <p:cNvGraphicFramePr>
            <a:graphicFrameLocks noChangeAspect="1"/>
          </p:cNvGraphicFramePr>
          <p:nvPr/>
        </p:nvGraphicFramePr>
        <p:xfrm>
          <a:off x="4876800" y="4190052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1" imgW="279400" imgH="228600" progId="Equation.DSMT4">
                  <p:embed/>
                </p:oleObj>
              </mc:Choice>
              <mc:Fallback>
                <p:oleObj name="Equation" r:id="rId11" imgW="279400" imgH="228600" progId="Equation.DSMT4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90052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81" name="Object 9"/>
          <p:cNvGraphicFramePr>
            <a:graphicFrameLocks noChangeAspect="1"/>
          </p:cNvGraphicFramePr>
          <p:nvPr/>
        </p:nvGraphicFramePr>
        <p:xfrm>
          <a:off x="6565900" y="2453944"/>
          <a:ext cx="7493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2" imgW="749160" imgH="2311200" progId="Equation.DSMT4">
                  <p:embed/>
                </p:oleObj>
              </mc:Choice>
              <mc:Fallback>
                <p:oleObj name="Equation" r:id="rId12" imgW="749160" imgH="2311200" progId="Equation.DSMT4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2453944"/>
                        <a:ext cx="749300" cy="231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2" name="Group 61"/>
          <p:cNvGrpSpPr/>
          <p:nvPr/>
        </p:nvGrpSpPr>
        <p:grpSpPr>
          <a:xfrm>
            <a:off x="5791200" y="2679700"/>
            <a:ext cx="1066800" cy="1289712"/>
            <a:chOff x="5791200" y="2679700"/>
            <a:chExt cx="1066800" cy="1289712"/>
          </a:xfrm>
        </p:grpSpPr>
        <p:cxnSp>
          <p:nvCxnSpPr>
            <p:cNvPr id="46" name="Straight Arrow Connector 45"/>
            <p:cNvCxnSpPr/>
            <p:nvPr/>
          </p:nvCxnSpPr>
          <p:spPr>
            <a:xfrm>
              <a:off x="5791200" y="3594100"/>
              <a:ext cx="1031544" cy="375312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5791200" y="2679700"/>
              <a:ext cx="1066800" cy="9144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6289344" y="3441700"/>
            <a:ext cx="533400" cy="990600"/>
            <a:chOff x="6289344" y="3441700"/>
            <a:chExt cx="533400" cy="990600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6289344" y="4051300"/>
              <a:ext cx="533400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rot="5400000" flipH="1" flipV="1">
              <a:off x="6251244" y="3479800"/>
              <a:ext cx="609600" cy="5334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0282" name="Object 10"/>
          <p:cNvGraphicFramePr>
            <a:graphicFrameLocks noChangeAspect="1"/>
          </p:cNvGraphicFramePr>
          <p:nvPr/>
        </p:nvGraphicFramePr>
        <p:xfrm>
          <a:off x="5472752" y="3482644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4" imgW="279400" imgH="228600" progId="Equation.DSMT4">
                  <p:embed/>
                </p:oleObj>
              </mc:Choice>
              <mc:Fallback>
                <p:oleObj name="Equation" r:id="rId14" imgW="279400" imgH="228600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752" y="3482644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83" name="Object 11"/>
          <p:cNvGraphicFramePr>
            <a:graphicFrameLocks noChangeAspect="1"/>
          </p:cNvGraphicFramePr>
          <p:nvPr/>
        </p:nvGraphicFramePr>
        <p:xfrm>
          <a:off x="5955352" y="3947804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15" imgW="279400" imgH="228600" progId="Equation.DSMT4">
                  <p:embed/>
                </p:oleObj>
              </mc:Choice>
              <mc:Fallback>
                <p:oleObj name="Equation" r:id="rId15" imgW="279400" imgH="228600" progId="Equation.DSMT4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5352" y="3947804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" name="Group 60"/>
          <p:cNvGrpSpPr/>
          <p:nvPr/>
        </p:nvGrpSpPr>
        <p:grpSpPr>
          <a:xfrm>
            <a:off x="7315200" y="3365500"/>
            <a:ext cx="533401" cy="664192"/>
            <a:chOff x="7315200" y="3365500"/>
            <a:chExt cx="533401" cy="664192"/>
          </a:xfrm>
        </p:grpSpPr>
        <p:cxnSp>
          <p:nvCxnSpPr>
            <p:cNvPr id="54" name="Straight Arrow Connector 53"/>
            <p:cNvCxnSpPr/>
            <p:nvPr/>
          </p:nvCxnSpPr>
          <p:spPr>
            <a:xfrm rot="10800000">
              <a:off x="7315200" y="3365500"/>
              <a:ext cx="533400" cy="381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rot="10800000" flipV="1">
              <a:off x="7315200" y="3746500"/>
              <a:ext cx="533401" cy="283192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7315200" y="2908300"/>
            <a:ext cx="1066801" cy="1578592"/>
            <a:chOff x="7315200" y="2908300"/>
            <a:chExt cx="1066801" cy="1578592"/>
          </a:xfrm>
        </p:grpSpPr>
        <p:cxnSp>
          <p:nvCxnSpPr>
            <p:cNvPr id="56" name="Straight Arrow Connector 55"/>
            <p:cNvCxnSpPr/>
            <p:nvPr/>
          </p:nvCxnSpPr>
          <p:spPr>
            <a:xfrm rot="10800000">
              <a:off x="7315200" y="2908300"/>
              <a:ext cx="1066800" cy="8382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10800000" flipV="1">
              <a:off x="7315202" y="3746500"/>
              <a:ext cx="1066799" cy="740392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0284" name="Object 12"/>
          <p:cNvGraphicFramePr>
            <a:graphicFrameLocks noChangeAspect="1"/>
          </p:cNvGraphicFramePr>
          <p:nvPr/>
        </p:nvGraphicFramePr>
        <p:xfrm>
          <a:off x="7875896" y="3629356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16" imgW="279400" imgH="228600" progId="Equation.DSMT4">
                  <p:embed/>
                </p:oleObj>
              </mc:Choice>
              <mc:Fallback>
                <p:oleObj name="Equation" r:id="rId16" imgW="279400" imgH="228600" progId="Equation.DSMT4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5896" y="3629356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85" name="Object 13"/>
          <p:cNvGraphicFramePr>
            <a:graphicFrameLocks noChangeAspect="1"/>
          </p:cNvGraphicFramePr>
          <p:nvPr/>
        </p:nvGraphicFramePr>
        <p:xfrm>
          <a:off x="8430904" y="3656652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17" imgW="279400" imgH="228600" progId="Equation.DSMT4">
                  <p:embed/>
                </p:oleObj>
              </mc:Choice>
              <mc:Fallback>
                <p:oleObj name="Equation" r:id="rId17" imgW="279400" imgH="228600" progId="Equation.DSMT4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0904" y="3656652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838200" y="4876800"/>
          <a:ext cx="40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8" imgW="406080" imgH="380880" progId="Equation.DSMT4">
                  <p:embed/>
                </p:oleObj>
              </mc:Choice>
              <mc:Fallback>
                <p:oleObj name="Equation" r:id="rId18" imgW="406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876800"/>
                        <a:ext cx="40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1932296" y="3276600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20" imgW="279360" imgH="228600" progId="Equation.DSMT4">
                  <p:embed/>
                </p:oleObj>
              </mc:Choice>
              <mc:Fallback>
                <p:oleObj name="Equation" r:id="rId20" imgW="27936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3276600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81"/>
          <p:cNvGraphicFramePr>
            <a:graphicFrameLocks noChangeAspect="1"/>
          </p:cNvGraphicFramePr>
          <p:nvPr/>
        </p:nvGraphicFramePr>
        <p:xfrm>
          <a:off x="2819400" y="3941928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22" imgW="279360" imgH="228600" progId="Equation.DSMT4">
                  <p:embed/>
                </p:oleObj>
              </mc:Choice>
              <mc:Fallback>
                <p:oleObj name="Equation" r:id="rId22" imgW="27936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941928"/>
                        <a:ext cx="279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2819400" y="3442648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23" imgW="279360" imgH="228600" progId="Equation.DSMT4">
                  <p:embed/>
                </p:oleObj>
              </mc:Choice>
              <mc:Fallback>
                <p:oleObj name="Equation" r:id="rId23" imgW="279360" imgH="228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442648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3770952" y="2487304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24" imgW="139680" imgH="190440" progId="Equation.DSMT4">
                  <p:embed/>
                </p:oleObj>
              </mc:Choice>
              <mc:Fallback>
                <p:oleObj name="Equation" r:id="rId24" imgW="13968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0952" y="2487304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6897996" y="2457736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26" imgW="139680" imgH="190440" progId="Equation.DSMT4">
                  <p:embed/>
                </p:oleObj>
              </mc:Choice>
              <mc:Fallback>
                <p:oleObj name="Equation" r:id="rId26" imgW="139680" imgH="1904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7996" y="2457736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4038600" y="4855114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27" imgW="215640" imgH="291960" progId="Equation.DSMT4">
                  <p:embed/>
                </p:oleObj>
              </mc:Choice>
              <mc:Fallback>
                <p:oleObj name="Equation" r:id="rId27" imgW="21564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855114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3546144" y="4849504"/>
          <a:ext cx="44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29" imgW="444240" imgH="380880" progId="Equation.DSMT4">
                  <p:embed/>
                </p:oleObj>
              </mc:Choice>
              <mc:Fallback>
                <p:oleObj name="Equation" r:id="rId29" imgW="444240" imgH="380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144" y="4849504"/>
                        <a:ext cx="44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8" name="Object 24"/>
          <p:cNvGraphicFramePr>
            <a:graphicFrameLocks noChangeAspect="1"/>
          </p:cNvGraphicFramePr>
          <p:nvPr/>
        </p:nvGraphicFramePr>
        <p:xfrm>
          <a:off x="7104695" y="480536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31" imgW="215640" imgH="291960" progId="Equation.DSMT4">
                  <p:embed/>
                </p:oleObj>
              </mc:Choice>
              <mc:Fallback>
                <p:oleObj name="Equation" r:id="rId31" imgW="21564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695" y="480536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6599238" y="48006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32" imgW="469800" imgH="380880" progId="Equation.DSMT4">
                  <p:embed/>
                </p:oleObj>
              </mc:Choice>
              <mc:Fallback>
                <p:oleObj name="Equation" r:id="rId32" imgW="469800" imgH="3808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9238" y="4800600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Whole Numbers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Commutative Property of Addition</a:t>
            </a:r>
          </a:p>
          <a:p>
            <a:r>
              <a:rPr lang="en-US" dirty="0">
                <a:solidFill>
                  <a:srgbClr val="000000"/>
                </a:solidFill>
              </a:rPr>
              <a:t>For any two whole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b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b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a</a:t>
            </a:r>
            <a:r>
              <a:rPr lang="en-US" i="1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Whole Numbers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Associative Property of Addition</a:t>
            </a:r>
          </a:p>
          <a:p>
            <a:r>
              <a:rPr lang="en-US" dirty="0">
                <a:solidFill>
                  <a:srgbClr val="000000"/>
                </a:solidFill>
              </a:rPr>
              <a:t>For any whole numbers </a:t>
            </a:r>
            <a:r>
              <a:rPr lang="en-US" i="1" dirty="0">
                <a:solidFill>
                  <a:srgbClr val="000000"/>
                </a:solidFill>
              </a:rPr>
              <a:t>a, b,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i="1" dirty="0">
                <a:solidFill>
                  <a:srgbClr val="000000"/>
                </a:solidFill>
              </a:rPr>
              <a:t> c, </a:t>
            </a:r>
          </a:p>
          <a:p>
            <a:pPr algn="ctr"/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dirty="0">
                <a:solidFill>
                  <a:srgbClr val="0000FF"/>
                </a:solidFill>
              </a:rPr>
              <a:t> + </a:t>
            </a:r>
            <a:r>
              <a:rPr lang="pt-BR" i="1" dirty="0">
                <a:solidFill>
                  <a:srgbClr val="0000FF"/>
                </a:solidFill>
              </a:rPr>
              <a:t>b</a:t>
            </a:r>
            <a:r>
              <a:rPr lang="pt-BR" dirty="0">
                <a:solidFill>
                  <a:srgbClr val="0000FF"/>
                </a:solidFill>
              </a:rPr>
              <a:t> + </a:t>
            </a:r>
            <a:r>
              <a:rPr lang="pt-BR" i="1" dirty="0">
                <a:solidFill>
                  <a:srgbClr val="0000FF"/>
                </a:solidFill>
              </a:rPr>
              <a:t>c</a:t>
            </a:r>
            <a:r>
              <a:rPr lang="pt-BR" dirty="0">
                <a:solidFill>
                  <a:srgbClr val="0000FF"/>
                </a:solidFill>
              </a:rPr>
              <a:t> = (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dirty="0">
                <a:solidFill>
                  <a:srgbClr val="0000FF"/>
                </a:solidFill>
              </a:rPr>
              <a:t> + </a:t>
            </a:r>
            <a:r>
              <a:rPr lang="pt-BR" i="1" dirty="0">
                <a:solidFill>
                  <a:srgbClr val="0000FF"/>
                </a:solidFill>
              </a:rPr>
              <a:t>b</a:t>
            </a:r>
            <a:r>
              <a:rPr lang="pt-BR" dirty="0">
                <a:solidFill>
                  <a:srgbClr val="0000FF"/>
                </a:solidFill>
              </a:rPr>
              <a:t>) + </a:t>
            </a:r>
            <a:r>
              <a:rPr lang="pt-BR" i="1" dirty="0">
                <a:solidFill>
                  <a:srgbClr val="0000FF"/>
                </a:solidFill>
              </a:rPr>
              <a:t>c</a:t>
            </a:r>
            <a:r>
              <a:rPr lang="pt-BR" dirty="0">
                <a:solidFill>
                  <a:srgbClr val="0000FF"/>
                </a:solidFill>
              </a:rPr>
              <a:t> = 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dirty="0">
                <a:solidFill>
                  <a:srgbClr val="0000FF"/>
                </a:solidFill>
              </a:rPr>
              <a:t> + (</a:t>
            </a:r>
            <a:r>
              <a:rPr lang="pt-BR" i="1" dirty="0">
                <a:solidFill>
                  <a:srgbClr val="0000FF"/>
                </a:solidFill>
              </a:rPr>
              <a:t>b</a:t>
            </a:r>
            <a:r>
              <a:rPr lang="pt-BR" dirty="0">
                <a:solidFill>
                  <a:srgbClr val="0000FF"/>
                </a:solidFill>
              </a:rPr>
              <a:t> + </a:t>
            </a:r>
            <a:r>
              <a:rPr lang="pt-BR" i="1" dirty="0">
                <a:solidFill>
                  <a:srgbClr val="0000FF"/>
                </a:solidFill>
              </a:rPr>
              <a:t>c</a:t>
            </a:r>
            <a:r>
              <a:rPr lang="pt-BR" dirty="0">
                <a:solidFill>
                  <a:srgbClr val="0000FF"/>
                </a:solidFill>
              </a:rPr>
              <a:t>)</a:t>
            </a:r>
            <a:r>
              <a:rPr lang="pt-BR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Whole Numbers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Additive Identity Property</a:t>
            </a:r>
          </a:p>
          <a:p>
            <a:r>
              <a:rPr lang="en-US" dirty="0">
                <a:solidFill>
                  <a:srgbClr val="000000"/>
                </a:solidFill>
              </a:rPr>
              <a:t>For any whole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+ 0 = 0 +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it-IT" b="1" dirty="0"/>
              <a:t>a.</a:t>
            </a:r>
            <a:r>
              <a:rPr lang="it-IT" dirty="0"/>
              <a:t>	</a:t>
            </a:r>
            <a:r>
              <a:rPr lang="it-IT" dirty="0">
                <a:solidFill>
                  <a:srgbClr val="0000FF"/>
                </a:solidFill>
              </a:rPr>
              <a:t>(15 + 20) + 6 =</a:t>
            </a:r>
            <a:r>
              <a:rPr lang="it-IT" dirty="0"/>
              <a:t> </a:t>
            </a:r>
            <a:r>
              <a:rPr lang="it-IT" dirty="0">
                <a:solidFill>
                  <a:srgbClr val="0000FF"/>
                </a:solidFill>
              </a:rPr>
              <a:t>15 + (20 + 6) </a:t>
            </a:r>
            <a:r>
              <a:rPr lang="it-IT" dirty="0"/>
              <a:t>	</a:t>
            </a:r>
            <a:endParaRPr lang="it-IT" sz="2000" dirty="0">
              <a:solidFill>
                <a:srgbClr val="008080"/>
              </a:solidFill>
            </a:endParaRP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8 + 3 = 3 + 8</a:t>
            </a:r>
            <a:r>
              <a:rPr lang="en-US" dirty="0"/>
              <a:t>	</a:t>
            </a:r>
            <a:endParaRPr lang="en-US" sz="2000" dirty="0">
              <a:solidFill>
                <a:srgbClr val="008080"/>
              </a:solidFill>
            </a:endParaRP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17 + 0 = 17 </a:t>
            </a:r>
            <a:r>
              <a:rPr lang="en-US" dirty="0"/>
              <a:t>			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11403" y="1351128"/>
            <a:ext cx="23461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>
                <a:solidFill>
                  <a:srgbClr val="008080"/>
                </a:solidFill>
              </a:rPr>
              <a:t>associative property 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211403" y="2098344"/>
            <a:ext cx="2587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211403" y="2819400"/>
            <a:ext cx="29088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additive identity property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6329340" y="3033404"/>
            <a:ext cx="182880" cy="457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6020748" y="3076575"/>
          <a:ext cx="508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507960" imgH="495000" progId="Equation.DSMT4">
                  <p:embed/>
                </p:oleObj>
              </mc:Choice>
              <mc:Fallback>
                <p:oleObj name="Equation" r:id="rId3" imgW="507960" imgH="4950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0748" y="3076575"/>
                        <a:ext cx="508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514600" y="2513652"/>
            <a:ext cx="381000" cy="457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19200" y="2223448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illustration of the associative property: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03300" y="2222500"/>
          <a:ext cx="4445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444240" imgH="1384200" progId="Equation.DSMT4">
                  <p:embed/>
                </p:oleObj>
              </mc:Choice>
              <mc:Fallback>
                <p:oleObj name="Equation" r:id="rId5" imgW="444240" imgH="1384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2222500"/>
                        <a:ext cx="444500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400300" y="3009900"/>
          <a:ext cx="49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7" imgW="495000" imgH="495000" progId="Equation.DSMT4">
                  <p:embed/>
                </p:oleObj>
              </mc:Choice>
              <mc:Fallback>
                <p:oleObj name="Equation" r:id="rId7" imgW="495000" imgH="4950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3009900"/>
                        <a:ext cx="4953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1447800" y="2445412"/>
            <a:ext cx="990600" cy="3104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447800" y="2832100"/>
            <a:ext cx="990600" cy="762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648200" y="2679700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435475" y="2259013"/>
          <a:ext cx="4445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9" imgW="444240" imgH="1384200" progId="Equation.DSMT4">
                  <p:embed/>
                </p:oleObj>
              </mc:Choice>
              <mc:Fallback>
                <p:oleObj name="Equation" r:id="rId9" imgW="444240" imgH="1384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5475" y="2259013"/>
                        <a:ext cx="444500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>
            <a:off x="4931392" y="2908300"/>
            <a:ext cx="990600" cy="3104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917744" y="3365500"/>
            <a:ext cx="1025856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527300" y="35814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1" imgW="368280" imgH="291960" progId="Equation.DSMT4">
                  <p:embed/>
                </p:oleObj>
              </mc:Choice>
              <mc:Fallback>
                <p:oleObj name="Equation" r:id="rId11" imgW="368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35814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514600" y="25908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3" imgW="368280" imgH="291960" progId="Equation.DSMT4">
                  <p:embed/>
                </p:oleObj>
              </mc:Choice>
              <mc:Fallback>
                <p:oleObj name="Equation" r:id="rId13" imgW="368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5908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324600" y="2438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438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6160448" y="36576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7" imgW="368280" imgH="291960" progId="Equation.DSMT4">
                  <p:embed/>
                </p:oleObj>
              </mc:Choice>
              <mc:Fallback>
                <p:oleObj name="Equation" r:id="rId17" imgW="3682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0448" y="36576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1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168856" y="2419064"/>
            <a:ext cx="255896" cy="149670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no sum of digits is more than 9: </a:t>
            </a:r>
          </a:p>
          <a:p>
            <a:r>
              <a:rPr lang="en-US" dirty="0"/>
              <a:t>Add </a:t>
            </a:r>
            <a:r>
              <a:rPr lang="en-US" dirty="0">
                <a:solidFill>
                  <a:srgbClr val="0000FF"/>
                </a:solidFill>
              </a:rPr>
              <a:t>5623 + 3172</a:t>
            </a:r>
            <a:r>
              <a:rPr lang="en-US" dirty="0"/>
              <a:t>. </a:t>
            </a: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  <a:p>
            <a:endParaRPr lang="en-US" dirty="0">
              <a:solidFill>
                <a:srgbClr val="000099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143000" y="2438400"/>
          <a:ext cx="1257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3" imgW="1257120" imgH="1015920" progId="Equation.DSMT4">
                  <p:embed/>
                </p:oleObj>
              </mc:Choice>
              <mc:Fallback>
                <p:oleObj name="Equation" r:id="rId3" imgW="1257120" imgH="101592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38400"/>
                        <a:ext cx="12573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10800000">
            <a:off x="2514600" y="2571464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2514601" y="3144219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235656" y="2446360"/>
          <a:ext cx="812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5" imgW="812447" imgH="241195" progId="Equation.DSMT4">
                  <p:embed/>
                </p:oleObj>
              </mc:Choice>
              <mc:Fallback>
                <p:oleObj name="Equation" r:id="rId5" imgW="812447" imgH="241195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656" y="2446360"/>
                        <a:ext cx="8128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375" name="Object 7"/>
          <p:cNvGraphicFramePr>
            <a:graphicFrameLocks noChangeAspect="1"/>
          </p:cNvGraphicFramePr>
          <p:nvPr/>
        </p:nvGraphicFramePr>
        <p:xfrm>
          <a:off x="3227696" y="3015964"/>
          <a:ext cx="812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7" imgW="812447" imgH="241195" progId="Equation.DSMT4">
                  <p:embed/>
                </p:oleObj>
              </mc:Choice>
              <mc:Fallback>
                <p:oleObj name="Equation" r:id="rId7" imgW="812447" imgH="241195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696" y="3015964"/>
                        <a:ext cx="8128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376" name="Object 8"/>
          <p:cNvGraphicFramePr>
            <a:graphicFrameLocks noChangeAspect="1"/>
          </p:cNvGraphicFramePr>
          <p:nvPr/>
        </p:nvGraphicFramePr>
        <p:xfrm>
          <a:off x="3225800" y="3623977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9" imgW="1054100" imgH="304800" progId="Equation.DSMT4">
                  <p:embed/>
                </p:oleObj>
              </mc:Choice>
              <mc:Fallback>
                <p:oleObj name="Equation" r:id="rId9" imgW="1054100" imgH="304800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623977"/>
                        <a:ext cx="1054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6149644" y="2348552"/>
            <a:ext cx="255896" cy="149670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387975" y="2389496"/>
          <a:ext cx="1257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1" imgW="1257120" imgH="1015920" progId="Equation.DSMT4">
                  <p:embed/>
                </p:oleObj>
              </mc:Choice>
              <mc:Fallback>
                <p:oleObj name="Equation" r:id="rId11" imgW="1257120" imgH="1015920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975" y="2389496"/>
                        <a:ext cx="12573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/>
        </p:nvGraphicFramePr>
        <p:xfrm>
          <a:off x="7350456" y="3491552"/>
          <a:ext cx="1016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3" imgW="1015559" imgH="304668" progId="Equation.DSMT4">
                  <p:embed/>
                </p:oleObj>
              </mc:Choice>
              <mc:Fallback>
                <p:oleObj name="Equation" r:id="rId13" imgW="1015559" imgH="304668" progId="Equation.DSMT4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456" y="3491552"/>
                        <a:ext cx="1016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1662752" y="4285964"/>
            <a:ext cx="255896" cy="149670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1156648" y="4324064"/>
          <a:ext cx="1257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5" imgW="1257120" imgH="1015920" progId="Equation.DSMT4">
                  <p:embed/>
                </p:oleObj>
              </mc:Choice>
              <mc:Fallback>
                <p:oleObj name="Equation" r:id="rId15" imgW="1257120" imgH="1015920" progId="Equation.DSMT4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48" y="4324064"/>
                        <a:ext cx="12573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8"/>
          <p:cNvGraphicFramePr>
            <a:graphicFrameLocks noChangeAspect="1"/>
          </p:cNvGraphicFramePr>
          <p:nvPr/>
        </p:nvGraphicFramePr>
        <p:xfrm>
          <a:off x="2984500" y="5490877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7" imgW="1536033" imgH="304668" progId="Equation.DSMT4">
                  <p:embed/>
                </p:oleObj>
              </mc:Choice>
              <mc:Fallback>
                <p:oleObj name="Equation" r:id="rId17" imgW="1536033" imgH="304668" progId="Equation.DSMT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5490877"/>
                        <a:ext cx="1536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5629892" y="4296768"/>
            <a:ext cx="255896" cy="1496704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5373688" y="4351360"/>
          <a:ext cx="1257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9" imgW="1257120" imgH="1015920" progId="Equation.DSMT4">
                  <p:embed/>
                </p:oleObj>
              </mc:Choice>
              <mc:Fallback>
                <p:oleObj name="Equation" r:id="rId19" imgW="1257120" imgH="1015920" progId="Equation.DSMT4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4351360"/>
                        <a:ext cx="12573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/>
        </p:nvGraphicFramePr>
        <p:xfrm>
          <a:off x="7158038" y="5501989"/>
          <a:ext cx="165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21" imgW="1651000" imgH="304800" progId="Equation.DSMT4">
                  <p:embed/>
                </p:oleObj>
              </mc:Choice>
              <mc:Fallback>
                <p:oleObj name="Equation" r:id="rId21" imgW="1651000" imgH="304800" progId="Equation.DSMT4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038" y="5501989"/>
                        <a:ext cx="1651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186296" y="355410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296" y="355410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172200" y="350425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50425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6463352" y="350425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27" imgW="203040" imgH="291960" progId="Equation.DSMT4">
                  <p:embed/>
                </p:oleObj>
              </mc:Choice>
              <mc:Fallback>
                <p:oleObj name="Equation" r:id="rId27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3352" y="350425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1715448" y="54229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29" imgW="203040" imgH="279360" progId="Equation.DSMT4">
                  <p:embed/>
                </p:oleObj>
              </mc:Choice>
              <mc:Fallback>
                <p:oleObj name="Equation" r:id="rId29" imgW="2030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448" y="54229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1967552" y="541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31" imgW="203040" imgH="291960" progId="Equation.DSMT4">
                  <p:embed/>
                </p:oleObj>
              </mc:Choice>
              <mc:Fallback>
                <p:oleObj name="Equation" r:id="rId31" imgW="2030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552" y="541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2209800" y="541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33" imgW="203040" imgH="291960" progId="Equation.DSMT4">
                  <p:embed/>
                </p:oleObj>
              </mc:Choice>
              <mc:Fallback>
                <p:oleObj name="Equation" r:id="rId33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1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5666096" y="541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5" imgW="203040" imgH="291960" progId="Equation.DSMT4">
                  <p:embed/>
                </p:oleObj>
              </mc:Choice>
              <mc:Fallback>
                <p:oleObj name="Equation" r:id="rId35" imgW="2030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6096" y="541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5920096" y="54229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37" imgW="203040" imgH="279360" progId="Equation.DSMT4">
                  <p:embed/>
                </p:oleObj>
              </mc:Choice>
              <mc:Fallback>
                <p:oleObj name="Equation" r:id="rId37" imgW="20304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0096" y="54229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6183952" y="541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38" imgW="203040" imgH="291960" progId="Equation.DSMT4">
                  <p:embed/>
                </p:oleObj>
              </mc:Choice>
              <mc:Fallback>
                <p:oleObj name="Equation" r:id="rId38" imgW="2030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3952" y="541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6453496" y="5410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39" imgW="203040" imgH="291960" progId="Equation.DSMT4">
                  <p:embed/>
                </p:oleObj>
              </mc:Choice>
              <mc:Fallback>
                <p:oleObj name="Equation" r:id="rId39" imgW="20304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3496" y="5410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2" grpId="0" animBg="1"/>
      <p:bldP spid="29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412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1.2</vt:lpstr>
      <vt:lpstr>Objectives</vt:lpstr>
      <vt:lpstr>Example 1</vt:lpstr>
      <vt:lpstr>Addition with Whole Numbers</vt:lpstr>
      <vt:lpstr>Addition with Whole Numbers</vt:lpstr>
      <vt:lpstr>Addition with Whole Numbers</vt:lpstr>
      <vt:lpstr>Example 2</vt:lpstr>
      <vt:lpstr>Example 3</vt:lpstr>
      <vt:lpstr>Example 4</vt:lpstr>
      <vt:lpstr>Example 4 (cont.)</vt:lpstr>
      <vt:lpstr>Completion Example 5</vt:lpstr>
      <vt:lpstr>Example 6</vt:lpstr>
      <vt:lpstr>Example 6 (cont.)</vt:lpstr>
      <vt:lpstr> Completion Example 7</vt:lpstr>
      <vt:lpstr>Example 8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47</cp:revision>
  <dcterms:created xsi:type="dcterms:W3CDTF">2013-04-26T14:43:13Z</dcterms:created>
  <dcterms:modified xsi:type="dcterms:W3CDTF">2016-10-03T14:15:23Z</dcterms:modified>
</cp:coreProperties>
</file>