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99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46"/>
      <p:bold r:id="rId47"/>
      <p:italic r:id="rId48"/>
      <p:boldItalic r:id="rId4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99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font" Target="fonts/font2.fntdata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font" Target="fonts/font3.fntdata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1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13" Type="http://schemas.openxmlformats.org/officeDocument/2006/relationships/image" Target="../media/image100.wmf"/><Relationship Id="rId3" Type="http://schemas.openxmlformats.org/officeDocument/2006/relationships/image" Target="../media/image90.wmf"/><Relationship Id="rId7" Type="http://schemas.openxmlformats.org/officeDocument/2006/relationships/image" Target="../media/image94.wmf"/><Relationship Id="rId12" Type="http://schemas.openxmlformats.org/officeDocument/2006/relationships/image" Target="../media/image99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6" Type="http://schemas.openxmlformats.org/officeDocument/2006/relationships/image" Target="../media/image93.wmf"/><Relationship Id="rId11" Type="http://schemas.openxmlformats.org/officeDocument/2006/relationships/image" Target="../media/image98.wmf"/><Relationship Id="rId5" Type="http://schemas.openxmlformats.org/officeDocument/2006/relationships/image" Target="../media/image92.wmf"/><Relationship Id="rId15" Type="http://schemas.openxmlformats.org/officeDocument/2006/relationships/image" Target="../media/image102.wmf"/><Relationship Id="rId10" Type="http://schemas.openxmlformats.org/officeDocument/2006/relationships/image" Target="../media/image97.wmf"/><Relationship Id="rId4" Type="http://schemas.openxmlformats.org/officeDocument/2006/relationships/image" Target="../media/image91.wmf"/><Relationship Id="rId9" Type="http://schemas.openxmlformats.org/officeDocument/2006/relationships/image" Target="../media/image96.wmf"/><Relationship Id="rId14" Type="http://schemas.openxmlformats.org/officeDocument/2006/relationships/image" Target="../media/image101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3" Type="http://schemas.openxmlformats.org/officeDocument/2006/relationships/image" Target="../media/image104.wmf"/><Relationship Id="rId7" Type="http://schemas.openxmlformats.org/officeDocument/2006/relationships/image" Target="../media/image108.wmf"/><Relationship Id="rId2" Type="http://schemas.openxmlformats.org/officeDocument/2006/relationships/image" Target="../media/image88.wmf"/><Relationship Id="rId1" Type="http://schemas.openxmlformats.org/officeDocument/2006/relationships/image" Target="../media/image103.wmf"/><Relationship Id="rId6" Type="http://schemas.openxmlformats.org/officeDocument/2006/relationships/image" Target="../media/image107.wmf"/><Relationship Id="rId5" Type="http://schemas.openxmlformats.org/officeDocument/2006/relationships/image" Target="../media/image106.wmf"/><Relationship Id="rId10" Type="http://schemas.openxmlformats.org/officeDocument/2006/relationships/image" Target="../media/image111.wmf"/><Relationship Id="rId4" Type="http://schemas.openxmlformats.org/officeDocument/2006/relationships/image" Target="../media/image105.wmf"/><Relationship Id="rId9" Type="http://schemas.openxmlformats.org/officeDocument/2006/relationships/image" Target="../media/image11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wmf"/><Relationship Id="rId7" Type="http://schemas.openxmlformats.org/officeDocument/2006/relationships/image" Target="../media/image115.wmf"/><Relationship Id="rId2" Type="http://schemas.openxmlformats.org/officeDocument/2006/relationships/image" Target="../media/image88.wmf"/><Relationship Id="rId1" Type="http://schemas.openxmlformats.org/officeDocument/2006/relationships/image" Target="../media/image112.wmf"/><Relationship Id="rId6" Type="http://schemas.openxmlformats.org/officeDocument/2006/relationships/image" Target="../media/image114.wmf"/><Relationship Id="rId5" Type="http://schemas.openxmlformats.org/officeDocument/2006/relationships/image" Target="../media/image113.wmf"/><Relationship Id="rId4" Type="http://schemas.openxmlformats.org/officeDocument/2006/relationships/image" Target="../media/image107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wmf"/><Relationship Id="rId13" Type="http://schemas.openxmlformats.org/officeDocument/2006/relationships/image" Target="../media/image128.wmf"/><Relationship Id="rId3" Type="http://schemas.openxmlformats.org/officeDocument/2006/relationships/image" Target="../media/image118.wmf"/><Relationship Id="rId7" Type="http://schemas.openxmlformats.org/officeDocument/2006/relationships/image" Target="../media/image122.wmf"/><Relationship Id="rId12" Type="http://schemas.openxmlformats.org/officeDocument/2006/relationships/image" Target="../media/image127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Relationship Id="rId6" Type="http://schemas.openxmlformats.org/officeDocument/2006/relationships/image" Target="../media/image121.wmf"/><Relationship Id="rId11" Type="http://schemas.openxmlformats.org/officeDocument/2006/relationships/image" Target="../media/image126.wmf"/><Relationship Id="rId5" Type="http://schemas.openxmlformats.org/officeDocument/2006/relationships/image" Target="../media/image120.wmf"/><Relationship Id="rId10" Type="http://schemas.openxmlformats.org/officeDocument/2006/relationships/image" Target="../media/image125.wmf"/><Relationship Id="rId4" Type="http://schemas.openxmlformats.org/officeDocument/2006/relationships/image" Target="../media/image119.wmf"/><Relationship Id="rId9" Type="http://schemas.openxmlformats.org/officeDocument/2006/relationships/image" Target="../media/image124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wmf"/><Relationship Id="rId1" Type="http://schemas.openxmlformats.org/officeDocument/2006/relationships/image" Target="../media/image129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2.wmf"/><Relationship Id="rId1" Type="http://schemas.openxmlformats.org/officeDocument/2006/relationships/image" Target="../media/image131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5.wmf"/><Relationship Id="rId2" Type="http://schemas.openxmlformats.org/officeDocument/2006/relationships/image" Target="../media/image134.wmf"/><Relationship Id="rId1" Type="http://schemas.openxmlformats.org/officeDocument/2006/relationships/image" Target="../media/image133.wmf"/><Relationship Id="rId4" Type="http://schemas.openxmlformats.org/officeDocument/2006/relationships/image" Target="../media/image136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9.wmf"/><Relationship Id="rId7" Type="http://schemas.openxmlformats.org/officeDocument/2006/relationships/image" Target="../media/image143.wmf"/><Relationship Id="rId2" Type="http://schemas.openxmlformats.org/officeDocument/2006/relationships/image" Target="../media/image138.wmf"/><Relationship Id="rId1" Type="http://schemas.openxmlformats.org/officeDocument/2006/relationships/image" Target="../media/image137.wmf"/><Relationship Id="rId6" Type="http://schemas.openxmlformats.org/officeDocument/2006/relationships/image" Target="../media/image142.wmf"/><Relationship Id="rId5" Type="http://schemas.openxmlformats.org/officeDocument/2006/relationships/image" Target="../media/image141.wmf"/><Relationship Id="rId4" Type="http://schemas.openxmlformats.org/officeDocument/2006/relationships/image" Target="../media/image140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6.wmf"/><Relationship Id="rId7" Type="http://schemas.openxmlformats.org/officeDocument/2006/relationships/image" Target="../media/image150.wmf"/><Relationship Id="rId2" Type="http://schemas.openxmlformats.org/officeDocument/2006/relationships/image" Target="../media/image145.wmf"/><Relationship Id="rId1" Type="http://schemas.openxmlformats.org/officeDocument/2006/relationships/image" Target="../media/image144.wmf"/><Relationship Id="rId6" Type="http://schemas.openxmlformats.org/officeDocument/2006/relationships/image" Target="../media/image149.wmf"/><Relationship Id="rId5" Type="http://schemas.openxmlformats.org/officeDocument/2006/relationships/image" Target="../media/image148.wmf"/><Relationship Id="rId4" Type="http://schemas.openxmlformats.org/officeDocument/2006/relationships/image" Target="../media/image147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3.wmf"/><Relationship Id="rId2" Type="http://schemas.openxmlformats.org/officeDocument/2006/relationships/image" Target="../media/image152.wmf"/><Relationship Id="rId1" Type="http://schemas.openxmlformats.org/officeDocument/2006/relationships/image" Target="../media/image151.wmf"/><Relationship Id="rId5" Type="http://schemas.openxmlformats.org/officeDocument/2006/relationships/image" Target="../media/image155.wmf"/><Relationship Id="rId4" Type="http://schemas.openxmlformats.org/officeDocument/2006/relationships/image" Target="../media/image15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8.wmf"/><Relationship Id="rId2" Type="http://schemas.openxmlformats.org/officeDocument/2006/relationships/image" Target="../media/image157.wmf"/><Relationship Id="rId1" Type="http://schemas.openxmlformats.org/officeDocument/2006/relationships/image" Target="../media/image156.wmf"/><Relationship Id="rId4" Type="http://schemas.openxmlformats.org/officeDocument/2006/relationships/image" Target="../media/image159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7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5" Type="http://schemas.openxmlformats.org/officeDocument/2006/relationships/image" Target="../media/image1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Relationship Id="rId1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Relationship Id="rId9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image" Target="../media/image48.wmf"/><Relationship Id="rId18" Type="http://schemas.openxmlformats.org/officeDocument/2006/relationships/image" Target="../media/image5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12" Type="http://schemas.openxmlformats.org/officeDocument/2006/relationships/image" Target="../media/image47.wmf"/><Relationship Id="rId17" Type="http://schemas.openxmlformats.org/officeDocument/2006/relationships/image" Target="../media/image52.wmf"/><Relationship Id="rId2" Type="http://schemas.openxmlformats.org/officeDocument/2006/relationships/image" Target="../media/image37.wmf"/><Relationship Id="rId16" Type="http://schemas.openxmlformats.org/officeDocument/2006/relationships/image" Target="../media/image51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11" Type="http://schemas.openxmlformats.org/officeDocument/2006/relationships/image" Target="../media/image46.wmf"/><Relationship Id="rId5" Type="http://schemas.openxmlformats.org/officeDocument/2006/relationships/image" Target="../media/image40.wmf"/><Relationship Id="rId15" Type="http://schemas.openxmlformats.org/officeDocument/2006/relationships/image" Target="../media/image50.wmf"/><Relationship Id="rId10" Type="http://schemas.openxmlformats.org/officeDocument/2006/relationships/image" Target="../media/image45.wmf"/><Relationship Id="rId19" Type="http://schemas.openxmlformats.org/officeDocument/2006/relationships/image" Target="../media/image54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Relationship Id="rId14" Type="http://schemas.openxmlformats.org/officeDocument/2006/relationships/image" Target="../media/image4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image" Target="../media/image72.wmf"/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12" Type="http://schemas.openxmlformats.org/officeDocument/2006/relationships/image" Target="../media/image71.wmf"/><Relationship Id="rId17" Type="http://schemas.openxmlformats.org/officeDocument/2006/relationships/image" Target="../media/image76.wmf"/><Relationship Id="rId2" Type="http://schemas.openxmlformats.org/officeDocument/2006/relationships/image" Target="../media/image61.wmf"/><Relationship Id="rId16" Type="http://schemas.openxmlformats.org/officeDocument/2006/relationships/image" Target="../media/image75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11" Type="http://schemas.openxmlformats.org/officeDocument/2006/relationships/image" Target="../media/image70.wmf"/><Relationship Id="rId5" Type="http://schemas.openxmlformats.org/officeDocument/2006/relationships/image" Target="../media/image64.wmf"/><Relationship Id="rId15" Type="http://schemas.openxmlformats.org/officeDocument/2006/relationships/image" Target="../media/image74.wmf"/><Relationship Id="rId10" Type="http://schemas.openxmlformats.org/officeDocument/2006/relationships/image" Target="../media/image69.wmf"/><Relationship Id="rId4" Type="http://schemas.openxmlformats.org/officeDocument/2006/relationships/image" Target="../media/image63.wmf"/><Relationship Id="rId9" Type="http://schemas.openxmlformats.org/officeDocument/2006/relationships/image" Target="../media/image68.wmf"/><Relationship Id="rId14" Type="http://schemas.openxmlformats.org/officeDocument/2006/relationships/image" Target="../media/image7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image" Target="../media/image79.wmf"/><Relationship Id="rId7" Type="http://schemas.openxmlformats.org/officeDocument/2006/relationships/image" Target="../media/image83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11" Type="http://schemas.openxmlformats.org/officeDocument/2006/relationships/image" Target="../media/image87.wmf"/><Relationship Id="rId5" Type="http://schemas.openxmlformats.org/officeDocument/2006/relationships/image" Target="../media/image81.wmf"/><Relationship Id="rId10" Type="http://schemas.openxmlformats.org/officeDocument/2006/relationships/image" Target="../media/image86.wmf"/><Relationship Id="rId4" Type="http://schemas.openxmlformats.org/officeDocument/2006/relationships/image" Target="../media/image80.wmf"/><Relationship Id="rId9" Type="http://schemas.openxmlformats.org/officeDocument/2006/relationships/image" Target="../media/image8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DFE96D-86E3-4444-9E51-B0744A19966E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09CABF-55F3-429B-A50E-5F55D2A271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.bin"/><Relationship Id="rId18" Type="http://schemas.openxmlformats.org/officeDocument/2006/relationships/oleObject" Target="../embeddings/oleObject13.bin"/><Relationship Id="rId26" Type="http://schemas.openxmlformats.org/officeDocument/2006/relationships/oleObject" Target="../embeddings/oleObject17.bin"/><Relationship Id="rId3" Type="http://schemas.openxmlformats.org/officeDocument/2006/relationships/oleObject" Target="../embeddings/oleObject4.bin"/><Relationship Id="rId21" Type="http://schemas.openxmlformats.org/officeDocument/2006/relationships/image" Target="../media/image12.wmf"/><Relationship Id="rId34" Type="http://schemas.openxmlformats.org/officeDocument/2006/relationships/oleObject" Target="../embeddings/oleObject21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2.bin"/><Relationship Id="rId25" Type="http://schemas.openxmlformats.org/officeDocument/2006/relationships/image" Target="../media/image14.wmf"/><Relationship Id="rId33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4.bin"/><Relationship Id="rId29" Type="http://schemas.openxmlformats.org/officeDocument/2006/relationships/image" Target="../media/image1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24" Type="http://schemas.openxmlformats.org/officeDocument/2006/relationships/oleObject" Target="../embeddings/oleObject16.bin"/><Relationship Id="rId32" Type="http://schemas.openxmlformats.org/officeDocument/2006/relationships/oleObject" Target="../embeddings/oleObject20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23" Type="http://schemas.openxmlformats.org/officeDocument/2006/relationships/image" Target="../media/image13.wmf"/><Relationship Id="rId28" Type="http://schemas.openxmlformats.org/officeDocument/2006/relationships/oleObject" Target="../embeddings/oleObject18.bin"/><Relationship Id="rId10" Type="http://schemas.openxmlformats.org/officeDocument/2006/relationships/image" Target="../media/image8.wmf"/><Relationship Id="rId19" Type="http://schemas.openxmlformats.org/officeDocument/2006/relationships/image" Target="../media/image11.wmf"/><Relationship Id="rId31" Type="http://schemas.openxmlformats.org/officeDocument/2006/relationships/image" Target="../media/image17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Relationship Id="rId22" Type="http://schemas.openxmlformats.org/officeDocument/2006/relationships/oleObject" Target="../embeddings/oleObject15.bin"/><Relationship Id="rId27" Type="http://schemas.openxmlformats.org/officeDocument/2006/relationships/image" Target="../media/image15.wmf"/><Relationship Id="rId30" Type="http://schemas.openxmlformats.org/officeDocument/2006/relationships/oleObject" Target="../embeddings/oleObject19.bin"/><Relationship Id="rId35" Type="http://schemas.openxmlformats.org/officeDocument/2006/relationships/image" Target="../media/image19.wmf"/><Relationship Id="rId8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5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4.bin"/><Relationship Id="rId18" Type="http://schemas.openxmlformats.org/officeDocument/2006/relationships/image" Target="../media/image34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3.wmf"/><Relationship Id="rId20" Type="http://schemas.openxmlformats.org/officeDocument/2006/relationships/image" Target="../media/image3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0.wmf"/><Relationship Id="rId19" Type="http://schemas.openxmlformats.org/officeDocument/2006/relationships/oleObject" Target="../embeddings/oleObject37.bin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2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3.bin"/><Relationship Id="rId18" Type="http://schemas.openxmlformats.org/officeDocument/2006/relationships/image" Target="../media/image43.wmf"/><Relationship Id="rId26" Type="http://schemas.openxmlformats.org/officeDocument/2006/relationships/oleObject" Target="../embeddings/oleObject50.bin"/><Relationship Id="rId39" Type="http://schemas.openxmlformats.org/officeDocument/2006/relationships/image" Target="../media/image53.wmf"/><Relationship Id="rId21" Type="http://schemas.openxmlformats.org/officeDocument/2006/relationships/oleObject" Target="../embeddings/oleObject47.bin"/><Relationship Id="rId34" Type="http://schemas.openxmlformats.org/officeDocument/2006/relationships/oleObject" Target="../embeddings/oleObject54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29" Type="http://schemas.openxmlformats.org/officeDocument/2006/relationships/image" Target="../media/image48.wmf"/><Relationship Id="rId41" Type="http://schemas.openxmlformats.org/officeDocument/2006/relationships/image" Target="../media/image5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2.bin"/><Relationship Id="rId24" Type="http://schemas.openxmlformats.org/officeDocument/2006/relationships/oleObject" Target="../embeddings/oleObject49.bin"/><Relationship Id="rId32" Type="http://schemas.openxmlformats.org/officeDocument/2006/relationships/oleObject" Target="../embeddings/oleObject53.bin"/><Relationship Id="rId37" Type="http://schemas.openxmlformats.org/officeDocument/2006/relationships/image" Target="../media/image52.wmf"/><Relationship Id="rId40" Type="http://schemas.openxmlformats.org/officeDocument/2006/relationships/oleObject" Target="../embeddings/oleObject57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4.bin"/><Relationship Id="rId23" Type="http://schemas.openxmlformats.org/officeDocument/2006/relationships/image" Target="../media/image45.wmf"/><Relationship Id="rId28" Type="http://schemas.openxmlformats.org/officeDocument/2006/relationships/oleObject" Target="../embeddings/oleObject51.bin"/><Relationship Id="rId36" Type="http://schemas.openxmlformats.org/officeDocument/2006/relationships/oleObject" Target="../embeddings/oleObject55.bin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46.bin"/><Relationship Id="rId31" Type="http://schemas.openxmlformats.org/officeDocument/2006/relationships/image" Target="../media/image4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41.wmf"/><Relationship Id="rId22" Type="http://schemas.openxmlformats.org/officeDocument/2006/relationships/oleObject" Target="../embeddings/oleObject48.bin"/><Relationship Id="rId27" Type="http://schemas.openxmlformats.org/officeDocument/2006/relationships/image" Target="../media/image47.wmf"/><Relationship Id="rId30" Type="http://schemas.openxmlformats.org/officeDocument/2006/relationships/oleObject" Target="../embeddings/oleObject52.bin"/><Relationship Id="rId35" Type="http://schemas.openxmlformats.org/officeDocument/2006/relationships/image" Target="../media/image51.wmf"/><Relationship Id="rId8" Type="http://schemas.openxmlformats.org/officeDocument/2006/relationships/image" Target="../media/image38.wmf"/><Relationship Id="rId3" Type="http://schemas.openxmlformats.org/officeDocument/2006/relationships/oleObject" Target="../embeddings/oleObject38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5.bin"/><Relationship Id="rId25" Type="http://schemas.openxmlformats.org/officeDocument/2006/relationships/image" Target="../media/image46.wmf"/><Relationship Id="rId33" Type="http://schemas.openxmlformats.org/officeDocument/2006/relationships/image" Target="../media/image50.wmf"/><Relationship Id="rId38" Type="http://schemas.openxmlformats.org/officeDocument/2006/relationships/oleObject" Target="../embeddings/oleObject56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61.bin"/></Relationships>
</file>

<file path=ppt/slides/_rels/slide2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4.wmf"/><Relationship Id="rId18" Type="http://schemas.openxmlformats.org/officeDocument/2006/relationships/oleObject" Target="../embeddings/oleObject71.bin"/><Relationship Id="rId26" Type="http://schemas.openxmlformats.org/officeDocument/2006/relationships/oleObject" Target="../embeddings/oleObject75.bin"/><Relationship Id="rId21" Type="http://schemas.openxmlformats.org/officeDocument/2006/relationships/image" Target="../media/image68.wmf"/><Relationship Id="rId34" Type="http://schemas.openxmlformats.org/officeDocument/2006/relationships/oleObject" Target="../embeddings/oleObject79.bin"/><Relationship Id="rId7" Type="http://schemas.openxmlformats.org/officeDocument/2006/relationships/oleObject" Target="../embeddings/oleObject65.bin"/><Relationship Id="rId12" Type="http://schemas.openxmlformats.org/officeDocument/2006/relationships/oleObject" Target="../embeddings/oleObject68.bin"/><Relationship Id="rId17" Type="http://schemas.openxmlformats.org/officeDocument/2006/relationships/image" Target="../media/image66.wmf"/><Relationship Id="rId25" Type="http://schemas.openxmlformats.org/officeDocument/2006/relationships/image" Target="../media/image70.wmf"/><Relationship Id="rId33" Type="http://schemas.openxmlformats.org/officeDocument/2006/relationships/image" Target="../media/image7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0.bin"/><Relationship Id="rId20" Type="http://schemas.openxmlformats.org/officeDocument/2006/relationships/oleObject" Target="../embeddings/oleObject72.bin"/><Relationship Id="rId29" Type="http://schemas.openxmlformats.org/officeDocument/2006/relationships/image" Target="../media/image72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1.wmf"/><Relationship Id="rId11" Type="http://schemas.openxmlformats.org/officeDocument/2006/relationships/image" Target="../media/image63.wmf"/><Relationship Id="rId24" Type="http://schemas.openxmlformats.org/officeDocument/2006/relationships/oleObject" Target="../embeddings/oleObject74.bin"/><Relationship Id="rId32" Type="http://schemas.openxmlformats.org/officeDocument/2006/relationships/oleObject" Target="../embeddings/oleObject78.bin"/><Relationship Id="rId37" Type="http://schemas.openxmlformats.org/officeDocument/2006/relationships/image" Target="../media/image76.wmf"/><Relationship Id="rId5" Type="http://schemas.openxmlformats.org/officeDocument/2006/relationships/oleObject" Target="../embeddings/oleObject64.bin"/><Relationship Id="rId15" Type="http://schemas.openxmlformats.org/officeDocument/2006/relationships/image" Target="../media/image65.wmf"/><Relationship Id="rId23" Type="http://schemas.openxmlformats.org/officeDocument/2006/relationships/image" Target="../media/image69.wmf"/><Relationship Id="rId28" Type="http://schemas.openxmlformats.org/officeDocument/2006/relationships/oleObject" Target="../embeddings/oleObject76.bin"/><Relationship Id="rId36" Type="http://schemas.openxmlformats.org/officeDocument/2006/relationships/oleObject" Target="../embeddings/oleObject80.bin"/><Relationship Id="rId10" Type="http://schemas.openxmlformats.org/officeDocument/2006/relationships/oleObject" Target="../embeddings/oleObject67.bin"/><Relationship Id="rId19" Type="http://schemas.openxmlformats.org/officeDocument/2006/relationships/image" Target="../media/image67.wmf"/><Relationship Id="rId31" Type="http://schemas.openxmlformats.org/officeDocument/2006/relationships/image" Target="../media/image7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6.bin"/><Relationship Id="rId14" Type="http://schemas.openxmlformats.org/officeDocument/2006/relationships/oleObject" Target="../embeddings/oleObject69.bin"/><Relationship Id="rId22" Type="http://schemas.openxmlformats.org/officeDocument/2006/relationships/oleObject" Target="../embeddings/oleObject73.bin"/><Relationship Id="rId27" Type="http://schemas.openxmlformats.org/officeDocument/2006/relationships/image" Target="../media/image71.wmf"/><Relationship Id="rId30" Type="http://schemas.openxmlformats.org/officeDocument/2006/relationships/oleObject" Target="../embeddings/oleObject77.bin"/><Relationship Id="rId35" Type="http://schemas.openxmlformats.org/officeDocument/2006/relationships/image" Target="../media/image75.wmf"/><Relationship Id="rId8" Type="http://schemas.openxmlformats.org/officeDocument/2006/relationships/image" Target="../media/image62.wmf"/><Relationship Id="rId3" Type="http://schemas.openxmlformats.org/officeDocument/2006/relationships/oleObject" Target="../embeddings/oleObject63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oleObject" Target="../embeddings/oleObject86.bin"/><Relationship Id="rId18" Type="http://schemas.openxmlformats.org/officeDocument/2006/relationships/oleObject" Target="../embeddings/oleObject89.bin"/><Relationship Id="rId3" Type="http://schemas.openxmlformats.org/officeDocument/2006/relationships/oleObject" Target="../embeddings/oleObject81.bin"/><Relationship Id="rId21" Type="http://schemas.openxmlformats.org/officeDocument/2006/relationships/image" Target="../media/image85.wmf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1.wmf"/><Relationship Id="rId17" Type="http://schemas.openxmlformats.org/officeDocument/2006/relationships/image" Target="../media/image83.wmf"/><Relationship Id="rId25" Type="http://schemas.openxmlformats.org/officeDocument/2006/relationships/image" Target="../media/image8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8.bin"/><Relationship Id="rId20" Type="http://schemas.openxmlformats.org/officeDocument/2006/relationships/oleObject" Target="../embeddings/oleObject90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85.bin"/><Relationship Id="rId24" Type="http://schemas.openxmlformats.org/officeDocument/2006/relationships/oleObject" Target="../embeddings/oleObject92.bin"/><Relationship Id="rId5" Type="http://schemas.openxmlformats.org/officeDocument/2006/relationships/oleObject" Target="../embeddings/oleObject82.bin"/><Relationship Id="rId15" Type="http://schemas.openxmlformats.org/officeDocument/2006/relationships/oleObject" Target="../embeddings/oleObject87.bin"/><Relationship Id="rId23" Type="http://schemas.openxmlformats.org/officeDocument/2006/relationships/image" Target="../media/image86.wmf"/><Relationship Id="rId10" Type="http://schemas.openxmlformats.org/officeDocument/2006/relationships/image" Target="../media/image80.wmf"/><Relationship Id="rId19" Type="http://schemas.openxmlformats.org/officeDocument/2006/relationships/image" Target="../media/image84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82.wmf"/><Relationship Id="rId22" Type="http://schemas.openxmlformats.org/officeDocument/2006/relationships/oleObject" Target="../embeddings/oleObject91.bin"/></Relationships>
</file>

<file path=ppt/slides/_rels/slide2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8.bin"/><Relationship Id="rId18" Type="http://schemas.openxmlformats.org/officeDocument/2006/relationships/oleObject" Target="../embeddings/oleObject101.bin"/><Relationship Id="rId26" Type="http://schemas.openxmlformats.org/officeDocument/2006/relationships/oleObject" Target="../embeddings/oleObject105.bin"/><Relationship Id="rId3" Type="http://schemas.openxmlformats.org/officeDocument/2006/relationships/oleObject" Target="../embeddings/oleObject93.bin"/><Relationship Id="rId21" Type="http://schemas.openxmlformats.org/officeDocument/2006/relationships/image" Target="../media/image96.wmf"/><Relationship Id="rId34" Type="http://schemas.openxmlformats.org/officeDocument/2006/relationships/oleObject" Target="../embeddings/oleObject110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92.wmf"/><Relationship Id="rId17" Type="http://schemas.openxmlformats.org/officeDocument/2006/relationships/image" Target="../media/image94.wmf"/><Relationship Id="rId25" Type="http://schemas.openxmlformats.org/officeDocument/2006/relationships/image" Target="../media/image98.wmf"/><Relationship Id="rId33" Type="http://schemas.openxmlformats.org/officeDocument/2006/relationships/image" Target="../media/image10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0.bin"/><Relationship Id="rId20" Type="http://schemas.openxmlformats.org/officeDocument/2006/relationships/oleObject" Target="../embeddings/oleObject102.bin"/><Relationship Id="rId29" Type="http://schemas.openxmlformats.org/officeDocument/2006/relationships/oleObject" Target="../embeddings/oleObject107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9.wmf"/><Relationship Id="rId11" Type="http://schemas.openxmlformats.org/officeDocument/2006/relationships/oleObject" Target="../embeddings/oleObject97.bin"/><Relationship Id="rId24" Type="http://schemas.openxmlformats.org/officeDocument/2006/relationships/oleObject" Target="../embeddings/oleObject104.bin"/><Relationship Id="rId32" Type="http://schemas.openxmlformats.org/officeDocument/2006/relationships/oleObject" Target="../embeddings/oleObject109.bin"/><Relationship Id="rId5" Type="http://schemas.openxmlformats.org/officeDocument/2006/relationships/oleObject" Target="../embeddings/oleObject94.bin"/><Relationship Id="rId15" Type="http://schemas.openxmlformats.org/officeDocument/2006/relationships/oleObject" Target="../embeddings/oleObject99.bin"/><Relationship Id="rId23" Type="http://schemas.openxmlformats.org/officeDocument/2006/relationships/image" Target="../media/image97.wmf"/><Relationship Id="rId28" Type="http://schemas.openxmlformats.org/officeDocument/2006/relationships/oleObject" Target="../embeddings/oleObject106.bin"/><Relationship Id="rId10" Type="http://schemas.openxmlformats.org/officeDocument/2006/relationships/image" Target="../media/image91.wmf"/><Relationship Id="rId19" Type="http://schemas.openxmlformats.org/officeDocument/2006/relationships/image" Target="../media/image95.wmf"/><Relationship Id="rId31" Type="http://schemas.openxmlformats.org/officeDocument/2006/relationships/image" Target="../media/image100.wmf"/><Relationship Id="rId4" Type="http://schemas.openxmlformats.org/officeDocument/2006/relationships/image" Target="../media/image88.wmf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93.wmf"/><Relationship Id="rId22" Type="http://schemas.openxmlformats.org/officeDocument/2006/relationships/oleObject" Target="../embeddings/oleObject103.bin"/><Relationship Id="rId27" Type="http://schemas.openxmlformats.org/officeDocument/2006/relationships/image" Target="../media/image99.wmf"/><Relationship Id="rId30" Type="http://schemas.openxmlformats.org/officeDocument/2006/relationships/oleObject" Target="../embeddings/oleObject108.bin"/><Relationship Id="rId35" Type="http://schemas.openxmlformats.org/officeDocument/2006/relationships/image" Target="../media/image102.wmf"/><Relationship Id="rId8" Type="http://schemas.openxmlformats.org/officeDocument/2006/relationships/image" Target="../media/image90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13" Type="http://schemas.openxmlformats.org/officeDocument/2006/relationships/oleObject" Target="../embeddings/oleObject116.bin"/><Relationship Id="rId18" Type="http://schemas.openxmlformats.org/officeDocument/2006/relationships/image" Target="../media/image109.wmf"/><Relationship Id="rId26" Type="http://schemas.openxmlformats.org/officeDocument/2006/relationships/image" Target="../media/image111.wmf"/><Relationship Id="rId3" Type="http://schemas.openxmlformats.org/officeDocument/2006/relationships/oleObject" Target="../embeddings/oleObject111.bin"/><Relationship Id="rId21" Type="http://schemas.openxmlformats.org/officeDocument/2006/relationships/oleObject" Target="../embeddings/oleObject121.bin"/><Relationship Id="rId7" Type="http://schemas.openxmlformats.org/officeDocument/2006/relationships/oleObject" Target="../embeddings/oleObject113.bin"/><Relationship Id="rId12" Type="http://schemas.openxmlformats.org/officeDocument/2006/relationships/image" Target="../media/image106.wmf"/><Relationship Id="rId17" Type="http://schemas.openxmlformats.org/officeDocument/2006/relationships/oleObject" Target="../embeddings/oleObject118.bin"/><Relationship Id="rId25" Type="http://schemas.openxmlformats.org/officeDocument/2006/relationships/oleObject" Target="../embeddings/oleObject1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8.wmf"/><Relationship Id="rId20" Type="http://schemas.openxmlformats.org/officeDocument/2006/relationships/oleObject" Target="../embeddings/oleObject120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8.wmf"/><Relationship Id="rId11" Type="http://schemas.openxmlformats.org/officeDocument/2006/relationships/oleObject" Target="../embeddings/oleObject115.bin"/><Relationship Id="rId24" Type="http://schemas.openxmlformats.org/officeDocument/2006/relationships/image" Target="../media/image110.wmf"/><Relationship Id="rId5" Type="http://schemas.openxmlformats.org/officeDocument/2006/relationships/oleObject" Target="../embeddings/oleObject112.bin"/><Relationship Id="rId15" Type="http://schemas.openxmlformats.org/officeDocument/2006/relationships/oleObject" Target="../embeddings/oleObject117.bin"/><Relationship Id="rId23" Type="http://schemas.openxmlformats.org/officeDocument/2006/relationships/oleObject" Target="../embeddings/oleObject123.bin"/><Relationship Id="rId10" Type="http://schemas.openxmlformats.org/officeDocument/2006/relationships/image" Target="../media/image105.wmf"/><Relationship Id="rId19" Type="http://schemas.openxmlformats.org/officeDocument/2006/relationships/oleObject" Target="../embeddings/oleObject119.bin"/><Relationship Id="rId4" Type="http://schemas.openxmlformats.org/officeDocument/2006/relationships/image" Target="../media/image103.wmf"/><Relationship Id="rId9" Type="http://schemas.openxmlformats.org/officeDocument/2006/relationships/oleObject" Target="../embeddings/oleObject114.bin"/><Relationship Id="rId14" Type="http://schemas.openxmlformats.org/officeDocument/2006/relationships/image" Target="../media/image107.wmf"/><Relationship Id="rId22" Type="http://schemas.openxmlformats.org/officeDocument/2006/relationships/oleObject" Target="../embeddings/oleObject12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13" Type="http://schemas.openxmlformats.org/officeDocument/2006/relationships/oleObject" Target="../embeddings/oleObject130.bin"/><Relationship Id="rId3" Type="http://schemas.openxmlformats.org/officeDocument/2006/relationships/oleObject" Target="../embeddings/oleObject125.bin"/><Relationship Id="rId7" Type="http://schemas.openxmlformats.org/officeDocument/2006/relationships/oleObject" Target="../embeddings/oleObject127.bin"/><Relationship Id="rId12" Type="http://schemas.openxmlformats.org/officeDocument/2006/relationships/image" Target="../media/image11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5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8.wmf"/><Relationship Id="rId11" Type="http://schemas.openxmlformats.org/officeDocument/2006/relationships/oleObject" Target="../embeddings/oleObject129.bin"/><Relationship Id="rId5" Type="http://schemas.openxmlformats.org/officeDocument/2006/relationships/oleObject" Target="../embeddings/oleObject126.bin"/><Relationship Id="rId15" Type="http://schemas.openxmlformats.org/officeDocument/2006/relationships/oleObject" Target="../embeddings/oleObject131.bin"/><Relationship Id="rId10" Type="http://schemas.openxmlformats.org/officeDocument/2006/relationships/image" Target="../media/image107.wmf"/><Relationship Id="rId4" Type="http://schemas.openxmlformats.org/officeDocument/2006/relationships/image" Target="../media/image112.wmf"/><Relationship Id="rId9" Type="http://schemas.openxmlformats.org/officeDocument/2006/relationships/oleObject" Target="../embeddings/oleObject128.bin"/><Relationship Id="rId14" Type="http://schemas.openxmlformats.org/officeDocument/2006/relationships/image" Target="../media/image114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13" Type="http://schemas.openxmlformats.org/officeDocument/2006/relationships/oleObject" Target="../embeddings/oleObject137.bin"/><Relationship Id="rId18" Type="http://schemas.openxmlformats.org/officeDocument/2006/relationships/image" Target="../media/image123.wmf"/><Relationship Id="rId26" Type="http://schemas.openxmlformats.org/officeDocument/2006/relationships/image" Target="../media/image127.wmf"/><Relationship Id="rId3" Type="http://schemas.openxmlformats.org/officeDocument/2006/relationships/oleObject" Target="../embeddings/oleObject132.bin"/><Relationship Id="rId21" Type="http://schemas.openxmlformats.org/officeDocument/2006/relationships/oleObject" Target="../embeddings/oleObject141.bin"/><Relationship Id="rId7" Type="http://schemas.openxmlformats.org/officeDocument/2006/relationships/oleObject" Target="../embeddings/oleObject134.bin"/><Relationship Id="rId12" Type="http://schemas.openxmlformats.org/officeDocument/2006/relationships/image" Target="../media/image120.wmf"/><Relationship Id="rId17" Type="http://schemas.openxmlformats.org/officeDocument/2006/relationships/oleObject" Target="../embeddings/oleObject139.bin"/><Relationship Id="rId25" Type="http://schemas.openxmlformats.org/officeDocument/2006/relationships/oleObject" Target="../embeddings/oleObject14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2.wmf"/><Relationship Id="rId20" Type="http://schemas.openxmlformats.org/officeDocument/2006/relationships/image" Target="../media/image124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17.wmf"/><Relationship Id="rId11" Type="http://schemas.openxmlformats.org/officeDocument/2006/relationships/oleObject" Target="../embeddings/oleObject136.bin"/><Relationship Id="rId24" Type="http://schemas.openxmlformats.org/officeDocument/2006/relationships/image" Target="../media/image126.wmf"/><Relationship Id="rId5" Type="http://schemas.openxmlformats.org/officeDocument/2006/relationships/oleObject" Target="../embeddings/oleObject133.bin"/><Relationship Id="rId15" Type="http://schemas.openxmlformats.org/officeDocument/2006/relationships/oleObject" Target="../embeddings/oleObject138.bin"/><Relationship Id="rId23" Type="http://schemas.openxmlformats.org/officeDocument/2006/relationships/oleObject" Target="../embeddings/oleObject142.bin"/><Relationship Id="rId28" Type="http://schemas.openxmlformats.org/officeDocument/2006/relationships/image" Target="../media/image128.wmf"/><Relationship Id="rId10" Type="http://schemas.openxmlformats.org/officeDocument/2006/relationships/image" Target="../media/image119.wmf"/><Relationship Id="rId19" Type="http://schemas.openxmlformats.org/officeDocument/2006/relationships/oleObject" Target="../embeddings/oleObject140.bin"/><Relationship Id="rId4" Type="http://schemas.openxmlformats.org/officeDocument/2006/relationships/image" Target="../media/image116.wmf"/><Relationship Id="rId9" Type="http://schemas.openxmlformats.org/officeDocument/2006/relationships/oleObject" Target="../embeddings/oleObject135.bin"/><Relationship Id="rId14" Type="http://schemas.openxmlformats.org/officeDocument/2006/relationships/image" Target="../media/image121.wmf"/><Relationship Id="rId22" Type="http://schemas.openxmlformats.org/officeDocument/2006/relationships/image" Target="../media/image125.wmf"/><Relationship Id="rId27" Type="http://schemas.openxmlformats.org/officeDocument/2006/relationships/oleObject" Target="../embeddings/oleObject144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30.wmf"/><Relationship Id="rId5" Type="http://schemas.openxmlformats.org/officeDocument/2006/relationships/oleObject" Target="../embeddings/oleObject146.bin"/><Relationship Id="rId4" Type="http://schemas.openxmlformats.org/officeDocument/2006/relationships/image" Target="../media/image129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32.wmf"/><Relationship Id="rId5" Type="http://schemas.openxmlformats.org/officeDocument/2006/relationships/oleObject" Target="../embeddings/oleObject148.bin"/><Relationship Id="rId4" Type="http://schemas.openxmlformats.org/officeDocument/2006/relationships/image" Target="../media/image131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wmf"/><Relationship Id="rId3" Type="http://schemas.openxmlformats.org/officeDocument/2006/relationships/oleObject" Target="../embeddings/oleObject149.bin"/><Relationship Id="rId7" Type="http://schemas.openxmlformats.org/officeDocument/2006/relationships/oleObject" Target="../embeddings/oleObject1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34.wmf"/><Relationship Id="rId5" Type="http://schemas.openxmlformats.org/officeDocument/2006/relationships/oleObject" Target="../embeddings/oleObject150.bin"/><Relationship Id="rId10" Type="http://schemas.openxmlformats.org/officeDocument/2006/relationships/image" Target="../media/image136.wmf"/><Relationship Id="rId4" Type="http://schemas.openxmlformats.org/officeDocument/2006/relationships/image" Target="../media/image133.wmf"/><Relationship Id="rId9" Type="http://schemas.openxmlformats.org/officeDocument/2006/relationships/oleObject" Target="../embeddings/oleObject152.bin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wmf"/><Relationship Id="rId13" Type="http://schemas.openxmlformats.org/officeDocument/2006/relationships/oleObject" Target="../embeddings/oleObject158.bin"/><Relationship Id="rId3" Type="http://schemas.openxmlformats.org/officeDocument/2006/relationships/oleObject" Target="../embeddings/oleObject153.bin"/><Relationship Id="rId7" Type="http://schemas.openxmlformats.org/officeDocument/2006/relationships/oleObject" Target="../embeddings/oleObject155.bin"/><Relationship Id="rId12" Type="http://schemas.openxmlformats.org/officeDocument/2006/relationships/image" Target="../media/image14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3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38.wmf"/><Relationship Id="rId11" Type="http://schemas.openxmlformats.org/officeDocument/2006/relationships/oleObject" Target="../embeddings/oleObject157.bin"/><Relationship Id="rId5" Type="http://schemas.openxmlformats.org/officeDocument/2006/relationships/oleObject" Target="../embeddings/oleObject154.bin"/><Relationship Id="rId15" Type="http://schemas.openxmlformats.org/officeDocument/2006/relationships/oleObject" Target="../embeddings/oleObject159.bin"/><Relationship Id="rId10" Type="http://schemas.openxmlformats.org/officeDocument/2006/relationships/image" Target="../media/image140.wmf"/><Relationship Id="rId4" Type="http://schemas.openxmlformats.org/officeDocument/2006/relationships/image" Target="../media/image137.wmf"/><Relationship Id="rId9" Type="http://schemas.openxmlformats.org/officeDocument/2006/relationships/oleObject" Target="../embeddings/oleObject156.bin"/><Relationship Id="rId14" Type="http://schemas.openxmlformats.org/officeDocument/2006/relationships/image" Target="../media/image142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6.wmf"/><Relationship Id="rId13" Type="http://schemas.openxmlformats.org/officeDocument/2006/relationships/oleObject" Target="../embeddings/oleObject165.bin"/><Relationship Id="rId3" Type="http://schemas.openxmlformats.org/officeDocument/2006/relationships/oleObject" Target="../embeddings/oleObject160.bin"/><Relationship Id="rId7" Type="http://schemas.openxmlformats.org/officeDocument/2006/relationships/oleObject" Target="../embeddings/oleObject162.bin"/><Relationship Id="rId12" Type="http://schemas.openxmlformats.org/officeDocument/2006/relationships/image" Target="../media/image14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0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45.wmf"/><Relationship Id="rId11" Type="http://schemas.openxmlformats.org/officeDocument/2006/relationships/oleObject" Target="../embeddings/oleObject164.bin"/><Relationship Id="rId5" Type="http://schemas.openxmlformats.org/officeDocument/2006/relationships/oleObject" Target="../embeddings/oleObject161.bin"/><Relationship Id="rId15" Type="http://schemas.openxmlformats.org/officeDocument/2006/relationships/oleObject" Target="../embeddings/oleObject166.bin"/><Relationship Id="rId10" Type="http://schemas.openxmlformats.org/officeDocument/2006/relationships/image" Target="../media/image147.wmf"/><Relationship Id="rId4" Type="http://schemas.openxmlformats.org/officeDocument/2006/relationships/image" Target="../media/image144.wmf"/><Relationship Id="rId9" Type="http://schemas.openxmlformats.org/officeDocument/2006/relationships/oleObject" Target="../embeddings/oleObject163.bin"/><Relationship Id="rId14" Type="http://schemas.openxmlformats.org/officeDocument/2006/relationships/image" Target="../media/image149.wmf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3.wmf"/><Relationship Id="rId3" Type="http://schemas.openxmlformats.org/officeDocument/2006/relationships/oleObject" Target="../embeddings/oleObject167.bin"/><Relationship Id="rId7" Type="http://schemas.openxmlformats.org/officeDocument/2006/relationships/oleObject" Target="../embeddings/oleObject169.bin"/><Relationship Id="rId12" Type="http://schemas.openxmlformats.org/officeDocument/2006/relationships/image" Target="../media/image1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52.wmf"/><Relationship Id="rId11" Type="http://schemas.openxmlformats.org/officeDocument/2006/relationships/oleObject" Target="../embeddings/oleObject171.bin"/><Relationship Id="rId5" Type="http://schemas.openxmlformats.org/officeDocument/2006/relationships/oleObject" Target="../embeddings/oleObject168.bin"/><Relationship Id="rId10" Type="http://schemas.openxmlformats.org/officeDocument/2006/relationships/image" Target="../media/image154.wmf"/><Relationship Id="rId4" Type="http://schemas.openxmlformats.org/officeDocument/2006/relationships/image" Target="../media/image151.wmf"/><Relationship Id="rId9" Type="http://schemas.openxmlformats.org/officeDocument/2006/relationships/oleObject" Target="../embeddings/oleObject170.bin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8.wmf"/><Relationship Id="rId3" Type="http://schemas.openxmlformats.org/officeDocument/2006/relationships/oleObject" Target="../embeddings/oleObject172.bin"/><Relationship Id="rId7" Type="http://schemas.openxmlformats.org/officeDocument/2006/relationships/oleObject" Target="../embeddings/oleObject1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57.wmf"/><Relationship Id="rId5" Type="http://schemas.openxmlformats.org/officeDocument/2006/relationships/oleObject" Target="../embeddings/oleObject173.bin"/><Relationship Id="rId10" Type="http://schemas.openxmlformats.org/officeDocument/2006/relationships/image" Target="../media/image159.wmf"/><Relationship Id="rId4" Type="http://schemas.openxmlformats.org/officeDocument/2006/relationships/image" Target="../media/image156.wmf"/><Relationship Id="rId9" Type="http://schemas.openxmlformats.org/officeDocument/2006/relationships/oleObject" Target="../embeddings/oleObject17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160.wmf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with Whole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33400" y="1398896"/>
          <a:ext cx="232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3" imgW="2323800" imgH="291960" progId="Equation.DSMT4">
                  <p:embed/>
                </p:oleObj>
              </mc:Choice>
              <mc:Fallback>
                <p:oleObj name="Equation" r:id="rId3" imgW="23238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98896"/>
                        <a:ext cx="232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33400" y="1905000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5" imgW="1473120" imgH="291960" progId="Equation.DSMT4">
                  <p:embed/>
                </p:oleObj>
              </mc:Choice>
              <mc:Fallback>
                <p:oleObj name="Equation" r:id="rId5" imgW="14731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05000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33400" y="2438400"/>
          <a:ext cx="1473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7" imgW="1473120" imgH="304560" progId="Equation.DSMT4">
                  <p:embed/>
                </p:oleObj>
              </mc:Choice>
              <mc:Fallback>
                <p:oleObj name="Equation" r:id="rId7" imgW="14731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438400"/>
                        <a:ext cx="1473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33400" y="2971800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9" imgW="1473120" imgH="291960" progId="Equation.DSMT4">
                  <p:embed/>
                </p:oleObj>
              </mc:Choice>
              <mc:Fallback>
                <p:oleObj name="Equation" r:id="rId9" imgW="14731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71800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33400" y="3505200"/>
          <a:ext cx="1485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11" imgW="1485720" imgH="304560" progId="Equation.DSMT4">
                  <p:embed/>
                </p:oleObj>
              </mc:Choice>
              <mc:Fallback>
                <p:oleObj name="Equation" r:id="rId11" imgW="148572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05200"/>
                        <a:ext cx="1485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057400" y="3505200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13" imgW="457200" imgH="291960" progId="Equation.DSMT4">
                  <p:embed/>
                </p:oleObj>
              </mc:Choice>
              <mc:Fallback>
                <p:oleObj name="Equation" r:id="rId13" imgW="4572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505200"/>
                        <a:ext cx="45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2057400" y="2971800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15" imgW="457200" imgH="291960" progId="Equation.DSMT4">
                  <p:embed/>
                </p:oleObj>
              </mc:Choice>
              <mc:Fallback>
                <p:oleObj name="Equation" r:id="rId15" imgW="4572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971800"/>
                        <a:ext cx="45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2057400" y="2438400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16" imgW="457200" imgH="291960" progId="Equation.DSMT4">
                  <p:embed/>
                </p:oleObj>
              </mc:Choice>
              <mc:Fallback>
                <p:oleObj name="Equation" r:id="rId16" imgW="4572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438400"/>
                        <a:ext cx="45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2057400" y="1905000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17" imgW="457200" imgH="291960" progId="Equation.DSMT4">
                  <p:embed/>
                </p:oleObj>
              </mc:Choice>
              <mc:Fallback>
                <p:oleObj name="Equation" r:id="rId17" imgW="45720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905000"/>
                        <a:ext cx="45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3962400" y="19050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18" imgW="1447560" imgH="291960" progId="Equation.DSMT4">
                  <p:embed/>
                </p:oleObj>
              </mc:Choice>
              <mc:Fallback>
                <p:oleObj name="Equation" r:id="rId18" imgW="144756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9050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3962400" y="2438400"/>
          <a:ext cx="1435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20" imgW="1434960" imgH="317160" progId="Equation.DSMT4">
                  <p:embed/>
                </p:oleObj>
              </mc:Choice>
              <mc:Fallback>
                <p:oleObj name="Equation" r:id="rId20" imgW="143496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438400"/>
                        <a:ext cx="1435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3962400" y="2971800"/>
          <a:ext cx="1435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22" imgW="1434960" imgH="355320" progId="Equation.DSMT4">
                  <p:embed/>
                </p:oleObj>
              </mc:Choice>
              <mc:Fallback>
                <p:oleObj name="Equation" r:id="rId22" imgW="1434960" imgH="3553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971800"/>
                        <a:ext cx="1435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3962400" y="3505200"/>
          <a:ext cx="1460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24" imgW="1460160" imgH="304560" progId="Equation.DSMT4">
                  <p:embed/>
                </p:oleObj>
              </mc:Choice>
              <mc:Fallback>
                <p:oleObj name="Equation" r:id="rId24" imgW="1460160" imgH="3045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505200"/>
                        <a:ext cx="1460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5459104" y="190500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26" imgW="457200" imgH="279360" progId="Equation.DSMT4">
                  <p:embed/>
                </p:oleObj>
              </mc:Choice>
              <mc:Fallback>
                <p:oleObj name="Equation" r:id="rId26" imgW="45720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9104" y="190500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5472752" y="2438400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28" imgW="457200" imgH="291960" progId="Equation.DSMT4">
                  <p:embed/>
                </p:oleObj>
              </mc:Choice>
              <mc:Fallback>
                <p:oleObj name="Equation" r:id="rId28" imgW="45720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2752" y="2438400"/>
                        <a:ext cx="45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/>
        </p:nvGraphicFramePr>
        <p:xfrm>
          <a:off x="5459104" y="297180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30" imgW="634680" imgH="291960" progId="Equation.DSMT4">
                  <p:embed/>
                </p:oleObj>
              </mc:Choice>
              <mc:Fallback>
                <p:oleObj name="Equation" r:id="rId30" imgW="63468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9104" y="2971800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/>
        </p:nvGraphicFramePr>
        <p:xfrm>
          <a:off x="5451144" y="35052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32" imgW="825480" imgH="291960" progId="Equation.DSMT4">
                  <p:embed/>
                </p:oleObj>
              </mc:Choice>
              <mc:Fallback>
                <p:oleObj name="Equation" r:id="rId32" imgW="82548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1144" y="35052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/>
        </p:nvGraphicFramePr>
        <p:xfrm>
          <a:off x="3962400" y="1384300"/>
          <a:ext cx="4622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34" imgW="4622760" imgH="368280" progId="Equation.DSMT4">
                  <p:embed/>
                </p:oleObj>
              </mc:Choice>
              <mc:Fallback>
                <p:oleObj name="Equation" r:id="rId34" imgW="4622760" imgH="3682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384300"/>
                        <a:ext cx="4622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Basic Multiplication and Powers of Ten 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D0D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D0D"/>
                </a:solidFill>
              </a:rPr>
              <a:t>Associative Property of Multiplication </a:t>
            </a:r>
          </a:p>
          <a:p>
            <a:r>
              <a:rPr lang="en-US" dirty="0">
                <a:solidFill>
                  <a:srgbClr val="000D0D"/>
                </a:solidFill>
              </a:rPr>
              <a:t>If </a:t>
            </a:r>
            <a:r>
              <a:rPr lang="en-US" i="1" dirty="0">
                <a:solidFill>
                  <a:srgbClr val="000D0D"/>
                </a:solidFill>
              </a:rPr>
              <a:t>a, b</a:t>
            </a:r>
            <a:r>
              <a:rPr lang="en-US" dirty="0">
                <a:solidFill>
                  <a:srgbClr val="000D0D"/>
                </a:solidFill>
              </a:rPr>
              <a:t>, and</a:t>
            </a:r>
            <a:r>
              <a:rPr lang="en-US" i="1" dirty="0">
                <a:solidFill>
                  <a:srgbClr val="000D0D"/>
                </a:solidFill>
              </a:rPr>
              <a:t> c </a:t>
            </a:r>
            <a:r>
              <a:rPr lang="en-US" dirty="0">
                <a:solidFill>
                  <a:srgbClr val="000D0D"/>
                </a:solidFill>
              </a:rPr>
              <a:t>are whole numbers, then</a:t>
            </a:r>
            <a:r>
              <a:rPr lang="en-US" i="1" dirty="0">
                <a:solidFill>
                  <a:srgbClr val="000D0D"/>
                </a:solidFill>
              </a:rPr>
              <a:t>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a ⋅ b ⋅ c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i="1" dirty="0">
                <a:solidFill>
                  <a:srgbClr val="0000FF"/>
                </a:solidFill>
              </a:rPr>
              <a:t> a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b ⋅ c</a:t>
            </a:r>
            <a:r>
              <a:rPr lang="en-US" dirty="0">
                <a:solidFill>
                  <a:srgbClr val="0000FF"/>
                </a:solidFill>
              </a:rPr>
              <a:t>) = (</a:t>
            </a:r>
            <a:r>
              <a:rPr lang="en-US" i="1" dirty="0">
                <a:solidFill>
                  <a:srgbClr val="0000FF"/>
                </a:solidFill>
              </a:rPr>
              <a:t>a ⋅ b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i="1" dirty="0">
                <a:solidFill>
                  <a:srgbClr val="000D0D"/>
                </a:solidFill>
              </a:rPr>
              <a:t>.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224888" y="2473656"/>
            <a:ext cx="274320" cy="45720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172576" y="2473656"/>
            <a:ext cx="365760" cy="45720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454400" y="2540000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1091880" imgH="279360" progId="Equation.DSMT4">
                  <p:embed/>
                </p:oleObj>
              </mc:Choice>
              <mc:Fallback>
                <p:oleObj name="Equation" r:id="rId3" imgW="109188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2540000"/>
                        <a:ext cx="109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003300" y="25400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5" imgW="927000" imgH="291960" progId="Equation.DSMT4">
                  <p:embed/>
                </p:oleObj>
              </mc:Choice>
              <mc:Fallback>
                <p:oleObj name="Equation" r:id="rId5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254000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324976" y="1371600"/>
            <a:ext cx="274320" cy="45720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77292" y="1371600"/>
            <a:ext cx="274320" cy="45720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479800" y="14732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7" imgW="1091880" imgH="291960" progId="Equation.DSMT4">
                  <p:embed/>
                </p:oleObj>
              </mc:Choice>
              <mc:Fallback>
                <p:oleObj name="Equation" r:id="rId7" imgW="1091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800" y="147320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41696" y="1371600"/>
            <a:ext cx="274320" cy="45720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402080" y="1371600"/>
            <a:ext cx="274320" cy="45720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grpSp>
        <p:nvGrpSpPr>
          <p:cNvPr id="3" name="Group 28"/>
          <p:cNvGrpSpPr/>
          <p:nvPr/>
        </p:nvGrpSpPr>
        <p:grpSpPr>
          <a:xfrm>
            <a:off x="1072488" y="1850408"/>
            <a:ext cx="451512" cy="609600"/>
            <a:chOff x="587992" y="2383808"/>
            <a:chExt cx="451512" cy="609600"/>
          </a:xfrm>
        </p:grpSpPr>
        <p:cxnSp>
          <p:nvCxnSpPr>
            <p:cNvPr id="21" name="Straight Arrow Connector 20"/>
            <p:cNvCxnSpPr/>
            <p:nvPr/>
          </p:nvCxnSpPr>
          <p:spPr>
            <a:xfrm rot="16200000" flipH="1">
              <a:off x="446396" y="2579996"/>
              <a:ext cx="533400" cy="25020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rot="5400000">
              <a:off x="658504" y="2612408"/>
              <a:ext cx="609600" cy="1524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6"/>
          <p:cNvGrpSpPr/>
          <p:nvPr/>
        </p:nvGrpSpPr>
        <p:grpSpPr>
          <a:xfrm>
            <a:off x="3913496" y="1828800"/>
            <a:ext cx="478808" cy="609600"/>
            <a:chOff x="3429000" y="2362200"/>
            <a:chExt cx="478808" cy="609600"/>
          </a:xfrm>
        </p:grpSpPr>
        <p:cxnSp>
          <p:nvCxnSpPr>
            <p:cNvPr id="31" name="Straight Arrow Connector 30"/>
            <p:cNvCxnSpPr/>
            <p:nvPr/>
          </p:nvCxnSpPr>
          <p:spPr>
            <a:xfrm rot="16200000" flipH="1">
              <a:off x="3276600" y="2514600"/>
              <a:ext cx="609600" cy="3048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rot="5400000">
              <a:off x="3567752" y="2631744"/>
              <a:ext cx="582304" cy="9780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30352" y="3810000"/>
          <a:ext cx="3187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9" imgW="3187440" imgH="368280" progId="Equation.DSMT4">
                  <p:embed/>
                </p:oleObj>
              </mc:Choice>
              <mc:Fallback>
                <p:oleObj name="Equation" r:id="rId9" imgW="318744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10000"/>
                        <a:ext cx="3187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003300" y="14732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11" imgW="1091880" imgH="291960" progId="Equation.DSMT4">
                  <p:embed/>
                </p:oleObj>
              </mc:Choice>
              <mc:Fallback>
                <p:oleObj name="Equation" r:id="rId11" imgW="10918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147320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003300" y="307340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13" imgW="660240" imgH="279360" progId="Equation.DSMT4">
                  <p:embed/>
                </p:oleObj>
              </mc:Choice>
              <mc:Fallback>
                <p:oleObj name="Equation" r:id="rId13" imgW="66024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073400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454400" y="307340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15" imgW="660240" imgH="279360" progId="Equation.DSMT4">
                  <p:embed/>
                </p:oleObj>
              </mc:Choice>
              <mc:Fallback>
                <p:oleObj name="Equation" r:id="rId15" imgW="6602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3073400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9 ⋅ 2 ⋅ 5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FF"/>
                </a:solidFill>
              </a:rPr>
              <a:t>9 ⋅ 2 ⋅ 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78656" y="1295400"/>
            <a:ext cx="8931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90 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235656" y="1281752"/>
            <a:ext cx="12586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18 ⋅ 5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600200" y="1281752"/>
            <a:ext cx="17411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(9 ⋅ 2) ⋅ 5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365008" y="1945944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90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3222008" y="1926608"/>
            <a:ext cx="12586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9 ⋅ 10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1600200" y="1932296"/>
            <a:ext cx="17411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9 ⋅ (2 ⋅ 5)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Powers of 10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D0D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63550" algn="l"/>
              </a:tabLst>
            </a:pPr>
            <a:r>
              <a:rPr lang="en-US" b="1" dirty="0">
                <a:solidFill>
                  <a:srgbClr val="000D0D"/>
                </a:solidFill>
              </a:rPr>
              <a:t>To Multiply Two or More Whole Numbers that End with 0’s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D0D"/>
                </a:solidFill>
              </a:rPr>
              <a:t>1.	</a:t>
            </a:r>
            <a:r>
              <a:rPr lang="en-US" dirty="0">
                <a:solidFill>
                  <a:srgbClr val="000D0D"/>
                </a:solidFill>
              </a:rPr>
              <a:t>Count the ending 0’s.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D0D"/>
                </a:solidFill>
              </a:rPr>
              <a:t>2.	</a:t>
            </a:r>
            <a:r>
              <a:rPr lang="en-US" dirty="0">
                <a:solidFill>
                  <a:srgbClr val="000D0D"/>
                </a:solidFill>
              </a:rPr>
              <a:t>Multiply the numbers without the ending 0’s.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D0D"/>
                </a:solidFill>
              </a:rPr>
              <a:t>3.	</a:t>
            </a:r>
            <a:r>
              <a:rPr lang="en-US" dirty="0">
                <a:solidFill>
                  <a:srgbClr val="000D0D"/>
                </a:solidFill>
              </a:rPr>
              <a:t>Write the product from Step 2 with the counted 	number of 0’s at the end.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spcBef>
                <a:spcPts val="1200"/>
              </a:spcBef>
            </a:pPr>
            <a:r>
              <a:rPr lang="en-US" b="1" dirty="0"/>
              <a:t>a.	</a:t>
            </a:r>
            <a:r>
              <a:rPr lang="en-US" dirty="0">
                <a:solidFill>
                  <a:srgbClr val="0000FF"/>
                </a:solidFill>
              </a:rPr>
              <a:t>6 ⋅ 90</a:t>
            </a:r>
          </a:p>
          <a:p>
            <a:pPr marL="463550" indent="-463550">
              <a:spcBef>
                <a:spcPts val="1200"/>
              </a:spcBef>
            </a:pPr>
            <a:r>
              <a:rPr lang="en-US" b="1" dirty="0"/>
              <a:t>b.	</a:t>
            </a:r>
            <a:r>
              <a:rPr lang="en-US" dirty="0">
                <a:solidFill>
                  <a:srgbClr val="0000FF"/>
                </a:solidFill>
              </a:rPr>
              <a:t>3 ⋅ 400</a:t>
            </a:r>
            <a:endParaRPr lang="en-US" dirty="0">
              <a:solidFill>
                <a:srgbClr val="FF0000"/>
              </a:solidFill>
            </a:endParaRPr>
          </a:p>
          <a:p>
            <a:pPr marL="463550" indent="-463550">
              <a:spcBef>
                <a:spcPts val="1200"/>
              </a:spcBef>
            </a:pPr>
            <a:r>
              <a:rPr lang="en-US" b="1" dirty="0"/>
              <a:t>c.	</a:t>
            </a:r>
            <a:r>
              <a:rPr lang="en-US" dirty="0">
                <a:solidFill>
                  <a:srgbClr val="0000FF"/>
                </a:solidFill>
              </a:rPr>
              <a:t>2 ⋅ 300</a:t>
            </a:r>
            <a:endParaRPr lang="en-US" dirty="0"/>
          </a:p>
          <a:p>
            <a:pPr marL="463550" indent="-463550">
              <a:spcBef>
                <a:spcPts val="1200"/>
              </a:spcBef>
            </a:pPr>
            <a:r>
              <a:rPr lang="en-US" b="1" dirty="0"/>
              <a:t>d.	</a:t>
            </a:r>
            <a:r>
              <a:rPr lang="en-US" dirty="0">
                <a:solidFill>
                  <a:srgbClr val="0000FF"/>
                </a:solidFill>
              </a:rPr>
              <a:t>6 ⋅ 700</a:t>
            </a:r>
            <a:endParaRPr lang="en-US" dirty="0"/>
          </a:p>
          <a:p>
            <a:pPr marL="463550" indent="-463550">
              <a:spcBef>
                <a:spcPts val="1200"/>
              </a:spcBef>
            </a:pPr>
            <a:r>
              <a:rPr lang="en-US" b="1" dirty="0"/>
              <a:t>e.	</a:t>
            </a:r>
            <a:r>
              <a:rPr lang="en-US" dirty="0">
                <a:solidFill>
                  <a:srgbClr val="0000FF"/>
                </a:solidFill>
              </a:rPr>
              <a:t>40 ⋅ 30</a:t>
            </a:r>
          </a:p>
          <a:p>
            <a:pPr marL="463550" indent="-463550">
              <a:spcBef>
                <a:spcPts val="1200"/>
              </a:spcBef>
            </a:pP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marL="463550" indent="-463550">
              <a:spcBef>
                <a:spcPts val="1200"/>
              </a:spcBef>
            </a:pPr>
            <a:r>
              <a:rPr lang="en-US" b="1" dirty="0"/>
              <a:t>f.	</a:t>
            </a:r>
            <a:r>
              <a:rPr lang="en-US" dirty="0">
                <a:solidFill>
                  <a:srgbClr val="0000FF"/>
                </a:solidFill>
              </a:rPr>
              <a:t>50 ⋅ 700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10515" y="1281752"/>
            <a:ext cx="1659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6(9 ⋅ 10)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352800" y="1281752"/>
            <a:ext cx="17411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(6 ⋅ 9)10 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4884760" y="1281752"/>
            <a:ext cx="1441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54 ⋅ 10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6221104" y="1295400"/>
            <a:ext cx="10759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540 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981200" y="1852628"/>
            <a:ext cx="18421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3(4 ⋅ 100)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3720152" y="1842448"/>
            <a:ext cx="18421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(3 ⋅ 4)100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5431808" y="1856096"/>
            <a:ext cx="16241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12 ⋅ 100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6955808" y="1869744"/>
            <a:ext cx="12586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1200 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1989160" y="2424752"/>
            <a:ext cx="18421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2(3 ⋅ 100)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3706504" y="2438400"/>
            <a:ext cx="18421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(2 ⋅ 3)100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5445456" y="2419064"/>
            <a:ext cx="1441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6 ⋅ 100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6776112" y="2432712"/>
            <a:ext cx="9941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600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1981200" y="2999096"/>
            <a:ext cx="18421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6(7 ⋅ 100)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3720152" y="3012744"/>
            <a:ext cx="19239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(6 ⋅ 7)100 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5431808" y="3007056"/>
            <a:ext cx="16241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42 ⋅ 100</a:t>
            </a:r>
            <a:endParaRPr lang="en-US" sz="2800" dirty="0"/>
          </a:p>
        </p:txBody>
      </p:sp>
      <p:sp>
        <p:nvSpPr>
          <p:cNvPr id="20" name="Rectangle 19"/>
          <p:cNvSpPr/>
          <p:nvPr/>
        </p:nvSpPr>
        <p:spPr>
          <a:xfrm>
            <a:off x="6934200" y="3030884"/>
            <a:ext cx="11769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4200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1981200" y="3581400"/>
            <a:ext cx="25074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(4 ⋅ 10)(3 ⋅ 10)</a:t>
            </a:r>
            <a:endParaRPr lang="en-US" sz="2800" dirty="0"/>
          </a:p>
        </p:txBody>
      </p:sp>
      <p:sp>
        <p:nvSpPr>
          <p:cNvPr id="22" name="Rectangle 21"/>
          <p:cNvSpPr/>
          <p:nvPr/>
        </p:nvSpPr>
        <p:spPr>
          <a:xfrm>
            <a:off x="4370696" y="3581400"/>
            <a:ext cx="25074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(4 ⋅ 3)(10 ⋅ 10)</a:t>
            </a:r>
            <a:endParaRPr lang="en-US" sz="2800" dirty="0"/>
          </a:p>
        </p:txBody>
      </p:sp>
      <p:sp>
        <p:nvSpPr>
          <p:cNvPr id="23" name="Rectangle 22"/>
          <p:cNvSpPr/>
          <p:nvPr/>
        </p:nvSpPr>
        <p:spPr>
          <a:xfrm>
            <a:off x="4370696" y="4087504"/>
            <a:ext cx="16241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12 ⋅ 100</a:t>
            </a:r>
            <a:endParaRPr lang="en-US" sz="2800" dirty="0"/>
          </a:p>
        </p:txBody>
      </p:sp>
      <p:sp>
        <p:nvSpPr>
          <p:cNvPr id="24" name="Rectangle 23"/>
          <p:cNvSpPr/>
          <p:nvPr/>
        </p:nvSpPr>
        <p:spPr>
          <a:xfrm>
            <a:off x="5882379" y="4101152"/>
            <a:ext cx="11769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1200</a:t>
            </a:r>
            <a:endParaRPr lang="en-US" sz="2800" dirty="0"/>
          </a:p>
        </p:txBody>
      </p:sp>
      <p:sp>
        <p:nvSpPr>
          <p:cNvPr id="25" name="Rectangle 24"/>
          <p:cNvSpPr/>
          <p:nvPr/>
        </p:nvSpPr>
        <p:spPr>
          <a:xfrm>
            <a:off x="2160896" y="4738048"/>
            <a:ext cx="26901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(5 ⋅ 10)(7 ⋅ 100)</a:t>
            </a:r>
            <a:endParaRPr lang="en-US" sz="2800" dirty="0"/>
          </a:p>
        </p:txBody>
      </p:sp>
      <p:sp>
        <p:nvSpPr>
          <p:cNvPr id="26" name="Rectangle 25"/>
          <p:cNvSpPr/>
          <p:nvPr/>
        </p:nvSpPr>
        <p:spPr>
          <a:xfrm>
            <a:off x="4724400" y="4738048"/>
            <a:ext cx="26901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(5 ⋅ 7)(10 ⋅ 100)</a:t>
            </a:r>
            <a:endParaRPr lang="en-US" sz="2800" dirty="0"/>
          </a:p>
        </p:txBody>
      </p:sp>
      <p:sp>
        <p:nvSpPr>
          <p:cNvPr id="27" name="Rectangle 26"/>
          <p:cNvSpPr/>
          <p:nvPr/>
        </p:nvSpPr>
        <p:spPr>
          <a:xfrm>
            <a:off x="4724400" y="5244152"/>
            <a:ext cx="18069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35 ⋅ 1000</a:t>
            </a:r>
            <a:endParaRPr lang="en-US" sz="2800" dirty="0"/>
          </a:p>
        </p:txBody>
      </p:sp>
      <p:sp>
        <p:nvSpPr>
          <p:cNvPr id="28" name="Rectangle 27"/>
          <p:cNvSpPr/>
          <p:nvPr/>
        </p:nvSpPr>
        <p:spPr>
          <a:xfrm>
            <a:off x="6407260" y="5257800"/>
            <a:ext cx="15311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35,000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487488" algn="l"/>
              </a:tabLst>
            </a:pPr>
            <a:r>
              <a:rPr lang="en-US" dirty="0">
                <a:solidFill>
                  <a:srgbClr val="0000FF"/>
                </a:solidFill>
              </a:rPr>
              <a:t>200 ⋅ 800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92442" y="1295400"/>
            <a:ext cx="28729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(2 ⋅ 100)(8 ⋅ 100)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892442" y="1905000"/>
            <a:ext cx="28729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(2 ⋅ 8)(100 ⋅ 100)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892442" y="2514600"/>
            <a:ext cx="2079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16 ⋅ 10,000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892442" y="3124200"/>
            <a:ext cx="16321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160,000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828800" algn="l"/>
              </a:tabLst>
            </a:pPr>
            <a:r>
              <a:rPr lang="en-US" dirty="0">
                <a:solidFill>
                  <a:srgbClr val="0000FF"/>
                </a:solidFill>
              </a:rPr>
              <a:t>7000 ⋅ 9000</a:t>
            </a:r>
            <a:r>
              <a:rPr lang="en-US" dirty="0"/>
              <a:t>	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24213" y="1260144"/>
            <a:ext cx="32383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(7 ⋅ 1000)(9 ⋅ 1000)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324213" y="1818944"/>
            <a:ext cx="32383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(7 ⋅ 9)(1000 ⋅ 1000)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324213" y="2377744"/>
            <a:ext cx="25346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63 ⋅ 1,000,000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2324213" y="2936544"/>
            <a:ext cx="20874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63,000,000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70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rot="16200000" flipV="1">
            <a:off x="957730" y="2128935"/>
            <a:ext cx="73152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6200000" flipV="1">
            <a:off x="1530486" y="2128936"/>
            <a:ext cx="73152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821271" y="2571690"/>
            <a:ext cx="16444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factor   factor </a:t>
            </a:r>
          </a:p>
        </p:txBody>
      </p:sp>
      <p:sp>
        <p:nvSpPr>
          <p:cNvPr id="8" name="Rectangle 7"/>
          <p:cNvSpPr/>
          <p:nvPr/>
        </p:nvSpPr>
        <p:spPr>
          <a:xfrm>
            <a:off x="828424" y="1268104"/>
            <a:ext cx="1340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7 ⋅ 10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500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rot="16200000" flipV="1">
            <a:off x="1142950" y="2117566"/>
            <a:ext cx="73152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1715706" y="2117567"/>
            <a:ext cx="73152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976788" y="2568507"/>
            <a:ext cx="15867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factor  </a:t>
            </a:r>
            <a:r>
              <a:rPr lang="en-US" sz="2000" dirty="0" err="1">
                <a:solidFill>
                  <a:srgbClr val="008080"/>
                </a:solidFill>
              </a:rPr>
              <a:t>factor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111616" y="1268104"/>
            <a:ext cx="1340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5 ⋅ 10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the basic multiplication facts (the products of the numbers from 0 to 9).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Develop the skill of mentally multiplying numbers involving powers of ten.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able to multiply whole numbers by using partial products.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able to multiply whole numbers by using the standard short method.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Estimate products.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46,000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rot="16200000" flipV="1">
            <a:off x="1703646" y="2144863"/>
            <a:ext cx="73152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2515398" y="2144864"/>
            <a:ext cx="73152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687651" y="2587618"/>
            <a:ext cx="17021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factor    </a:t>
            </a:r>
            <a:r>
              <a:rPr lang="en-US" sz="2000" dirty="0" err="1">
                <a:solidFill>
                  <a:srgbClr val="008080"/>
                </a:solidFill>
              </a:rPr>
              <a:t>factor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608447" y="1268104"/>
            <a:ext cx="18069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46 ⋅ 1000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Multiplication with Whole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D0D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D0D"/>
                </a:solidFill>
              </a:rPr>
              <a:t>Distributive Property of Multiplication Over Addition </a:t>
            </a:r>
          </a:p>
          <a:p>
            <a:r>
              <a:rPr lang="en-US" dirty="0">
                <a:solidFill>
                  <a:srgbClr val="000D0D"/>
                </a:solidFill>
              </a:rPr>
              <a:t>For any whole numbers </a:t>
            </a:r>
            <a:r>
              <a:rPr lang="en-US" i="1" dirty="0">
                <a:solidFill>
                  <a:srgbClr val="000D0D"/>
                </a:solidFill>
              </a:rPr>
              <a:t>a, b, </a:t>
            </a:r>
            <a:r>
              <a:rPr lang="en-US" dirty="0">
                <a:solidFill>
                  <a:srgbClr val="000D0D"/>
                </a:solidFill>
              </a:rPr>
              <a:t>and </a:t>
            </a:r>
            <a:r>
              <a:rPr lang="en-US" i="1" dirty="0">
                <a:solidFill>
                  <a:srgbClr val="000D0D"/>
                </a:solidFill>
              </a:rPr>
              <a:t>c</a:t>
            </a:r>
            <a:r>
              <a:rPr lang="en-US" dirty="0">
                <a:solidFill>
                  <a:srgbClr val="000D0D"/>
                </a:solidFill>
              </a:rPr>
              <a:t>,</a:t>
            </a:r>
            <a:r>
              <a:rPr lang="en-US" i="1" dirty="0">
                <a:solidFill>
                  <a:srgbClr val="000D0D"/>
                </a:solidFill>
              </a:rPr>
              <a:t>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b </a:t>
            </a:r>
            <a:r>
              <a:rPr lang="en-US" dirty="0">
                <a:solidFill>
                  <a:srgbClr val="0000FF"/>
                </a:solidFill>
              </a:rPr>
              <a:t>+</a:t>
            </a:r>
            <a:r>
              <a:rPr lang="en-US" i="1" dirty="0">
                <a:solidFill>
                  <a:srgbClr val="0000FF"/>
                </a:solidFill>
              </a:rPr>
              <a:t> c</a:t>
            </a:r>
            <a:r>
              <a:rPr lang="en-US" dirty="0">
                <a:solidFill>
                  <a:srgbClr val="0000FF"/>
                </a:solidFill>
              </a:rPr>
              <a:t>) = </a:t>
            </a:r>
            <a:r>
              <a:rPr lang="en-US" i="1" dirty="0">
                <a:solidFill>
                  <a:srgbClr val="0000FF"/>
                </a:solidFill>
              </a:rPr>
              <a:t>a </a:t>
            </a:r>
            <a:r>
              <a:rPr lang="en-US" dirty="0">
                <a:solidFill>
                  <a:srgbClr val="0000FF"/>
                </a:solidFill>
              </a:rPr>
              <a:t>⋅</a:t>
            </a:r>
            <a:r>
              <a:rPr lang="en-US" i="1" dirty="0">
                <a:solidFill>
                  <a:srgbClr val="0000FF"/>
                </a:solidFill>
              </a:rPr>
              <a:t> b </a:t>
            </a:r>
            <a:r>
              <a:rPr lang="en-US" dirty="0">
                <a:solidFill>
                  <a:srgbClr val="0000FF"/>
                </a:solidFill>
              </a:rPr>
              <a:t>+</a:t>
            </a:r>
            <a:r>
              <a:rPr lang="en-US" i="1" dirty="0">
                <a:solidFill>
                  <a:srgbClr val="0000FF"/>
                </a:solidFill>
              </a:rPr>
              <a:t> a </a:t>
            </a:r>
            <a:r>
              <a:rPr lang="en-US" dirty="0">
                <a:solidFill>
                  <a:srgbClr val="0000FF"/>
                </a:solidFill>
              </a:rPr>
              <a:t>⋅</a:t>
            </a:r>
            <a:r>
              <a:rPr lang="en-US" i="1" dirty="0">
                <a:solidFill>
                  <a:srgbClr val="0000FF"/>
                </a:solidFill>
              </a:rPr>
              <a:t> c</a:t>
            </a:r>
            <a:r>
              <a:rPr lang="en-US" i="1" dirty="0">
                <a:solidFill>
                  <a:srgbClr val="000D0D"/>
                </a:solidFill>
              </a:rPr>
              <a:t>. </a:t>
            </a:r>
            <a:endParaRPr lang="en-US" dirty="0">
              <a:solidFill>
                <a:srgbClr val="000D0D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1774825" y="2419064"/>
          <a:ext cx="1257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3" imgW="1257120" imgH="952200" progId="Equation.DSMT4">
                  <p:embed/>
                </p:oleObj>
              </mc:Choice>
              <mc:Fallback>
                <p:oleObj name="Equation" r:id="rId3" imgW="1257120" imgH="9522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5" y="2419064"/>
                        <a:ext cx="1257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</a:t>
            </a:r>
            <a:r>
              <a:rPr lang="en-US" dirty="0">
                <a:solidFill>
                  <a:srgbClr val="0000FF"/>
                </a:solidFill>
              </a:rPr>
              <a:t>6 ⋅ 39</a:t>
            </a:r>
            <a:r>
              <a:rPr lang="en-US" dirty="0"/>
              <a:t>.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596900" y="2465387"/>
          <a:ext cx="698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5" imgW="698197" imgH="952087" progId="Equation.DSMT4">
                  <p:embed/>
                </p:oleObj>
              </mc:Choice>
              <mc:Fallback>
                <p:oleObj name="Equation" r:id="rId5" imgW="698197" imgH="952087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2465387"/>
                        <a:ext cx="698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6527800" y="3468687"/>
          <a:ext cx="2387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7" imgW="2387600" imgH="952500" progId="Equation.DSMT4">
                  <p:embed/>
                </p:oleObj>
              </mc:Choice>
              <mc:Fallback>
                <p:oleObj name="Equation" r:id="rId7" imgW="2387600" imgH="9525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0" y="3468687"/>
                        <a:ext cx="2387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 rot="10800000">
            <a:off x="5791201" y="3659187"/>
            <a:ext cx="64008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0800000">
            <a:off x="5791201" y="4190998"/>
            <a:ext cx="64008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5791201" y="4724398"/>
            <a:ext cx="64008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2362200" y="2820987"/>
            <a:ext cx="381000" cy="3048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6457664" y="4503075"/>
            <a:ext cx="1143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product </a:t>
            </a:r>
          </a:p>
        </p:txBody>
      </p:sp>
      <p:sp>
        <p:nvSpPr>
          <p:cNvPr id="17" name="Arc 16"/>
          <p:cNvSpPr/>
          <p:nvPr/>
        </p:nvSpPr>
        <p:spPr>
          <a:xfrm rot="2700000">
            <a:off x="2416875" y="2608962"/>
            <a:ext cx="762000" cy="685800"/>
          </a:xfrm>
          <a:prstGeom prst="arc">
            <a:avLst/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124200" y="3505200"/>
          <a:ext cx="1117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9" imgW="1117440" imgH="761760" progId="Equation.DSMT4">
                  <p:embed/>
                </p:oleObj>
              </mc:Choice>
              <mc:Fallback>
                <p:oleObj name="Equation" r:id="rId9" imgW="1117440" imgH="761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505200"/>
                        <a:ext cx="1117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801504" y="3469944"/>
          <a:ext cx="1231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11" imgW="1231560" imgH="1041120" progId="Equation.DSMT4">
                  <p:embed/>
                </p:oleObj>
              </mc:Choice>
              <mc:Fallback>
                <p:oleObj name="Equation" r:id="rId11" imgW="1231560" imgH="1041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1504" y="3469944"/>
                        <a:ext cx="1231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343400" y="25146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3" imgW="342720" imgH="241200" progId="Equation.DSMT4">
                  <p:embed/>
                </p:oleObj>
              </mc:Choice>
              <mc:Fallback>
                <p:oleObj name="Equation" r:id="rId13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5146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143500" y="2490148"/>
          <a:ext cx="495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15" imgW="495000" imgH="952200" progId="Equation.DSMT4">
                  <p:embed/>
                </p:oleObj>
              </mc:Choice>
              <mc:Fallback>
                <p:oleObj name="Equation" r:id="rId15" imgW="495000" imgH="952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2490148"/>
                        <a:ext cx="495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917744" y="3559792"/>
          <a:ext cx="723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7" imgW="723600" imgH="939600" progId="Equation.DSMT4">
                  <p:embed/>
                </p:oleObj>
              </mc:Choice>
              <mc:Fallback>
                <p:oleObj name="Equation" r:id="rId17" imgW="723600" imgH="939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7744" y="3559792"/>
                        <a:ext cx="723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4917744" y="4599296"/>
          <a:ext cx="72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9" imgW="723600" imgH="380880" progId="Equation.DSMT4">
                  <p:embed/>
                </p:oleObj>
              </mc:Choice>
              <mc:Fallback>
                <p:oleObj name="Equation" r:id="rId19" imgW="72360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7744" y="4599296"/>
                        <a:ext cx="72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57200" y="1295400"/>
            <a:ext cx="82296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The expanded notation is shown so that you can see that 6 is multiplied by 30 and not just by 3. However, the vertical notation is generally used because it is easier to add the partial products in this form.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</a:t>
            </a:r>
            <a:r>
              <a:rPr lang="en-US" dirty="0">
                <a:solidFill>
                  <a:srgbClr val="0000FF"/>
                </a:solidFill>
              </a:rPr>
              <a:t>37 ⋅ 42</a:t>
            </a:r>
            <a:r>
              <a:rPr lang="en-US" dirty="0"/>
              <a:t>.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609600" y="2387600"/>
          <a:ext cx="673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3" imgW="672808" imgH="952087" progId="Equation.DSMT4">
                  <p:embed/>
                </p:oleObj>
              </mc:Choice>
              <mc:Fallback>
                <p:oleObj name="Equation" r:id="rId3" imgW="672808" imgH="952087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387600"/>
                        <a:ext cx="673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 rot="10800000">
            <a:off x="2895600" y="2692400"/>
            <a:ext cx="500250" cy="3048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rc 7"/>
          <p:cNvSpPr/>
          <p:nvPr/>
        </p:nvSpPr>
        <p:spPr>
          <a:xfrm rot="2700000">
            <a:off x="3055877" y="2480375"/>
            <a:ext cx="762000" cy="685800"/>
          </a:xfrm>
          <a:prstGeom prst="arc">
            <a:avLst/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rot="10800000" flipH="1">
            <a:off x="2928750" y="2616200"/>
            <a:ext cx="500250" cy="304800"/>
          </a:xfrm>
          <a:prstGeom prst="straightConnector1">
            <a:avLst/>
          </a:prstGeom>
          <a:ln w="38100">
            <a:solidFill>
              <a:srgbClr val="C00000"/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rc 10"/>
          <p:cNvSpPr/>
          <p:nvPr/>
        </p:nvSpPr>
        <p:spPr>
          <a:xfrm rot="18900000" flipH="1">
            <a:off x="2585029" y="2480375"/>
            <a:ext cx="762000" cy="685800"/>
          </a:xfrm>
          <a:prstGeom prst="arc">
            <a:avLst/>
          </a:prstGeom>
          <a:ln w="38100">
            <a:solidFill>
              <a:srgbClr val="C00000"/>
            </a:solidFill>
            <a:prstDash val="sysDot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781300" y="2363618"/>
          <a:ext cx="876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5" imgW="876240" imgH="952200" progId="Equation.DSMT4">
                  <p:embed/>
                </p:oleObj>
              </mc:Choice>
              <mc:Fallback>
                <p:oleObj name="Equation" r:id="rId5" imgW="87624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300" y="2363618"/>
                        <a:ext cx="876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397456" y="3595048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7" imgW="1218960" imgH="291960" progId="Equation.DSMT4">
                  <p:embed/>
                </p:oleObj>
              </mc:Choice>
              <mc:Fallback>
                <p:oleObj name="Equation" r:id="rId7" imgW="12189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456" y="3595048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578592" y="4128448"/>
          <a:ext cx="2044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9" imgW="2044440" imgH="406080" progId="Equation.DSMT4">
                  <p:embed/>
                </p:oleObj>
              </mc:Choice>
              <mc:Fallback>
                <p:oleObj name="Equation" r:id="rId9" imgW="2044440" imgH="406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8592" y="4128448"/>
                        <a:ext cx="2044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1398896" y="4705064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11" imgW="2234880" imgH="291960" progId="Equation.DSMT4">
                  <p:embed/>
                </p:oleObj>
              </mc:Choice>
              <mc:Fallback>
                <p:oleObj name="Equation" r:id="rId11" imgW="22348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896" y="4705064"/>
                        <a:ext cx="223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698544" y="4705064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13" imgW="1002960" imgH="291960" progId="Equation.DSMT4">
                  <p:embed/>
                </p:oleObj>
              </mc:Choice>
              <mc:Fallback>
                <p:oleObj name="Equation" r:id="rId13" imgW="10029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544" y="4705064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5195248" y="2403144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15" imgW="342720" imgH="241200" progId="Equation.DSMT4">
                  <p:embed/>
                </p:oleObj>
              </mc:Choice>
              <mc:Fallback>
                <p:oleObj name="Equation" r:id="rId15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5248" y="2403144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6172200" y="2362200"/>
          <a:ext cx="381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17" imgW="380880" imgH="901440" progId="Equation.DSMT4">
                  <p:embed/>
                </p:oleObj>
              </mc:Choice>
              <mc:Fallback>
                <p:oleObj name="Equation" r:id="rId17" imgW="380880" imgH="901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362200"/>
                        <a:ext cx="381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6858000" y="2403144"/>
          <a:ext cx="660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19" imgW="660240" imgH="241200" progId="Equation.DSMT4">
                  <p:embed/>
                </p:oleObj>
              </mc:Choice>
              <mc:Fallback>
                <p:oleObj name="Equation" r:id="rId19" imgW="66024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2403144"/>
                        <a:ext cx="660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6858000" y="2958152"/>
          <a:ext cx="660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21" imgW="660240" imgH="241200" progId="Equation.DSMT4">
                  <p:embed/>
                </p:oleObj>
              </mc:Choice>
              <mc:Fallback>
                <p:oleObj name="Equation" r:id="rId21" imgW="66024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2958152"/>
                        <a:ext cx="660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6858000" y="3483592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22" imgW="1091880" imgH="279360" progId="Equation.DSMT4">
                  <p:embed/>
                </p:oleObj>
              </mc:Choice>
              <mc:Fallback>
                <p:oleObj name="Equation" r:id="rId22" imgW="109188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483592"/>
                        <a:ext cx="109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/>
        </p:nvGraphicFramePr>
        <p:xfrm>
          <a:off x="6869752" y="4016992"/>
          <a:ext cx="1346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24" imgW="1346040" imgH="279360" progId="Equation.DSMT4">
                  <p:embed/>
                </p:oleObj>
              </mc:Choice>
              <mc:Fallback>
                <p:oleObj name="Equation" r:id="rId24" imgW="134604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9752" y="4016992"/>
                        <a:ext cx="1346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17"/>
          <p:cNvGraphicFramePr>
            <a:graphicFrameLocks noChangeAspect="1"/>
          </p:cNvGraphicFramePr>
          <p:nvPr/>
        </p:nvGraphicFramePr>
        <p:xfrm>
          <a:off x="6858000" y="4548496"/>
          <a:ext cx="1219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26" imgW="1218960" imgH="279360" progId="Equation.DSMT4">
                  <p:embed/>
                </p:oleObj>
              </mc:Choice>
              <mc:Fallback>
                <p:oleObj name="Equation" r:id="rId26" imgW="121896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548496"/>
                        <a:ext cx="1219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18"/>
          <p:cNvGraphicFramePr>
            <a:graphicFrameLocks noChangeAspect="1"/>
          </p:cNvGraphicFramePr>
          <p:nvPr/>
        </p:nvGraphicFramePr>
        <p:xfrm>
          <a:off x="6871648" y="5070144"/>
          <a:ext cx="1600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28" imgW="1600200" imgH="279360" progId="Equation.DSMT4">
                  <p:embed/>
                </p:oleObj>
              </mc:Choice>
              <mc:Fallback>
                <p:oleObj name="Equation" r:id="rId28" imgW="160020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1648" y="5070144"/>
                        <a:ext cx="1600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3" name="Object 19"/>
          <p:cNvGraphicFramePr>
            <a:graphicFrameLocks noChangeAspect="1"/>
          </p:cNvGraphicFramePr>
          <p:nvPr/>
        </p:nvGraphicFramePr>
        <p:xfrm>
          <a:off x="6858000" y="5562600"/>
          <a:ext cx="85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30" imgW="850680" imgH="279360" progId="Equation.DSMT4">
                  <p:embed/>
                </p:oleObj>
              </mc:Choice>
              <mc:Fallback>
                <p:oleObj name="Equation" r:id="rId30" imgW="850680" imgH="2793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5562600"/>
                        <a:ext cx="85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" name="Object 20"/>
          <p:cNvGraphicFramePr>
            <a:graphicFrameLocks noChangeAspect="1"/>
          </p:cNvGraphicFramePr>
          <p:nvPr/>
        </p:nvGraphicFramePr>
        <p:xfrm>
          <a:off x="5840104" y="5576248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32" imgW="736560" imgH="291960" progId="Equation.DSMT4">
                  <p:embed/>
                </p:oleObj>
              </mc:Choice>
              <mc:Fallback>
                <p:oleObj name="Equation" r:id="rId32" imgW="73656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0104" y="5576248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5" name="Object 21"/>
          <p:cNvGraphicFramePr>
            <a:graphicFrameLocks noChangeAspect="1"/>
          </p:cNvGraphicFramePr>
          <p:nvPr/>
        </p:nvGraphicFramePr>
        <p:xfrm>
          <a:off x="6172200" y="345440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Equation" r:id="rId34" imgW="380880" imgH="279360" progId="Equation.DSMT4">
                  <p:embed/>
                </p:oleObj>
              </mc:Choice>
              <mc:Fallback>
                <p:oleObj name="Equation" r:id="rId34" imgW="380880" imgH="2793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454400"/>
                        <a:ext cx="381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6" name="Object 22"/>
          <p:cNvGraphicFramePr>
            <a:graphicFrameLocks noChangeAspect="1"/>
          </p:cNvGraphicFramePr>
          <p:nvPr/>
        </p:nvGraphicFramePr>
        <p:xfrm>
          <a:off x="6019800" y="39624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Equation" r:id="rId36" imgW="558720" imgH="291960" progId="Equation.DSMT4">
                  <p:embed/>
                </p:oleObj>
              </mc:Choice>
              <mc:Fallback>
                <p:oleObj name="Equation" r:id="rId36" imgW="55872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9624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7" name="Object 23"/>
          <p:cNvGraphicFramePr>
            <a:graphicFrameLocks noChangeAspect="1"/>
          </p:cNvGraphicFramePr>
          <p:nvPr/>
        </p:nvGraphicFramePr>
        <p:xfrm>
          <a:off x="6172200" y="44958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7" name="Equation" r:id="rId38" imgW="380880" imgH="291960" progId="Equation.DSMT4">
                  <p:embed/>
                </p:oleObj>
              </mc:Choice>
              <mc:Fallback>
                <p:oleObj name="Equation" r:id="rId38" imgW="380880" imgH="2919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4958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8" name="Object 24"/>
          <p:cNvGraphicFramePr>
            <a:graphicFrameLocks noChangeAspect="1"/>
          </p:cNvGraphicFramePr>
          <p:nvPr/>
        </p:nvGraphicFramePr>
        <p:xfrm>
          <a:off x="5853752" y="4966648"/>
          <a:ext cx="723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8" name="Equation" r:id="rId40" imgW="723600" imgH="406080" progId="Equation.DSMT4">
                  <p:embed/>
                </p:oleObj>
              </mc:Choice>
              <mc:Fallback>
                <p:oleObj name="Equation" r:id="rId40" imgW="723600" imgH="406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3752" y="4966648"/>
                        <a:ext cx="723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277136" y="3036892"/>
            <a:ext cx="365760" cy="36576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07056" y="4074124"/>
            <a:ext cx="731520" cy="36576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76048" y="4088452"/>
            <a:ext cx="731520" cy="36576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37160" y="4076396"/>
            <a:ext cx="548640" cy="36576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</a:t>
            </a:r>
            <a:r>
              <a:rPr lang="en-US" dirty="0">
                <a:solidFill>
                  <a:srgbClr val="0000FF"/>
                </a:solidFill>
              </a:rPr>
              <a:t>26 ⋅ 276</a:t>
            </a:r>
            <a:r>
              <a:rPr lang="en-US" dirty="0"/>
              <a:t>.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1473200" y="2667000"/>
          <a:ext cx="736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3" imgW="736600" imgH="952500" progId="Equation.DSMT4">
                  <p:embed/>
                </p:oleObj>
              </mc:Choice>
              <mc:Fallback>
                <p:oleObj name="Equation" r:id="rId3" imgW="736600" imgH="9525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2667000"/>
                        <a:ext cx="736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997200" y="2568244"/>
          <a:ext cx="3327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5" imgW="3327120" imgH="901440" progId="Equation.DSMT4">
                  <p:embed/>
                </p:oleObj>
              </mc:Choice>
              <mc:Fallback>
                <p:oleObj name="Equation" r:id="rId5" imgW="332712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7200" y="2568244"/>
                        <a:ext cx="3327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997200" y="3594100"/>
          <a:ext cx="3327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7" imgW="3327120" imgH="901440" progId="Equation.DSMT4">
                  <p:embed/>
                </p:oleObj>
              </mc:Choice>
              <mc:Fallback>
                <p:oleObj name="Equation" r:id="rId7" imgW="332712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7200" y="3594100"/>
                        <a:ext cx="3327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971800" y="4724400"/>
          <a:ext cx="328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9" imgW="3288960" imgH="291960" progId="Equation.DSMT4">
                  <p:embed/>
                </p:oleObj>
              </mc:Choice>
              <mc:Fallback>
                <p:oleObj name="Equation" r:id="rId9" imgW="32889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724400"/>
                        <a:ext cx="328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6310952" y="4738048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11" imgW="1015920" imgH="291960" progId="Equation.DSMT4">
                  <p:embed/>
                </p:oleObj>
              </mc:Choice>
              <mc:Fallback>
                <p:oleObj name="Equation" r:id="rId11" imgW="10159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0952" y="4738048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881952" y="12954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3" imgW="342720" imgH="241200" progId="Equation.DSMT4">
                  <p:embed/>
                </p:oleObj>
              </mc:Choice>
              <mc:Fallback>
                <p:oleObj name="Equation" r:id="rId3" imgW="34272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1952" y="12954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698544" y="1219200"/>
          <a:ext cx="558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5" imgW="558720" imgH="901440" progId="Equation.DSMT4">
                  <p:embed/>
                </p:oleObj>
              </mc:Choice>
              <mc:Fallback>
                <p:oleObj name="Equation" r:id="rId5" imgW="55872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544" y="1219200"/>
                        <a:ext cx="558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4558352" y="1281752"/>
          <a:ext cx="660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7" imgW="660240" imgH="241200" progId="Equation.DSMT4">
                  <p:embed/>
                </p:oleObj>
              </mc:Choice>
              <mc:Fallback>
                <p:oleObj name="Equation" r:id="rId7" imgW="66024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8352" y="1281752"/>
                        <a:ext cx="660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558352" y="1828800"/>
          <a:ext cx="660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9" imgW="660240" imgH="241200" progId="Equation.DSMT4">
                  <p:embed/>
                </p:oleObj>
              </mc:Choice>
              <mc:Fallback>
                <p:oleObj name="Equation" r:id="rId9" imgW="66024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8352" y="1828800"/>
                        <a:ext cx="660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546600" y="2362200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10" imgW="1091880" imgH="279360" progId="Equation.DSMT4">
                  <p:embed/>
                </p:oleObj>
              </mc:Choice>
              <mc:Fallback>
                <p:oleObj name="Equation" r:id="rId10" imgW="109188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2362200"/>
                        <a:ext cx="109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558352" y="2895600"/>
          <a:ext cx="1346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12" imgW="1346040" imgH="279360" progId="Equation.DSMT4">
                  <p:embed/>
                </p:oleObj>
              </mc:Choice>
              <mc:Fallback>
                <p:oleObj name="Equation" r:id="rId12" imgW="13460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8352" y="2895600"/>
                        <a:ext cx="1346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4558352" y="3429000"/>
          <a:ext cx="1600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14" imgW="1600200" imgH="279360" progId="Equation.DSMT4">
                  <p:embed/>
                </p:oleObj>
              </mc:Choice>
              <mc:Fallback>
                <p:oleObj name="Equation" r:id="rId14" imgW="16002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8352" y="3429000"/>
                        <a:ext cx="1600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558352" y="3962400"/>
          <a:ext cx="1346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16" imgW="1346040" imgH="279360" progId="Equation.DSMT4">
                  <p:embed/>
                </p:oleObj>
              </mc:Choice>
              <mc:Fallback>
                <p:oleObj name="Equation" r:id="rId16" imgW="13460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8352" y="3962400"/>
                        <a:ext cx="1346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572000" y="4474192"/>
          <a:ext cx="1600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18" imgW="1600200" imgH="279360" progId="Equation.DSMT4">
                  <p:embed/>
                </p:oleObj>
              </mc:Choice>
              <mc:Fallback>
                <p:oleObj name="Equation" r:id="rId18" imgW="160020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474192"/>
                        <a:ext cx="1600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4572000" y="5029200"/>
          <a:ext cx="172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20" imgW="1726920" imgH="279360" progId="Equation.DSMT4">
                  <p:embed/>
                </p:oleObj>
              </mc:Choice>
              <mc:Fallback>
                <p:oleObj name="Equation" r:id="rId20" imgW="172692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029200"/>
                        <a:ext cx="172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4550392" y="5508008"/>
          <a:ext cx="85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22" imgW="850680" imgH="279360" progId="Equation.DSMT4">
                  <p:embed/>
                </p:oleObj>
              </mc:Choice>
              <mc:Fallback>
                <p:oleObj name="Equation" r:id="rId22" imgW="85068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0392" y="5508008"/>
                        <a:ext cx="85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3505200" y="5480712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24" imgW="736560" imgH="291960" progId="Equation.DSMT4">
                  <p:embed/>
                </p:oleObj>
              </mc:Choice>
              <mc:Fallback>
                <p:oleObj name="Equation" r:id="rId24" imgW="73656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5480712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/>
        </p:nvGraphicFramePr>
        <p:xfrm>
          <a:off x="3850944" y="2299648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26" imgW="380880" imgH="291960" progId="Equation.DSMT4">
                  <p:embed/>
                </p:oleObj>
              </mc:Choice>
              <mc:Fallback>
                <p:oleObj name="Equation" r:id="rId26" imgW="38088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0944" y="2299648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Object 17"/>
          <p:cNvGraphicFramePr>
            <a:graphicFrameLocks noChangeAspect="1"/>
          </p:cNvGraphicFramePr>
          <p:nvPr/>
        </p:nvGraphicFramePr>
        <p:xfrm>
          <a:off x="3692856" y="2819400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28" imgW="571320" imgH="291960" progId="Equation.DSMT4">
                  <p:embed/>
                </p:oleObj>
              </mc:Choice>
              <mc:Fallback>
                <p:oleObj name="Equation" r:id="rId28" imgW="57132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856" y="2819400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0" name="Object 18"/>
          <p:cNvGraphicFramePr>
            <a:graphicFrameLocks noChangeAspect="1"/>
          </p:cNvGraphicFramePr>
          <p:nvPr/>
        </p:nvGraphicFramePr>
        <p:xfrm>
          <a:off x="3518848" y="33528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30" imgW="723600" imgH="291960" progId="Equation.DSMT4">
                  <p:embed/>
                </p:oleObj>
              </mc:Choice>
              <mc:Fallback>
                <p:oleObj name="Equation" r:id="rId30" imgW="72360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848" y="33528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1" name="Object 19"/>
          <p:cNvGraphicFramePr>
            <a:graphicFrameLocks noChangeAspect="1"/>
          </p:cNvGraphicFramePr>
          <p:nvPr/>
        </p:nvGraphicFramePr>
        <p:xfrm>
          <a:off x="3692856" y="3886200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32" imgW="545760" imgH="291960" progId="Equation.DSMT4">
                  <p:embed/>
                </p:oleObj>
              </mc:Choice>
              <mc:Fallback>
                <p:oleObj name="Equation" r:id="rId32" imgW="54576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856" y="3886200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2" name="Object 20"/>
          <p:cNvGraphicFramePr>
            <a:graphicFrameLocks noChangeAspect="1"/>
          </p:cNvGraphicFramePr>
          <p:nvPr/>
        </p:nvGraphicFramePr>
        <p:xfrm>
          <a:off x="3526808" y="44196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34" imgW="723600" imgH="291960" progId="Equation.DSMT4">
                  <p:embed/>
                </p:oleObj>
              </mc:Choice>
              <mc:Fallback>
                <p:oleObj name="Equation" r:id="rId34" imgW="7236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6808" y="44196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3" name="Object 21"/>
          <p:cNvGraphicFramePr>
            <a:graphicFrameLocks noChangeAspect="1"/>
          </p:cNvGraphicFramePr>
          <p:nvPr/>
        </p:nvGraphicFramePr>
        <p:xfrm>
          <a:off x="3505200" y="4898408"/>
          <a:ext cx="749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36" imgW="749160" imgH="406080" progId="Equation.DSMT4">
                  <p:embed/>
                </p:oleObj>
              </mc:Choice>
              <mc:Fallback>
                <p:oleObj name="Equation" r:id="rId36" imgW="749160" imgH="406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898408"/>
                        <a:ext cx="749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3889375" algn="l"/>
              </a:tabLst>
            </a:pPr>
            <a:r>
              <a:rPr lang="en-US" b="1" dirty="0"/>
              <a:t>Writing Partial 	</a:t>
            </a:r>
          </a:p>
          <a:p>
            <a:pPr>
              <a:spcBef>
                <a:spcPts val="0"/>
              </a:spcBef>
              <a:tabLst>
                <a:tab pos="3889375" algn="l"/>
              </a:tabLst>
            </a:pPr>
            <a:r>
              <a:rPr lang="en-US" b="1" dirty="0"/>
              <a:t>Products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rot="10800000">
            <a:off x="4953000" y="2481838"/>
            <a:ext cx="64008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726744" y="4498294"/>
            <a:ext cx="457200" cy="4572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437608" y="3601718"/>
            <a:ext cx="457200" cy="4572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c 8"/>
          <p:cNvSpPr/>
          <p:nvPr/>
        </p:nvSpPr>
        <p:spPr>
          <a:xfrm rot="8527359">
            <a:off x="367572" y="1944456"/>
            <a:ext cx="6631258" cy="2313078"/>
          </a:xfrm>
          <a:prstGeom prst="arc">
            <a:avLst/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928048" y="2465696"/>
          <a:ext cx="495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3" imgW="495000" imgH="952200" progId="Equation.DSMT4">
                  <p:embed/>
                </p:oleObj>
              </mc:Choice>
              <mc:Fallback>
                <p:oleObj name="Equation" r:id="rId3" imgW="49500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048" y="2465696"/>
                        <a:ext cx="495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762000" y="3505200"/>
          <a:ext cx="660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5" imgW="660240" imgH="952200" progId="Equation.DSMT4">
                  <p:embed/>
                </p:oleObj>
              </mc:Choice>
              <mc:Fallback>
                <p:oleObj name="Equation" r:id="rId5" imgW="66024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505200"/>
                        <a:ext cx="660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775648" y="4572000"/>
          <a:ext cx="63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7" imgW="634680" imgH="380880" progId="Equation.DSMT4">
                  <p:embed/>
                </p:oleObj>
              </mc:Choice>
              <mc:Fallback>
                <p:oleObj name="Equation" r:id="rId7" imgW="6346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648" y="4572000"/>
                        <a:ext cx="63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730992" y="3505200"/>
          <a:ext cx="1092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9" imgW="1091880" imgH="304560" progId="Equation.DSMT4">
                  <p:embed/>
                </p:oleObj>
              </mc:Choice>
              <mc:Fallback>
                <p:oleObj name="Equation" r:id="rId9" imgW="109188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992" y="3505200"/>
                        <a:ext cx="1092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730992" y="4024952"/>
          <a:ext cx="1346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11" imgW="1346040" imgH="304560" progId="Equation.DSMT4">
                  <p:embed/>
                </p:oleObj>
              </mc:Choice>
              <mc:Fallback>
                <p:oleObj name="Equation" r:id="rId11" imgW="134604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992" y="4024952"/>
                        <a:ext cx="1346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752600" y="4572000"/>
          <a:ext cx="850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13" imgW="850680" imgH="304560" progId="Equation.DSMT4">
                  <p:embed/>
                </p:oleObj>
              </mc:Choice>
              <mc:Fallback>
                <p:oleObj name="Equation" r:id="rId13" imgW="85068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572000"/>
                        <a:ext cx="850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4585648" y="2618096"/>
          <a:ext cx="495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15" imgW="495000" imgH="952200" progId="Equation.DSMT4">
                  <p:embed/>
                </p:oleObj>
              </mc:Choice>
              <mc:Fallback>
                <p:oleObj name="Equation" r:id="rId15" imgW="495000" imgH="952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5648" y="2618096"/>
                        <a:ext cx="495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5687147" y="2367888"/>
          <a:ext cx="186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16" imgW="1866600" imgH="241200" progId="Equation.DSMT4">
                  <p:embed/>
                </p:oleObj>
              </mc:Choice>
              <mc:Fallback>
                <p:oleObj name="Equation" r:id="rId16" imgW="186660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7147" y="2367888"/>
                        <a:ext cx="186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5410200" y="3698544"/>
          <a:ext cx="2743200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18" imgW="2743200" imgH="1968480" progId="Equation.DSMT4">
                  <p:embed/>
                </p:oleObj>
              </mc:Choice>
              <mc:Fallback>
                <p:oleObj name="Equation" r:id="rId18" imgW="2743200" imgH="1968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698544"/>
                        <a:ext cx="2743200" cy="196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4702792" y="2348552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20" imgW="152280" imgH="215640" progId="Equation.DSMT4">
                  <p:embed/>
                </p:oleObj>
              </mc:Choice>
              <mc:Fallback>
                <p:oleObj name="Equation" r:id="rId20" imgW="152280" imgH="215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2792" y="2348552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4494852" y="370205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22" imgW="368280" imgH="291960" progId="Equation.DSMT4">
                  <p:embed/>
                </p:oleObj>
              </mc:Choice>
              <mc:Fallback>
                <p:oleObj name="Equation" r:id="rId22" imgW="3682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4852" y="3702050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/>
        </p:nvGraphicFramePr>
        <p:xfrm>
          <a:off x="4898408" y="37020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24" imgW="203040" imgH="291960" progId="Equation.DSMT4">
                  <p:embed/>
                </p:oleObj>
              </mc:Choice>
              <mc:Fallback>
                <p:oleObj name="Equation" r:id="rId24" imgW="2030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8408" y="370205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207661" y="1295400"/>
            <a:ext cx="22693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Short Method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2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3084513" algn="l"/>
              </a:tabLst>
            </a:pPr>
            <a:r>
              <a:rPr lang="en-US" b="1" dirty="0"/>
              <a:t>Writing Partial</a:t>
            </a:r>
          </a:p>
          <a:p>
            <a:pPr>
              <a:spcBef>
                <a:spcPts val="0"/>
              </a:spcBef>
              <a:tabLst>
                <a:tab pos="3084513" algn="l"/>
              </a:tabLst>
            </a:pPr>
            <a:r>
              <a:rPr lang="en-US" b="1" dirty="0"/>
              <a:t>Products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rot="10800000">
            <a:off x="4855192" y="2286000"/>
            <a:ext cx="64008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/>
          <p:nvPr/>
        </p:nvCxnSpPr>
        <p:spPr>
          <a:xfrm>
            <a:off x="3048000" y="3747448"/>
            <a:ext cx="1280160" cy="2057400"/>
          </a:xfrm>
          <a:prstGeom prst="bentConnector3">
            <a:avLst>
              <a:gd name="adj1" fmla="val 41478"/>
            </a:avLst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9"/>
          <p:cNvGrpSpPr/>
          <p:nvPr/>
        </p:nvGrpSpPr>
        <p:grpSpPr>
          <a:xfrm>
            <a:off x="3275805" y="4889654"/>
            <a:ext cx="182880" cy="1143794"/>
            <a:chOff x="2438400" y="3200400"/>
            <a:chExt cx="547690" cy="1143794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2438400" y="3200400"/>
              <a:ext cx="547690" cy="1588"/>
            </a:xfrm>
            <a:prstGeom prst="line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rot="5400000">
              <a:off x="2367356" y="3771900"/>
              <a:ext cx="1143000" cy="1587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3554104" y="1281752"/>
            <a:ext cx="137967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Short </a:t>
            </a:r>
          </a:p>
          <a:p>
            <a:r>
              <a:rPr lang="en-US" sz="2800" b="1" dirty="0"/>
              <a:t>Method</a:t>
            </a:r>
            <a:endParaRPr lang="en-US" sz="2800" dirty="0"/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560696" y="2263444"/>
          <a:ext cx="635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3" imgW="634680" imgH="977760" progId="Equation.DSMT4">
                  <p:embed/>
                </p:oleObj>
              </mc:Choice>
              <mc:Fallback>
                <p:oleObj name="Equation" r:id="rId3" imgW="63468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2263444"/>
                        <a:ext cx="635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457200" y="3380096"/>
          <a:ext cx="736600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5" imgW="736560" imgH="1968480" progId="Equation.DSMT4">
                  <p:embed/>
                </p:oleObj>
              </mc:Choice>
              <mc:Fallback>
                <p:oleObj name="Equation" r:id="rId5" imgW="736560" imgH="1968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380096"/>
                        <a:ext cx="736600" cy="196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484004" y="3287404"/>
          <a:ext cx="1536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7" imgW="1536480" imgH="1028520" progId="Equation.DSMT4">
                  <p:embed/>
                </p:oleObj>
              </mc:Choice>
              <mc:Fallback>
                <p:oleObj name="Equation" r:id="rId7" imgW="1536480" imgH="1028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4004" y="3287404"/>
                        <a:ext cx="15367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1488744" y="4397992"/>
          <a:ext cx="1790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9" imgW="1790640" imgH="1028520" progId="Equation.DSMT4">
                  <p:embed/>
                </p:oleObj>
              </mc:Choice>
              <mc:Fallback>
                <p:oleObj name="Equation" r:id="rId9" imgW="1790640" imgH="10285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8744" y="4397992"/>
                        <a:ext cx="17907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1496704" y="5513696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11" imgW="850680" imgH="330120" progId="Equation.DSMT4">
                  <p:embed/>
                </p:oleObj>
              </mc:Choice>
              <mc:Fallback>
                <p:oleObj name="Equation" r:id="rId11" imgW="85068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6704" y="5513696"/>
                        <a:ext cx="850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457200" y="5548952"/>
          <a:ext cx="74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Equation" r:id="rId13" imgW="749160" imgH="291960" progId="Equation.DSMT4">
                  <p:embed/>
                </p:oleObj>
              </mc:Choice>
              <mc:Fallback>
                <p:oleObj name="Equation" r:id="rId13" imgW="7491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548952"/>
                        <a:ext cx="74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4239904" y="2424752"/>
          <a:ext cx="635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15" imgW="634680" imgH="977760" progId="Equation.DSMT4">
                  <p:embed/>
                </p:oleObj>
              </mc:Choice>
              <mc:Fallback>
                <p:oleObj name="Equation" r:id="rId15" imgW="634680" imgH="9777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9904" y="2424752"/>
                        <a:ext cx="635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3657600" y="2438400"/>
          <a:ext cx="292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16" imgW="291960" imgH="241200" progId="Equation.DSMT4">
                  <p:embed/>
                </p:oleObj>
              </mc:Choice>
              <mc:Fallback>
                <p:oleObj name="Equation" r:id="rId16" imgW="29196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438400"/>
                        <a:ext cx="292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4660900" y="3495344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18" imgW="215640" imgH="279360" progId="Equation.DSMT4">
                  <p:embed/>
                </p:oleObj>
              </mc:Choice>
              <mc:Fallback>
                <p:oleObj name="Equation" r:id="rId18" imgW="21564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3495344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638800" y="2133600"/>
          <a:ext cx="186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20" imgW="1866600" imgH="241200" progId="Equation.DSMT4">
                  <p:embed/>
                </p:oleObj>
              </mc:Choice>
              <mc:Fallback>
                <p:oleObj name="Equation" r:id="rId20" imgW="1866600" imgH="241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133600"/>
                        <a:ext cx="186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5181600" y="3526808"/>
          <a:ext cx="3467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22" imgW="3466800" imgH="647640" progId="Equation.DSMT4">
                  <p:embed/>
                </p:oleObj>
              </mc:Choice>
              <mc:Fallback>
                <p:oleObj name="Equation" r:id="rId22" imgW="3466800" imgH="6476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526808"/>
                        <a:ext cx="3467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4509448" y="2147248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24" imgW="152280" imgH="215640" progId="Equation.DSMT4">
                  <p:embed/>
                </p:oleObj>
              </mc:Choice>
              <mc:Fallback>
                <p:oleObj name="Equation" r:id="rId24" imgW="152280" imgH="2156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9448" y="2147248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3712192" y="4544704"/>
          <a:ext cx="292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26" imgW="291960" imgH="304560" progId="Equation.DSMT4">
                  <p:embed/>
                </p:oleObj>
              </mc:Choice>
              <mc:Fallback>
                <p:oleObj name="Equation" r:id="rId26" imgW="291960" imgH="3045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2192" y="4544704"/>
                        <a:ext cx="292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4321792" y="4605977"/>
          <a:ext cx="635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Equation" r:id="rId28" imgW="634680" imgH="977760" progId="Equation.DSMT4">
                  <p:embed/>
                </p:oleObj>
              </mc:Choice>
              <mc:Fallback>
                <p:oleObj name="Equation" r:id="rId28" imgW="634680" imgH="9777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1792" y="4605977"/>
                        <a:ext cx="635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19"/>
          <p:cNvGraphicFramePr>
            <a:graphicFrameLocks noChangeAspect="1"/>
          </p:cNvGraphicFramePr>
          <p:nvPr/>
        </p:nvGraphicFramePr>
        <p:xfrm>
          <a:off x="4591667" y="4329752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Equation" r:id="rId29" imgW="152280" imgH="215640" progId="Equation.DSMT4">
                  <p:embed/>
                </p:oleObj>
              </mc:Choice>
              <mc:Fallback>
                <p:oleObj name="Equation" r:id="rId29" imgW="152280" imgH="2156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1667" y="4329752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0" name="Object 20"/>
          <p:cNvGraphicFramePr>
            <a:graphicFrameLocks noChangeAspect="1"/>
          </p:cNvGraphicFramePr>
          <p:nvPr/>
        </p:nvGraphicFramePr>
        <p:xfrm>
          <a:off x="5271448" y="4924756"/>
          <a:ext cx="334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8" name="Equation" r:id="rId30" imgW="3340080" imgH="596880" progId="Equation.DSMT4">
                  <p:embed/>
                </p:oleObj>
              </mc:Choice>
              <mc:Fallback>
                <p:oleObj name="Equation" r:id="rId30" imgW="3340080" imgH="5968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1448" y="4924756"/>
                        <a:ext cx="3340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1" name="Object 21"/>
          <p:cNvGraphicFramePr>
            <a:graphicFrameLocks noChangeAspect="1"/>
          </p:cNvGraphicFramePr>
          <p:nvPr/>
        </p:nvGraphicFramePr>
        <p:xfrm>
          <a:off x="4384344" y="56515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Equation" r:id="rId32" imgW="393480" imgH="291960" progId="Equation.DSMT4">
                  <p:embed/>
                </p:oleObj>
              </mc:Choice>
              <mc:Fallback>
                <p:oleObj name="Equation" r:id="rId32" imgW="39348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344" y="565150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2" name="Object 22"/>
          <p:cNvGraphicFramePr>
            <a:graphicFrameLocks noChangeAspect="1"/>
          </p:cNvGraphicFramePr>
          <p:nvPr/>
        </p:nvGraphicFramePr>
        <p:xfrm>
          <a:off x="4764396" y="5650552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" name="Equation" r:id="rId34" imgW="215640" imgH="279360" progId="Equation.DSMT4">
                  <p:embed/>
                </p:oleObj>
              </mc:Choice>
              <mc:Fallback>
                <p:oleObj name="Equation" r:id="rId34" imgW="215640" imgH="2793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4396" y="5650552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16 (cont.)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rot="10800000">
            <a:off x="4765344" y="1446212"/>
            <a:ext cx="64008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488153" y="1409700"/>
            <a:ext cx="777240" cy="4214504"/>
            <a:chOff x="488153" y="1371600"/>
            <a:chExt cx="777240" cy="4214504"/>
          </a:xfrm>
        </p:grpSpPr>
        <p:cxnSp>
          <p:nvCxnSpPr>
            <p:cNvPr id="9" name="Straight Connector 8"/>
            <p:cNvCxnSpPr/>
            <p:nvPr/>
          </p:nvCxnSpPr>
          <p:spPr>
            <a:xfrm rot="5400000">
              <a:off x="-1596222" y="3473926"/>
              <a:ext cx="4206240" cy="1588"/>
            </a:xfrm>
            <a:prstGeom prst="line">
              <a:avLst/>
            </a:prstGeom>
            <a:ln w="38100">
              <a:solidFill>
                <a:srgbClr val="C0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10800000" flipH="1">
              <a:off x="488153" y="5585574"/>
              <a:ext cx="777240" cy="53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491552" y="1587500"/>
          <a:ext cx="266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3" imgW="266400" imgH="241200" progId="Equation.DSMT4">
                  <p:embed/>
                </p:oleObj>
              </mc:Choice>
              <mc:Fallback>
                <p:oleObj name="Equation" r:id="rId3" imgW="26640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552" y="1587500"/>
                        <a:ext cx="266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4165600" y="1584325"/>
          <a:ext cx="635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5" imgW="634680" imgH="977760" progId="Equation.DSMT4">
                  <p:embed/>
                </p:oleObj>
              </mc:Choice>
              <mc:Fallback>
                <p:oleObj name="Equation" r:id="rId5" imgW="63468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1584325"/>
                        <a:ext cx="635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562600" y="1295400"/>
          <a:ext cx="186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7" imgW="1866600" imgH="241200" progId="Equation.DSMT4">
                  <p:embed/>
                </p:oleObj>
              </mc:Choice>
              <mc:Fallback>
                <p:oleObj name="Equation" r:id="rId7" imgW="186660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295400"/>
                        <a:ext cx="186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446896" y="1309048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9" imgW="152280" imgH="215640" progId="Equation.DSMT4">
                  <p:embed/>
                </p:oleObj>
              </mc:Choice>
              <mc:Fallback>
                <p:oleObj name="Equation" r:id="rId9" imgW="152280" imgH="215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896" y="1309048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117152" y="2223448"/>
          <a:ext cx="34798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11" imgW="3479760" imgH="1688760" progId="Equation.DSMT4">
                  <p:embed/>
                </p:oleObj>
              </mc:Choice>
              <mc:Fallback>
                <p:oleObj name="Equation" r:id="rId11" imgW="3479760" imgH="16887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7152" y="2223448"/>
                        <a:ext cx="34798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231944" y="2653352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13" imgW="571320" imgH="291960" progId="Equation.DSMT4">
                  <p:embed/>
                </p:oleObj>
              </mc:Choice>
              <mc:Fallback>
                <p:oleObj name="Equation" r:id="rId13" imgW="57132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1944" y="2653352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4449454" y="3137848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15" imgW="190440" imgH="279360" progId="Equation.DSMT4">
                  <p:embed/>
                </p:oleObj>
              </mc:Choice>
              <mc:Fallback>
                <p:oleObj name="Equation" r:id="rId15" imgW="1904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454" y="3137848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686440" y="3903663"/>
          <a:ext cx="292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17" imgW="291960" imgH="304560" progId="Equation.DSMT4">
                  <p:embed/>
                </p:oleObj>
              </mc:Choice>
              <mc:Fallback>
                <p:oleObj name="Equation" r:id="rId17" imgW="29196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440" y="3903663"/>
                        <a:ext cx="292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1387783" y="3932237"/>
          <a:ext cx="635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19" imgW="634680" imgH="977760" progId="Equation.DSMT4">
                  <p:embed/>
                </p:oleObj>
              </mc:Choice>
              <mc:Fallback>
                <p:oleObj name="Equation" r:id="rId19" imgW="634680" imgH="9777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7783" y="3932237"/>
                        <a:ext cx="635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1668771" y="365760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20" imgW="152280" imgH="215640" progId="Equation.DSMT4">
                  <p:embed/>
                </p:oleObj>
              </mc:Choice>
              <mc:Fallback>
                <p:oleObj name="Equation" r:id="rId20" imgW="152280" imgH="215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771" y="365760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1454458" y="5000625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21" imgW="571320" imgH="291960" progId="Equation.DSMT4">
                  <p:embed/>
                </p:oleObj>
              </mc:Choice>
              <mc:Fallback>
                <p:oleObj name="Equation" r:id="rId21" imgW="57132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458" y="5000625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1671946" y="5486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22" imgW="190440" imgH="279360" progId="Equation.DSMT4">
                  <p:embed/>
                </p:oleObj>
              </mc:Choice>
              <mc:Fallback>
                <p:oleObj name="Equation" r:id="rId22" imgW="19044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1946" y="54864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1296348" y="5437496"/>
          <a:ext cx="622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23" imgW="622080" imgH="495000" progId="Equation.DSMT4">
                  <p:embed/>
                </p:oleObj>
              </mc:Choice>
              <mc:Fallback>
                <p:oleObj name="Equation" r:id="rId23" imgW="622080" imgH="495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348" y="5437496"/>
                        <a:ext cx="622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2286000" y="4432300"/>
          <a:ext cx="2755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Equation" r:id="rId25" imgW="2755800" imgH="596880" progId="Equation.DSMT4">
                  <p:embed/>
                </p:oleObj>
              </mc:Choice>
              <mc:Fallback>
                <p:oleObj name="Equation" r:id="rId25" imgW="2755800" imgH="596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432300"/>
                        <a:ext cx="2755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Multiplication and Powers of Ten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D0D"/>
            </a:solidFill>
          </a:ln>
        </p:spPr>
        <p:txBody>
          <a:bodyPr>
            <a:spAutoFit/>
          </a:bodyPr>
          <a:lstStyle/>
          <a:p>
            <a:pPr marL="2292350" indent="-2292350" algn="ctr"/>
            <a:r>
              <a:rPr lang="en-US" b="1" dirty="0">
                <a:solidFill>
                  <a:srgbClr val="000D0D"/>
                </a:solidFill>
              </a:rPr>
              <a:t>Terms Related to Multiplication with Whole Numbers </a:t>
            </a:r>
          </a:p>
          <a:p>
            <a:pPr marL="2292350" indent="-2292350"/>
            <a:r>
              <a:rPr lang="en-US" b="1" dirty="0">
                <a:solidFill>
                  <a:srgbClr val="000000"/>
                </a:solidFill>
              </a:rPr>
              <a:t>Multiplication:	</a:t>
            </a:r>
            <a:r>
              <a:rPr lang="en-US" dirty="0">
                <a:solidFill>
                  <a:srgbClr val="000000"/>
                </a:solidFill>
              </a:rPr>
              <a:t>Repeated addition </a:t>
            </a:r>
          </a:p>
          <a:p>
            <a:pPr marL="2292350" indent="-2292350"/>
            <a:r>
              <a:rPr lang="en-US" b="1" dirty="0">
                <a:solidFill>
                  <a:srgbClr val="000000"/>
                </a:solidFill>
              </a:rPr>
              <a:t>Product:	</a:t>
            </a:r>
            <a:r>
              <a:rPr lang="en-US" dirty="0">
                <a:solidFill>
                  <a:srgbClr val="000000"/>
                </a:solidFill>
              </a:rPr>
              <a:t>Result of multiplication </a:t>
            </a:r>
          </a:p>
          <a:p>
            <a:pPr marL="2292350" indent="-2292350"/>
            <a:r>
              <a:rPr lang="en-US" b="1" dirty="0">
                <a:solidFill>
                  <a:srgbClr val="000000"/>
                </a:solidFill>
              </a:rPr>
              <a:t>Factors:</a:t>
            </a:r>
            <a:r>
              <a:rPr lang="en-US" b="1" dirty="0">
                <a:solidFill>
                  <a:srgbClr val="000D0D"/>
                </a:solidFill>
              </a:rPr>
              <a:t>	</a:t>
            </a:r>
            <a:r>
              <a:rPr lang="en-US" dirty="0">
                <a:solidFill>
                  <a:srgbClr val="000D0D"/>
                </a:solidFill>
              </a:rPr>
              <a:t>Numbers that are multiplied (Each whole number multiplied is a </a:t>
            </a:r>
            <a:r>
              <a:rPr lang="en-US" b="1" dirty="0">
                <a:solidFill>
                  <a:srgbClr val="C00000"/>
                </a:solidFill>
              </a:rPr>
              <a:t>factor</a:t>
            </a:r>
            <a:r>
              <a:rPr lang="en-US" dirty="0">
                <a:solidFill>
                  <a:srgbClr val="000D0D"/>
                </a:solidFill>
              </a:rPr>
              <a:t> of the product.)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16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3949005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Steps </a:t>
            </a:r>
            <a:r>
              <a:rPr lang="en-US" sz="2800" b="1" dirty="0"/>
              <a:t>a., b., c., </a:t>
            </a:r>
            <a:r>
              <a:rPr lang="en-US" sz="2800" dirty="0"/>
              <a:t>and</a:t>
            </a:r>
            <a:r>
              <a:rPr lang="en-US" sz="2800" b="1" dirty="0"/>
              <a:t> d. </a:t>
            </a:r>
            <a:r>
              <a:rPr lang="en-US" sz="2800" dirty="0"/>
              <a:t>are shown for clarification of the Short Method. You will write only step </a:t>
            </a:r>
            <a:r>
              <a:rPr lang="en-US" sz="2800" b="1" dirty="0"/>
              <a:t>e.</a:t>
            </a:r>
            <a:r>
              <a:rPr lang="en-US" sz="2800" dirty="0"/>
              <a:t> as shown in Example 17. 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484496" y="1323005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3" imgW="279360" imgH="241200" progId="Equation.DSMT4">
                  <p:embed/>
                </p:oleObj>
              </mc:Choice>
              <mc:Fallback>
                <p:oleObj name="Equation" r:id="rId3" imgW="27936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496" y="1323005"/>
                        <a:ext cx="279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235075" y="1306182"/>
          <a:ext cx="635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5" imgW="634680" imgH="977760" progId="Equation.DSMT4">
                  <p:embed/>
                </p:oleObj>
              </mc:Choice>
              <mc:Fallback>
                <p:oleObj name="Equation" r:id="rId5" imgW="634680" imgH="977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5075" y="1306182"/>
                        <a:ext cx="635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516063" y="1031544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7" imgW="152280" imgH="215640" progId="Equation.DSMT4">
                  <p:embed/>
                </p:oleObj>
              </mc:Choice>
              <mc:Fallback>
                <p:oleObj name="Equation" r:id="rId7" imgW="152280" imgH="215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6063" y="1031544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301750" y="2374569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9" imgW="571320" imgH="291960" progId="Equation.DSMT4">
                  <p:embed/>
                </p:oleObj>
              </mc:Choice>
              <mc:Fallback>
                <p:oleObj name="Equation" r:id="rId9" imgW="5713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2374569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1118548" y="2830204"/>
          <a:ext cx="723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11" imgW="723600" imgH="495000" progId="Equation.DSMT4">
                  <p:embed/>
                </p:oleObj>
              </mc:Choice>
              <mc:Fallback>
                <p:oleObj name="Equation" r:id="rId11" imgW="72360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548" y="2830204"/>
                        <a:ext cx="723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1121392" y="3393744"/>
          <a:ext cx="74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13" imgW="749160" imgH="291960" progId="Equation.DSMT4">
                  <p:embed/>
                </p:oleObj>
              </mc:Choice>
              <mc:Fallback>
                <p:oleObj name="Equation" r:id="rId13" imgW="7491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1392" y="3393744"/>
                        <a:ext cx="74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2160896" y="2909248"/>
          <a:ext cx="303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15" imgW="3035160" imgH="279360" progId="Equation.DSMT4">
                  <p:embed/>
                </p:oleObj>
              </mc:Choice>
              <mc:Fallback>
                <p:oleObj name="Equation" r:id="rId15" imgW="30351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896" y="2909248"/>
                        <a:ext cx="303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0800000">
            <a:off x="1371600" y="3044139"/>
            <a:ext cx="64008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0800000">
            <a:off x="1371600" y="3585499"/>
            <a:ext cx="64008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>
            <a:off x="1371600" y="4118900"/>
            <a:ext cx="64008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533400" y="1831644"/>
          <a:ext cx="787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3" imgW="787320" imgH="952200" progId="Equation.DSMT4">
                  <p:embed/>
                </p:oleObj>
              </mc:Choice>
              <mc:Fallback>
                <p:oleObj name="Equation" r:id="rId3" imgW="78732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31644"/>
                        <a:ext cx="787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748352" y="28956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5" imgW="380880" imgH="291960" progId="Equation.DSMT4">
                  <p:embed/>
                </p:oleObj>
              </mc:Choice>
              <mc:Fallback>
                <p:oleObj name="Equation" r:id="rId5" imgW="3808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352" y="28956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115704" y="28956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7" imgW="190440" imgH="279360" progId="Equation.DSMT4">
                  <p:embed/>
                </p:oleObj>
              </mc:Choice>
              <mc:Fallback>
                <p:oleObj name="Equation" r:id="rId7" imgW="1904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704" y="28956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762000" y="160020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9" imgW="152280" imgH="215640" progId="Equation.DSMT4">
                  <p:embed/>
                </p:oleObj>
              </mc:Choice>
              <mc:Fallback>
                <p:oleObj name="Equation" r:id="rId9" imgW="152280" imgH="215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60020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838200" y="1281752"/>
          <a:ext cx="177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11" imgW="177480" imgH="215640" progId="Equation.DSMT4">
                  <p:embed/>
                </p:oleObj>
              </mc:Choice>
              <mc:Fallback>
                <p:oleObj name="Equation" r:id="rId11" imgW="177480" imgH="215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281752"/>
                        <a:ext cx="1778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2133600" y="2963840"/>
          <a:ext cx="271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13" imgW="2717640" imgH="266400" progId="Equation.DSMT4">
                  <p:embed/>
                </p:oleObj>
              </mc:Choice>
              <mc:Fallback>
                <p:oleObj name="Equation" r:id="rId13" imgW="2717640" imgH="266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963840"/>
                        <a:ext cx="2717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5132696" y="2959100"/>
          <a:ext cx="2971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15" imgW="2971800" imgH="241200" progId="Equation.DSMT4">
                  <p:embed/>
                </p:oleObj>
              </mc:Choice>
              <mc:Fallback>
                <p:oleObj name="Equation" r:id="rId15" imgW="297180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2696" y="2959100"/>
                        <a:ext cx="2971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2119952" y="3497240"/>
          <a:ext cx="271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7" imgW="2717640" imgH="266400" progId="Equation.DSMT4">
                  <p:embed/>
                </p:oleObj>
              </mc:Choice>
              <mc:Fallback>
                <p:oleObj name="Equation" r:id="rId17" imgW="2717640" imgH="266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9952" y="3497240"/>
                        <a:ext cx="2717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119048" y="3477904"/>
          <a:ext cx="2959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19" imgW="2958840" imgH="241200" progId="Equation.DSMT4">
                  <p:embed/>
                </p:oleObj>
              </mc:Choice>
              <mc:Fallback>
                <p:oleObj name="Equation" r:id="rId19" imgW="295884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9048" y="3477904"/>
                        <a:ext cx="2959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2111992" y="3997656"/>
          <a:ext cx="85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21" imgW="850680" imgH="279360" progId="Equation.DSMT4">
                  <p:embed/>
                </p:oleObj>
              </mc:Choice>
              <mc:Fallback>
                <p:oleObj name="Equation" r:id="rId21" imgW="85068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992" y="3997656"/>
                        <a:ext cx="85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739775" y="3328988"/>
          <a:ext cx="622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Equation" r:id="rId23" imgW="622080" imgH="495000" progId="Equation.DSMT4">
                  <p:embed/>
                </p:oleObj>
              </mc:Choice>
              <mc:Fallback>
                <p:oleObj name="Equation" r:id="rId23" imgW="622080" imgH="495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75" y="3328988"/>
                        <a:ext cx="622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582304" y="39624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Equation" r:id="rId25" imgW="723600" imgH="291960" progId="Equation.DSMT4">
                  <p:embed/>
                </p:oleObj>
              </mc:Choice>
              <mc:Fallback>
                <p:oleObj name="Equation" r:id="rId25" imgW="72360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04" y="39624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1085850" y="340042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Equation" r:id="rId27" imgW="215640" imgH="279360" progId="Equation.DSMT4">
                  <p:embed/>
                </p:oleObj>
              </mc:Choice>
              <mc:Fallback>
                <p:oleObj name="Equation" r:id="rId27" imgW="21564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3400425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542925" y="1295400"/>
          <a:ext cx="5626100" cy="306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3" imgW="5626080" imgH="3060360" progId="Equation.DSMT4">
                  <p:embed/>
                </p:oleObj>
              </mc:Choice>
              <mc:Fallback>
                <p:oleObj name="Equation" r:id="rId3" imgW="5626080" imgH="30603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1295400"/>
                        <a:ext cx="5626100" cy="306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18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14688" y="2839067"/>
            <a:ext cx="365760" cy="36576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99448" y="3323563"/>
            <a:ext cx="365760" cy="36576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464256" y="3457575"/>
          <a:ext cx="2184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5" imgW="2184400" imgH="241300" progId="Equation.DSMT4">
                  <p:embed/>
                </p:oleObj>
              </mc:Choice>
              <mc:Fallback>
                <p:oleObj name="Equation" r:id="rId5" imgW="2184400" imgH="2413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4256" y="3457575"/>
                        <a:ext cx="2184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</a:t>
            </a:r>
            <a:r>
              <a:rPr lang="en-US" dirty="0">
                <a:solidFill>
                  <a:srgbClr val="0000FF"/>
                </a:solidFill>
              </a:rPr>
              <a:t>596 ⋅ 3000</a:t>
            </a:r>
            <a:r>
              <a:rPr lang="en-US" dirty="0"/>
              <a:t>.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1085850" y="2500952"/>
          <a:ext cx="1460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3" imgW="1460160" imgH="952200" progId="Equation.DSMT4">
                  <p:embed/>
                </p:oleObj>
              </mc:Choice>
              <mc:Fallback>
                <p:oleObj name="Equation" r:id="rId3" imgW="1460160" imgH="952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2500952"/>
                        <a:ext cx="1460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1053152" y="3556000"/>
          <a:ext cx="1498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5" imgW="1498320" imgH="330120" progId="Equation.DSMT4">
                  <p:embed/>
                </p:oleObj>
              </mc:Choice>
              <mc:Fallback>
                <p:oleObj name="Equation" r:id="rId5" imgW="149832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3152" y="3556000"/>
                        <a:ext cx="1498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</a:t>
            </a:r>
            <a:r>
              <a:rPr lang="en-US" dirty="0">
                <a:solidFill>
                  <a:srgbClr val="0000FF"/>
                </a:solidFill>
              </a:rPr>
              <a:t>265 ⋅ 15,000</a:t>
            </a:r>
            <a:r>
              <a:rPr lang="en-US" dirty="0"/>
              <a:t>.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1066800" y="2438400"/>
          <a:ext cx="1574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3" imgW="1574640" imgH="952200" progId="Equation.DSMT4">
                  <p:embed/>
                </p:oleObj>
              </mc:Choice>
              <mc:Fallback>
                <p:oleObj name="Equation" r:id="rId3" imgW="157464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438400"/>
                        <a:ext cx="1574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143000" y="3483592"/>
          <a:ext cx="147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5" imgW="1473120" imgH="380880" progId="Equation.DSMT4">
                  <p:embed/>
                </p:oleObj>
              </mc:Choice>
              <mc:Fallback>
                <p:oleObj name="Equation" r:id="rId5" imgW="14731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483592"/>
                        <a:ext cx="1473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145844" y="3948752"/>
          <a:ext cx="1485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Equation" r:id="rId7" imgW="1485720" imgH="495000" progId="Equation.DSMT4">
                  <p:embed/>
                </p:oleObj>
              </mc:Choice>
              <mc:Fallback>
                <p:oleObj name="Equation" r:id="rId7" imgW="148572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5844" y="3948752"/>
                        <a:ext cx="1485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1168400" y="4536744"/>
          <a:ext cx="1498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Equation" r:id="rId9" imgW="1498320" imgH="330120" progId="Equation.DSMT4">
                  <p:embed/>
                </p:oleObj>
              </mc:Choice>
              <mc:Fallback>
                <p:oleObj name="Equation" r:id="rId9" imgW="1498320" imgH="330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400" y="4536744"/>
                        <a:ext cx="1498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Estimating Products with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>
            <a:solidFill>
              <a:srgbClr val="000D0D"/>
            </a:solidFill>
          </a:ln>
        </p:spPr>
        <p:txBody>
          <a:bodyPr>
            <a:spAutoFit/>
          </a:bodyPr>
          <a:lstStyle/>
          <a:p>
            <a:pPr marL="463550" indent="-463550" algn="ctr"/>
            <a:r>
              <a:rPr lang="en-US" b="1" dirty="0">
                <a:solidFill>
                  <a:srgbClr val="000D0D"/>
                </a:solidFill>
              </a:rPr>
              <a:t>To Estimate a Product: </a:t>
            </a:r>
          </a:p>
          <a:p>
            <a:pPr marL="463550" indent="-463550"/>
            <a:r>
              <a:rPr lang="en-US" b="1" dirty="0">
                <a:solidFill>
                  <a:srgbClr val="000D0D"/>
                </a:solidFill>
              </a:rPr>
              <a:t>1.	</a:t>
            </a:r>
            <a:r>
              <a:rPr lang="en-US" dirty="0">
                <a:solidFill>
                  <a:srgbClr val="000D0D"/>
                </a:solidFill>
              </a:rPr>
              <a:t>Round each number to the place of the </a:t>
            </a:r>
            <a:r>
              <a:rPr lang="en-US" b="1" dirty="0">
                <a:solidFill>
                  <a:srgbClr val="C00000"/>
                </a:solidFill>
              </a:rPr>
              <a:t>leftmost</a:t>
            </a:r>
            <a:r>
              <a:rPr lang="en-US" dirty="0">
                <a:solidFill>
                  <a:srgbClr val="000D0D"/>
                </a:solidFill>
              </a:rPr>
              <a:t> digit. </a:t>
            </a:r>
          </a:p>
          <a:p>
            <a:pPr marL="463550" indent="-463550"/>
            <a:r>
              <a:rPr lang="en-US" b="1" dirty="0">
                <a:solidFill>
                  <a:srgbClr val="000D0D"/>
                </a:solidFill>
              </a:rPr>
              <a:t>2.	</a:t>
            </a:r>
            <a:r>
              <a:rPr lang="en-US" dirty="0">
                <a:solidFill>
                  <a:srgbClr val="000D0D"/>
                </a:solidFill>
              </a:rPr>
              <a:t>Multiply the rounded numbers by using your knowledge of multiplication by powers of 10.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product </a:t>
            </a:r>
            <a:r>
              <a:rPr lang="en-US" dirty="0">
                <a:solidFill>
                  <a:srgbClr val="0000FF"/>
                </a:solidFill>
              </a:rPr>
              <a:t>62 ⋅ 38</a:t>
            </a:r>
            <a:r>
              <a:rPr lang="en-US" dirty="0"/>
              <a:t>, but first estimate the product by multiplying the numbers in rounded form.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0800000" flipH="1">
            <a:off x="1953905" y="2618403"/>
            <a:ext cx="64008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0800000" flipH="1">
            <a:off x="1959593" y="3124507"/>
            <a:ext cx="64008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533400" y="2541896"/>
          <a:ext cx="292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Equation" r:id="rId3" imgW="291960" imgH="241200" progId="Equation.DSMT4">
                  <p:embed/>
                </p:oleObj>
              </mc:Choice>
              <mc:Fallback>
                <p:oleObj name="Equation" r:id="rId3" imgW="29196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41896"/>
                        <a:ext cx="292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1129352" y="2487304"/>
          <a:ext cx="685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Equation" r:id="rId5" imgW="685800" imgH="952200" progId="Equation.DSMT4">
                  <p:embed/>
                </p:oleObj>
              </mc:Choice>
              <mc:Fallback>
                <p:oleObj name="Equation" r:id="rId5" imgW="68580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9352" y="2487304"/>
                        <a:ext cx="685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2653352" y="2476500"/>
          <a:ext cx="685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Equation" r:id="rId7" imgW="685800" imgH="952200" progId="Equation.DSMT4">
                  <p:embed/>
                </p:oleObj>
              </mc:Choice>
              <mc:Fallback>
                <p:oleObj name="Equation" r:id="rId7" imgW="68580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3352" y="2476500"/>
                        <a:ext cx="685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2590800" y="3554104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Equation" r:id="rId9" imgW="736560" imgH="291960" progId="Equation.DSMT4">
                  <p:embed/>
                </p:oleObj>
              </mc:Choice>
              <mc:Fallback>
                <p:oleObj name="Equation" r:id="rId9" imgW="736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554104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3622344" y="2536208"/>
          <a:ext cx="2108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11" imgW="2108160" imgH="241200" progId="Equation.DSMT4">
                  <p:embed/>
                </p:oleObj>
              </mc:Choice>
              <mc:Fallback>
                <p:oleObj name="Equation" r:id="rId11" imgW="210816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344" y="2536208"/>
                        <a:ext cx="2108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3630304" y="3083256"/>
          <a:ext cx="2108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13" imgW="2108160" imgH="241200" progId="Equation.DSMT4">
                  <p:embed/>
                </p:oleObj>
              </mc:Choice>
              <mc:Fallback>
                <p:oleObj name="Equation" r:id="rId13" imgW="210816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0304" y="3083256"/>
                        <a:ext cx="2108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3607748" y="3606800"/>
          <a:ext cx="195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15" imgW="1955520" imgH="279360" progId="Equation.DSMT4">
                  <p:embed/>
                </p:oleObj>
              </mc:Choice>
              <mc:Fallback>
                <p:oleObj name="Equation" r:id="rId15" imgW="195552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7748" y="3606800"/>
                        <a:ext cx="195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21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10800000">
            <a:off x="1953905" y="3867480"/>
            <a:ext cx="64008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533400" y="1524000"/>
          <a:ext cx="292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Equation" r:id="rId3" imgW="291960" imgH="304560" progId="Equation.DSMT4">
                  <p:embed/>
                </p:oleObj>
              </mc:Choice>
              <mc:Fallback>
                <p:oleObj name="Equation" r:id="rId3" imgW="29196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524000"/>
                        <a:ext cx="292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1170296" y="1600200"/>
          <a:ext cx="685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Equation" r:id="rId5" imgW="685800" imgH="901440" progId="Equation.DSMT4">
                  <p:embed/>
                </p:oleObj>
              </mc:Choice>
              <mc:Fallback>
                <p:oleObj name="Equation" r:id="rId5" imgW="68580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0296" y="1600200"/>
                        <a:ext cx="685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1295400" y="2667000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Equation" r:id="rId7" imgW="571320" imgH="291960" progId="Equation.DSMT4">
                  <p:embed/>
                </p:oleObj>
              </mc:Choice>
              <mc:Fallback>
                <p:oleObj name="Equation" r:id="rId7" imgW="5713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667000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1153804" y="3124200"/>
          <a:ext cx="723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Equation" r:id="rId9" imgW="723600" imgH="406080" progId="Equation.DSMT4">
                  <p:embed/>
                </p:oleObj>
              </mc:Choice>
              <mc:Fallback>
                <p:oleObj name="Equation" r:id="rId9" imgW="72360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3804" y="3124200"/>
                        <a:ext cx="723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1143000" y="37338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name="Equation" r:id="rId11" imgW="736560" imgH="291960" progId="Equation.DSMT4">
                  <p:embed/>
                </p:oleObj>
              </mc:Choice>
              <mc:Fallback>
                <p:oleObj name="Equation" r:id="rId11" imgW="736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7338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2641600" y="3759200"/>
          <a:ext cx="3683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Equation" r:id="rId13" imgW="3682800" imgH="279360" progId="Equation.DSMT4">
                  <p:embed/>
                </p:oleObj>
              </mc:Choice>
              <mc:Fallback>
                <p:oleObj name="Equation" r:id="rId13" imgW="3682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3759200"/>
                        <a:ext cx="3683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1398896" y="1309048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Equation" r:id="rId15" imgW="152280" imgH="215640" progId="Equation.DSMT4">
                  <p:embed/>
                </p:oleObj>
              </mc:Choice>
              <mc:Fallback>
                <p:oleObj name="Equation" r:id="rId15" imgW="152280" imgH="215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896" y="1309048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rounded values to estimate the product </a:t>
            </a:r>
            <a:r>
              <a:rPr lang="en-US" dirty="0">
                <a:solidFill>
                  <a:srgbClr val="0000FF"/>
                </a:solidFill>
              </a:rPr>
              <a:t>267 ⋅ 93</a:t>
            </a:r>
            <a:r>
              <a:rPr lang="en-US" dirty="0"/>
              <a:t>; then find the product.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10800000" flipH="1">
            <a:off x="3918272" y="3175948"/>
            <a:ext cx="64008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0800000" flipH="1">
            <a:off x="3923960" y="3682052"/>
            <a:ext cx="64008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533400" y="3075296"/>
          <a:ext cx="292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Equation" r:id="rId3" imgW="291960" imgH="241200" progId="Equation.DSMT4">
                  <p:embed/>
                </p:oleObj>
              </mc:Choice>
              <mc:Fallback>
                <p:oleObj name="Equation" r:id="rId3" imgW="29196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75296"/>
                        <a:ext cx="292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1129352" y="3034352"/>
          <a:ext cx="165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5" imgW="1650960" imgH="291960" progId="Equation.DSMT4">
                  <p:embed/>
                </p:oleObj>
              </mc:Choice>
              <mc:Fallback>
                <p:oleObj name="Equation" r:id="rId5" imgW="16509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9352" y="3034352"/>
                        <a:ext cx="165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3091216" y="3007056"/>
          <a:ext cx="673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7" imgW="672840" imgH="952200" progId="Equation.DSMT4">
                  <p:embed/>
                </p:oleObj>
              </mc:Choice>
              <mc:Fallback>
                <p:oleObj name="Equation" r:id="rId7" imgW="67284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1216" y="3007056"/>
                        <a:ext cx="673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4665640" y="3009900"/>
          <a:ext cx="965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Equation" r:id="rId9" imgW="965160" imgH="952200" progId="Equation.DSMT4">
                  <p:embed/>
                </p:oleObj>
              </mc:Choice>
              <mc:Fallback>
                <p:oleObj name="Equation" r:id="rId9" imgW="96516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5640" y="3009900"/>
                        <a:ext cx="965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4640240" y="4093192"/>
          <a:ext cx="1028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Equation" r:id="rId11" imgW="1028520" imgH="330120" progId="Equation.DSMT4">
                  <p:embed/>
                </p:oleObj>
              </mc:Choice>
              <mc:Fallback>
                <p:oleObj name="Equation" r:id="rId11" imgW="102852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0240" y="4093192"/>
                        <a:ext cx="1028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/>
              <a:t>The product should be near </a:t>
            </a:r>
            <a:r>
              <a:rPr lang="en-US" dirty="0">
                <a:solidFill>
                  <a:srgbClr val="000099"/>
                </a:solidFill>
              </a:rPr>
              <a:t>27,000</a:t>
            </a:r>
            <a:r>
              <a:rPr lang="en-US" dirty="0"/>
              <a:t>. </a:t>
            </a: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4357048" y="2057400"/>
          <a:ext cx="723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Equation" r:id="rId3" imgW="723600" imgH="952200" progId="Equation.DSMT4">
                  <p:embed/>
                </p:oleObj>
              </mc:Choice>
              <mc:Fallback>
                <p:oleObj name="Equation" r:id="rId3" imgW="72360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048" y="2057400"/>
                        <a:ext cx="7239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4559300" y="3124200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Equation" r:id="rId5" imgW="545760" imgH="291960" progId="Equation.DSMT4">
                  <p:embed/>
                </p:oleObj>
              </mc:Choice>
              <mc:Fallback>
                <p:oleObj name="Equation" r:id="rId5" imgW="5457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300" y="3124200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4137025" y="3543300"/>
          <a:ext cx="1041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Equation" r:id="rId7" imgW="1041120" imgH="495000" progId="Equation.DSMT4">
                  <p:embed/>
                </p:oleObj>
              </mc:Choice>
              <mc:Fallback>
                <p:oleObj name="Equation" r:id="rId7" imgW="104112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7025" y="3543300"/>
                        <a:ext cx="1041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4133850" y="4165600"/>
          <a:ext cx="1028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Equation" r:id="rId9" imgW="1028520" imgH="330120" progId="Equation.DSMT4">
                  <p:embed/>
                </p:oleObj>
              </mc:Choice>
              <mc:Fallback>
                <p:oleObj name="Equation" r:id="rId9" imgW="1028520" imgH="330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3850" y="4165600"/>
                        <a:ext cx="1028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Multiplication and Powers of Ten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D0D"/>
            </a:solidFill>
          </a:ln>
        </p:spPr>
        <p:txBody>
          <a:bodyPr/>
          <a:lstStyle/>
          <a:p>
            <a:pPr marL="2292350" indent="-2292350" algn="ctr"/>
            <a:r>
              <a:rPr lang="en-US" b="1" dirty="0">
                <a:solidFill>
                  <a:srgbClr val="000D0D"/>
                </a:solidFill>
              </a:rPr>
              <a:t>Symbols for Multiplication</a:t>
            </a:r>
          </a:p>
          <a:p>
            <a:pPr marL="2292350" indent="-2292350" algn="ctr"/>
            <a:endParaRPr lang="en-US" b="1" dirty="0">
              <a:solidFill>
                <a:srgbClr val="000D0D"/>
              </a:solidFill>
            </a:endParaRPr>
          </a:p>
          <a:p>
            <a:pPr marL="2292350" indent="-2292350" algn="ctr"/>
            <a:endParaRPr lang="en-US" b="1" dirty="0">
              <a:solidFill>
                <a:srgbClr val="000D0D"/>
              </a:solidFill>
            </a:endParaRPr>
          </a:p>
          <a:p>
            <a:pPr marL="2292350" indent="-2292350" algn="ctr"/>
            <a:endParaRPr lang="en-US" b="1" dirty="0">
              <a:solidFill>
                <a:srgbClr val="000D0D"/>
              </a:solidFill>
            </a:endParaRPr>
          </a:p>
          <a:p>
            <a:pPr marL="2292350" indent="-2292350" algn="ctr"/>
            <a:endParaRPr lang="en-US" b="1" dirty="0">
              <a:solidFill>
                <a:srgbClr val="000D0D"/>
              </a:solidFill>
            </a:endParaRPr>
          </a:p>
          <a:p>
            <a:pPr marL="2292350" indent="-2292350" algn="ctr"/>
            <a:endParaRPr lang="en-US" b="1" dirty="0">
              <a:solidFill>
                <a:srgbClr val="000D0D"/>
              </a:solidFill>
            </a:endParaRPr>
          </a:p>
          <a:p>
            <a:pPr marL="2292350" indent="-2292350" algn="ctr"/>
            <a:endParaRPr lang="en-US" b="1" dirty="0">
              <a:solidFill>
                <a:srgbClr val="000D0D"/>
              </a:solidFill>
            </a:endParaRPr>
          </a:p>
          <a:p>
            <a:pPr marL="2292350" indent="-2292350" algn="ctr"/>
            <a:r>
              <a:rPr lang="en-US" b="1" dirty="0">
                <a:solidFill>
                  <a:srgbClr val="000D0D"/>
                </a:solidFill>
              </a:rPr>
              <a:t>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774700" y="2133600"/>
          <a:ext cx="7454900" cy="303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7454900" imgH="3035300" progId="Equation.DSMT4">
                  <p:embed/>
                </p:oleObj>
              </mc:Choice>
              <mc:Fallback>
                <p:oleObj name="Equation" r:id="rId3" imgW="7454900" imgH="30353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2133600"/>
                        <a:ext cx="7454900" cy="303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case, the estimated value of </a:t>
            </a:r>
            <a:r>
              <a:rPr lang="en-US" dirty="0">
                <a:solidFill>
                  <a:srgbClr val="000099"/>
                </a:solidFill>
              </a:rPr>
              <a:t>27,000</a:t>
            </a:r>
            <a:r>
              <a:rPr lang="en-US" dirty="0"/>
              <a:t> is considerably larger than </a:t>
            </a:r>
            <a:r>
              <a:rPr lang="en-US" dirty="0">
                <a:solidFill>
                  <a:srgbClr val="000099"/>
                </a:solidFill>
              </a:rPr>
              <a:t>24,831</a:t>
            </a:r>
            <a:r>
              <a:rPr lang="en-US" dirty="0"/>
              <a:t>. However, we only expect an estimation to indicate that our answer is reasonable. For example, if we had arrived at an answer of </a:t>
            </a:r>
            <a:r>
              <a:rPr lang="en-US" dirty="0">
                <a:solidFill>
                  <a:srgbClr val="000099"/>
                </a:solidFill>
              </a:rPr>
              <a:t>248,310</a:t>
            </a:r>
            <a:r>
              <a:rPr lang="en-US" dirty="0"/>
              <a:t>, then we would know that a mistake had been made because this number is not reasonably close to </a:t>
            </a:r>
            <a:r>
              <a:rPr lang="en-US" dirty="0">
                <a:solidFill>
                  <a:srgbClr val="000099"/>
                </a:solidFill>
              </a:rPr>
              <a:t>27,000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20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>
              <a:tabLst>
                <a:tab pos="463550" algn="l"/>
                <a:tab pos="4121150" algn="l"/>
              </a:tabLst>
            </a:pPr>
            <a:r>
              <a:rPr lang="en-US" dirty="0">
                <a:solidFill>
                  <a:srgbClr val="000D0D"/>
                </a:solidFill>
              </a:rPr>
              <a:t>Which property of multiplication is illustrated? </a:t>
            </a:r>
          </a:p>
          <a:p>
            <a:pPr>
              <a:tabLst>
                <a:tab pos="463550" algn="l"/>
                <a:tab pos="4121150" algn="l"/>
              </a:tabLst>
            </a:pPr>
            <a:r>
              <a:rPr lang="en-US" b="1" dirty="0">
                <a:solidFill>
                  <a:srgbClr val="000D0D"/>
                </a:solidFill>
              </a:rPr>
              <a:t>1.	</a:t>
            </a:r>
            <a:r>
              <a:rPr lang="en-US" dirty="0">
                <a:solidFill>
                  <a:srgbClr val="000D0D"/>
                </a:solidFill>
              </a:rPr>
              <a:t>5 ⋅ (3 ⋅ 7) = (5 ⋅ 3) ⋅ 7</a:t>
            </a:r>
            <a:r>
              <a:rPr lang="en-US" b="1" dirty="0">
                <a:solidFill>
                  <a:srgbClr val="000D0D"/>
                </a:solidFill>
              </a:rPr>
              <a:t>	2.	</a:t>
            </a:r>
            <a:r>
              <a:rPr lang="en-US" dirty="0">
                <a:solidFill>
                  <a:srgbClr val="000D0D"/>
                </a:solidFill>
              </a:rPr>
              <a:t>32 ⋅ 0 = 0</a:t>
            </a:r>
            <a:r>
              <a:rPr lang="en-US" b="1" dirty="0">
                <a:solidFill>
                  <a:srgbClr val="000D0D"/>
                </a:solidFill>
              </a:rPr>
              <a:t> </a:t>
            </a:r>
          </a:p>
          <a:p>
            <a:pPr>
              <a:tabLst>
                <a:tab pos="463550" algn="l"/>
                <a:tab pos="4121150" algn="l"/>
              </a:tabLst>
            </a:pPr>
            <a:r>
              <a:rPr lang="en-US" b="1" dirty="0">
                <a:solidFill>
                  <a:srgbClr val="000D0D"/>
                </a:solidFill>
              </a:rPr>
              <a:t>3.	</a:t>
            </a:r>
            <a:r>
              <a:rPr lang="en-US" dirty="0">
                <a:solidFill>
                  <a:srgbClr val="000D0D"/>
                </a:solidFill>
              </a:rPr>
              <a:t>6 ⋅ 8 = 8 ⋅ 6</a:t>
            </a:r>
            <a:r>
              <a:rPr lang="en-US" b="1" dirty="0">
                <a:solidFill>
                  <a:srgbClr val="000D0D"/>
                </a:solidFill>
              </a:rPr>
              <a:t> </a:t>
            </a:r>
          </a:p>
          <a:p>
            <a:r>
              <a:rPr lang="en-US" dirty="0">
                <a:solidFill>
                  <a:srgbClr val="000D0D"/>
                </a:solidFill>
              </a:rPr>
              <a:t>Estimate and then find the following products.</a:t>
            </a:r>
          </a:p>
        </p:txBody>
      </p:sp>
      <p:graphicFrame>
        <p:nvGraphicFramePr>
          <p:cNvPr id="74754" name="Object 2"/>
          <p:cNvGraphicFramePr>
            <a:graphicFrameLocks noChangeAspect="1"/>
          </p:cNvGraphicFramePr>
          <p:nvPr/>
        </p:nvGraphicFramePr>
        <p:xfrm>
          <a:off x="549320" y="3505200"/>
          <a:ext cx="7404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Equation" r:id="rId3" imgW="7404100" imgH="990600" progId="Equation.DSMT4">
                  <p:embed/>
                </p:oleObj>
              </mc:Choice>
              <mc:Fallback>
                <p:oleObj name="Equation" r:id="rId3" imgW="7404100" imgH="990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320" y="3505200"/>
                        <a:ext cx="7404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  <a:tab pos="4572000" algn="l"/>
                <a:tab pos="5035550" algn="l"/>
              </a:tabLst>
            </a:pPr>
            <a:r>
              <a:rPr lang="en-US" b="1" dirty="0"/>
              <a:t>1.	</a:t>
            </a:r>
            <a:r>
              <a:rPr lang="en-US" dirty="0">
                <a:solidFill>
                  <a:srgbClr val="FF0000"/>
                </a:solidFill>
              </a:rPr>
              <a:t>associative property	</a:t>
            </a:r>
            <a:r>
              <a:rPr lang="en-US" b="1" dirty="0"/>
              <a:t>2.	</a:t>
            </a:r>
            <a:r>
              <a:rPr lang="en-US" dirty="0">
                <a:solidFill>
                  <a:srgbClr val="FF0000"/>
                </a:solidFill>
              </a:rPr>
              <a:t>zero factor law</a:t>
            </a:r>
            <a:r>
              <a:rPr lang="en-US" b="1" dirty="0"/>
              <a:t> </a:t>
            </a:r>
          </a:p>
          <a:p>
            <a:pPr>
              <a:tabLst>
                <a:tab pos="463550" algn="l"/>
                <a:tab pos="4572000" algn="l"/>
                <a:tab pos="5035550" algn="l"/>
              </a:tabLst>
            </a:pPr>
            <a:r>
              <a:rPr lang="en-US" b="1" dirty="0"/>
              <a:t>3.	</a:t>
            </a:r>
            <a:r>
              <a:rPr lang="en-US" dirty="0">
                <a:solidFill>
                  <a:srgbClr val="FF0000"/>
                </a:solidFill>
              </a:rPr>
              <a:t>commutative property	</a:t>
            </a:r>
            <a:r>
              <a:rPr lang="en-US" b="1" dirty="0"/>
              <a:t>4.	</a:t>
            </a:r>
            <a:r>
              <a:rPr lang="en-US" dirty="0">
                <a:solidFill>
                  <a:srgbClr val="FF0000"/>
                </a:solidFill>
              </a:rPr>
              <a:t>400; 432</a:t>
            </a:r>
            <a:r>
              <a:rPr lang="en-US" b="1" dirty="0"/>
              <a:t> </a:t>
            </a:r>
          </a:p>
          <a:p>
            <a:pPr>
              <a:tabLst>
                <a:tab pos="463550" algn="l"/>
                <a:tab pos="4572000" algn="l"/>
                <a:tab pos="5035550" algn="l"/>
              </a:tabLst>
            </a:pPr>
            <a:r>
              <a:rPr lang="en-US" b="1" dirty="0"/>
              <a:t>5.	</a:t>
            </a:r>
            <a:r>
              <a:rPr lang="en-US" dirty="0">
                <a:solidFill>
                  <a:srgbClr val="FF0000"/>
                </a:solidFill>
              </a:rPr>
              <a:t>20,000,000; 17,700,000	</a:t>
            </a:r>
            <a:r>
              <a:rPr lang="en-US" b="1" dirty="0"/>
              <a:t>6.	</a:t>
            </a:r>
            <a:r>
              <a:rPr lang="en-US" dirty="0">
                <a:solidFill>
                  <a:srgbClr val="FF0000"/>
                </a:solidFill>
              </a:rPr>
              <a:t>4000; 5031</a:t>
            </a:r>
            <a:r>
              <a:rPr lang="en-US" b="1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Multiplication and Powers of Ten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D0D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D0D"/>
                </a:solidFill>
              </a:rPr>
              <a:t>Commutative Property of Multiplication </a:t>
            </a:r>
          </a:p>
          <a:p>
            <a:r>
              <a:rPr lang="en-US" dirty="0">
                <a:solidFill>
                  <a:srgbClr val="000D0D"/>
                </a:solidFill>
              </a:rPr>
              <a:t>For any two whole numbers </a:t>
            </a:r>
            <a:r>
              <a:rPr lang="en-US" i="1" dirty="0">
                <a:solidFill>
                  <a:srgbClr val="000D0D"/>
                </a:solidFill>
              </a:rPr>
              <a:t>a </a:t>
            </a:r>
            <a:r>
              <a:rPr lang="en-US" dirty="0">
                <a:solidFill>
                  <a:srgbClr val="000D0D"/>
                </a:solidFill>
              </a:rPr>
              <a:t>and</a:t>
            </a:r>
            <a:r>
              <a:rPr lang="en-US" i="1" dirty="0">
                <a:solidFill>
                  <a:srgbClr val="000D0D"/>
                </a:solidFill>
              </a:rPr>
              <a:t> b</a:t>
            </a:r>
            <a:r>
              <a:rPr lang="en-US" dirty="0">
                <a:solidFill>
                  <a:srgbClr val="000D0D"/>
                </a:solidFill>
              </a:rPr>
              <a:t>,</a:t>
            </a:r>
            <a:r>
              <a:rPr lang="en-US" i="1" dirty="0">
                <a:solidFill>
                  <a:srgbClr val="000D0D"/>
                </a:solidFill>
              </a:rPr>
              <a:t>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a ⋅ b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i="1" dirty="0">
                <a:solidFill>
                  <a:srgbClr val="0000FF"/>
                </a:solidFill>
              </a:rPr>
              <a:t> b ⋅ a</a:t>
            </a:r>
            <a:r>
              <a:rPr lang="en-US" i="1" dirty="0">
                <a:solidFill>
                  <a:srgbClr val="000D0D"/>
                </a:solidFill>
              </a:rPr>
              <a:t>.</a:t>
            </a:r>
            <a:endParaRPr lang="en-US" b="1" dirty="0">
              <a:solidFill>
                <a:srgbClr val="000D0D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5 ⋅ 3 = 15</a:t>
            </a:r>
            <a:r>
              <a:rPr lang="en-US" dirty="0"/>
              <a:t> and </a:t>
            </a:r>
            <a:r>
              <a:rPr lang="en-US" dirty="0">
                <a:solidFill>
                  <a:srgbClr val="0000FF"/>
                </a:solidFill>
              </a:rPr>
              <a:t>3 ⋅ 5 = 15</a:t>
            </a:r>
            <a:r>
              <a:rPr lang="en-US" dirty="0"/>
              <a:t>. </a:t>
            </a:r>
          </a:p>
          <a:p>
            <a:r>
              <a:rPr lang="en-US" dirty="0"/>
              <a:t>Thus, </a:t>
            </a:r>
            <a:r>
              <a:rPr lang="en-US" dirty="0">
                <a:solidFill>
                  <a:srgbClr val="FF0000"/>
                </a:solidFill>
              </a:rPr>
              <a:t>5 ⋅ 3 = 3 ⋅ 5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71919"/>
              </p:ext>
            </p:extLst>
          </p:nvPr>
        </p:nvGraphicFramePr>
        <p:xfrm>
          <a:off x="3670300" y="1317008"/>
          <a:ext cx="1803400" cy="148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1803240" imgH="1485720" progId="Equation.DSMT4">
                  <p:embed/>
                </p:oleObj>
              </mc:Choice>
              <mc:Fallback>
                <p:oleObj name="Equation" r:id="rId3" imgW="1803240" imgH="14857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1317008"/>
                        <a:ext cx="1803400" cy="148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48640" y="3148080"/>
          <a:ext cx="267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5" imgW="2679480" imgH="342720" progId="Equation.DSMT4">
                  <p:embed/>
                </p:oleObj>
              </mc:Choice>
              <mc:Fallback>
                <p:oleObj name="Equation" r:id="rId5" imgW="2679480" imgH="342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3148080"/>
                        <a:ext cx="2679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Basic Multiplication and Powers of Ten 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D0D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D0D"/>
                </a:solidFill>
              </a:rPr>
              <a:t>Zero Factor Law </a:t>
            </a:r>
          </a:p>
          <a:p>
            <a:r>
              <a:rPr lang="en-US" dirty="0">
                <a:solidFill>
                  <a:srgbClr val="000D0D"/>
                </a:solidFill>
              </a:rPr>
              <a:t>For any whole number </a:t>
            </a:r>
            <a:r>
              <a:rPr lang="en-US" i="1" dirty="0">
                <a:solidFill>
                  <a:srgbClr val="000D0D"/>
                </a:solidFill>
              </a:rPr>
              <a:t>a,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a ⋅ </a:t>
            </a:r>
            <a:r>
              <a:rPr lang="en-US" dirty="0">
                <a:solidFill>
                  <a:srgbClr val="0000FF"/>
                </a:solidFill>
              </a:rPr>
              <a:t>0 = 0</a:t>
            </a:r>
            <a:r>
              <a:rPr lang="en-US" dirty="0">
                <a:solidFill>
                  <a:srgbClr val="000D0D"/>
                </a:solidFill>
              </a:rPr>
              <a:t>.</a:t>
            </a:r>
            <a:r>
              <a:rPr lang="en-US" i="1" dirty="0">
                <a:solidFill>
                  <a:srgbClr val="000D0D"/>
                </a:solidFill>
              </a:rPr>
              <a:t> </a:t>
            </a:r>
            <a:endParaRPr lang="en-US" b="1" dirty="0">
              <a:solidFill>
                <a:srgbClr val="000D0D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Basic Multiplication and Powers of Ten 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D0D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D0D"/>
                </a:solidFill>
              </a:rPr>
              <a:t>Multiplicative Identity Property </a:t>
            </a:r>
          </a:p>
          <a:p>
            <a:r>
              <a:rPr lang="en-US" dirty="0">
                <a:solidFill>
                  <a:srgbClr val="000D0D"/>
                </a:solidFill>
              </a:rPr>
              <a:t>There is a unique whole number 1 with the property that, for any whole number </a:t>
            </a:r>
            <a:r>
              <a:rPr lang="en-US" i="1" dirty="0">
                <a:solidFill>
                  <a:srgbClr val="000D0D"/>
                </a:solidFill>
              </a:rPr>
              <a:t>a,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a </a:t>
            </a:r>
            <a:r>
              <a:rPr lang="en-US" dirty="0">
                <a:solidFill>
                  <a:srgbClr val="0000FF"/>
                </a:solidFill>
              </a:rPr>
              <a:t>⋅ 1 =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D0D"/>
                </a:solidFill>
              </a:rPr>
              <a:t>.</a:t>
            </a:r>
            <a:endParaRPr lang="en-US" sz="4000" b="1" dirty="0">
              <a:solidFill>
                <a:srgbClr val="000D0D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839</Words>
  <Application>Microsoft Office PowerPoint</Application>
  <PresentationFormat>On-screen Show (4:3)</PresentationFormat>
  <Paragraphs>174</Paragraphs>
  <Slides>42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Arial</vt:lpstr>
      <vt:lpstr>Calibri</vt:lpstr>
      <vt:lpstr>Courier New</vt:lpstr>
      <vt:lpstr>Office Theme</vt:lpstr>
      <vt:lpstr>Equation</vt:lpstr>
      <vt:lpstr>Section 1.5</vt:lpstr>
      <vt:lpstr>Objectives</vt:lpstr>
      <vt:lpstr>Basic Multiplication and Powers of Ten </vt:lpstr>
      <vt:lpstr>Basic Multiplication and Powers of Ten </vt:lpstr>
      <vt:lpstr>Basic Multiplication and Powers of Ten </vt:lpstr>
      <vt:lpstr>Example 1</vt:lpstr>
      <vt:lpstr>Example 2</vt:lpstr>
      <vt:lpstr>Basic Multiplication and Powers of Ten </vt:lpstr>
      <vt:lpstr>Basic Multiplication and Powers of Ten </vt:lpstr>
      <vt:lpstr>Example 3</vt:lpstr>
      <vt:lpstr>Basic Multiplication and Powers of Ten </vt:lpstr>
      <vt:lpstr>Example 4</vt:lpstr>
      <vt:lpstr>Example 5</vt:lpstr>
      <vt:lpstr>Powers of 10</vt:lpstr>
      <vt:lpstr>Example 6</vt:lpstr>
      <vt:lpstr>Example 7</vt:lpstr>
      <vt:lpstr>Example 8</vt:lpstr>
      <vt:lpstr>Example 9</vt:lpstr>
      <vt:lpstr>Example 10</vt:lpstr>
      <vt:lpstr>Example 11</vt:lpstr>
      <vt:lpstr>Multiplication with Whole Numbers </vt:lpstr>
      <vt:lpstr>Example 12</vt:lpstr>
      <vt:lpstr>Example 12 (cont.)</vt:lpstr>
      <vt:lpstr>Example 13</vt:lpstr>
      <vt:lpstr>Example 14</vt:lpstr>
      <vt:lpstr>Example 14 (cont.)</vt:lpstr>
      <vt:lpstr>Example 15</vt:lpstr>
      <vt:lpstr>Example 16</vt:lpstr>
      <vt:lpstr>Example 16 (cont.)</vt:lpstr>
      <vt:lpstr>Example 16 (cont.)</vt:lpstr>
      <vt:lpstr>Example 17</vt:lpstr>
      <vt:lpstr>Completion Example 18</vt:lpstr>
      <vt:lpstr>Example 19</vt:lpstr>
      <vt:lpstr>Example 20</vt:lpstr>
      <vt:lpstr>Estimating Products with Whole Numbers</vt:lpstr>
      <vt:lpstr>Example 21</vt:lpstr>
      <vt:lpstr>Example 21 (cont.)</vt:lpstr>
      <vt:lpstr>Example 22</vt:lpstr>
      <vt:lpstr>Example 22 (cont.)</vt:lpstr>
      <vt:lpstr>Example 22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61</cp:revision>
  <dcterms:created xsi:type="dcterms:W3CDTF">2013-04-26T14:43:13Z</dcterms:created>
  <dcterms:modified xsi:type="dcterms:W3CDTF">2016-10-03T14:23:41Z</dcterms:modified>
</cp:coreProperties>
</file>