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522" y="78"/>
      </p:cViewPr>
      <p:guideLst>
        <p:guide orient="horz" pos="2160"/>
        <p:guide pos="2880"/>
      </p:guideLst>
    </p:cSldViewPr>
  </p:slideViewPr>
  <p:notesTextViewPr>
    <p:cViewPr>
      <p:scale>
        <a:sx n="1" d="1"/>
        <a:sy n="1" d="1"/>
      </p:scale>
      <p:origin x="0" y="0"/>
    </p:cViewPr>
  </p:notesTextViewPr>
  <p:sorterViewPr>
    <p:cViewPr>
      <p:scale>
        <a:sx n="66" d="100"/>
        <a:sy n="66" d="100"/>
      </p:scale>
      <p:origin x="0" y="5052"/>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4" Type="http://schemas.openxmlformats.org/officeDocument/2006/relationships/image" Target="../media/image11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 Id="rId9" Type="http://schemas.openxmlformats.org/officeDocument/2006/relationships/image" Target="../media/image12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11" Type="http://schemas.openxmlformats.org/officeDocument/2006/relationships/image" Target="../media/image139.wmf"/><Relationship Id="rId5" Type="http://schemas.openxmlformats.org/officeDocument/2006/relationships/image" Target="../media/image133.wmf"/><Relationship Id="rId10" Type="http://schemas.openxmlformats.org/officeDocument/2006/relationships/image" Target="../media/image138.wmf"/><Relationship Id="rId4" Type="http://schemas.openxmlformats.org/officeDocument/2006/relationships/image" Target="../media/image132.wmf"/><Relationship Id="rId9" Type="http://schemas.openxmlformats.org/officeDocument/2006/relationships/image" Target="../media/image1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2.wmf"/><Relationship Id="rId7" Type="http://schemas.openxmlformats.org/officeDocument/2006/relationships/image" Target="../media/image146.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6.wmf"/><Relationship Id="rId4" Type="http://schemas.openxmlformats.org/officeDocument/2006/relationships/image" Target="../media/image17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image" Target="../media/image185.wmf"/><Relationship Id="rId7" Type="http://schemas.openxmlformats.org/officeDocument/2006/relationships/image" Target="../media/image189.wmf"/><Relationship Id="rId12" Type="http://schemas.openxmlformats.org/officeDocument/2006/relationships/image" Target="../media/image194.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8.wmf"/><Relationship Id="rId11" Type="http://schemas.openxmlformats.org/officeDocument/2006/relationships/image" Target="../media/image193.wmf"/><Relationship Id="rId5" Type="http://schemas.openxmlformats.org/officeDocument/2006/relationships/image" Target="../media/image187.wmf"/><Relationship Id="rId10" Type="http://schemas.openxmlformats.org/officeDocument/2006/relationships/image" Target="../media/image192.wmf"/><Relationship Id="rId4" Type="http://schemas.openxmlformats.org/officeDocument/2006/relationships/image" Target="../media/image186.wmf"/><Relationship Id="rId9" Type="http://schemas.openxmlformats.org/officeDocument/2006/relationships/image" Target="../media/image191.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02.wmf"/><Relationship Id="rId13" Type="http://schemas.openxmlformats.org/officeDocument/2006/relationships/image" Target="../media/image207.wmf"/><Relationship Id="rId3" Type="http://schemas.openxmlformats.org/officeDocument/2006/relationships/image" Target="../media/image197.wmf"/><Relationship Id="rId7" Type="http://schemas.openxmlformats.org/officeDocument/2006/relationships/image" Target="../media/image201.wmf"/><Relationship Id="rId12" Type="http://schemas.openxmlformats.org/officeDocument/2006/relationships/image" Target="../media/image206.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11" Type="http://schemas.openxmlformats.org/officeDocument/2006/relationships/image" Target="../media/image205.wmf"/><Relationship Id="rId5" Type="http://schemas.openxmlformats.org/officeDocument/2006/relationships/image" Target="../media/image199.wmf"/><Relationship Id="rId10" Type="http://schemas.openxmlformats.org/officeDocument/2006/relationships/image" Target="../media/image204.wmf"/><Relationship Id="rId4" Type="http://schemas.openxmlformats.org/officeDocument/2006/relationships/image" Target="../media/image198.wmf"/><Relationship Id="rId9" Type="http://schemas.openxmlformats.org/officeDocument/2006/relationships/image" Target="../media/image203.wmf"/><Relationship Id="rId14" Type="http://schemas.openxmlformats.org/officeDocument/2006/relationships/image" Target="../media/image20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1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4.wmf"/><Relationship Id="rId3" Type="http://schemas.openxmlformats.org/officeDocument/2006/relationships/image" Target="../media/image29.wmf"/><Relationship Id="rId21" Type="http://schemas.openxmlformats.org/officeDocument/2006/relationships/image" Target="../media/image47.wmf"/><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3.wmf"/><Relationship Id="rId2" Type="http://schemas.openxmlformats.org/officeDocument/2006/relationships/image" Target="../media/image28.wmf"/><Relationship Id="rId16" Type="http://schemas.openxmlformats.org/officeDocument/2006/relationships/image" Target="../media/image42.wmf"/><Relationship Id="rId20" Type="http://schemas.openxmlformats.org/officeDocument/2006/relationships/image" Target="../media/image46.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23" Type="http://schemas.openxmlformats.org/officeDocument/2006/relationships/image" Target="../media/image49.wmf"/><Relationship Id="rId10" Type="http://schemas.openxmlformats.org/officeDocument/2006/relationships/image" Target="../media/image36.wmf"/><Relationship Id="rId19" Type="http://schemas.openxmlformats.org/officeDocument/2006/relationships/image" Target="../media/image45.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 Id="rId22"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12" Type="http://schemas.openxmlformats.org/officeDocument/2006/relationships/image" Target="../media/image87.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80.w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10" Type="http://schemas.openxmlformats.org/officeDocument/2006/relationships/image" Target="../media/image102.wmf"/><Relationship Id="rId4" Type="http://schemas.openxmlformats.org/officeDocument/2006/relationships/image" Target="../media/image97.wmf"/><Relationship Id="rId9" Type="http://schemas.openxmlformats.org/officeDocument/2006/relationships/image" Target="../media/image10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08544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11088-D86D-4BDE-9379-1616E8106F09}" type="datetimeFigureOut">
              <a:rPr lang="en-US" smtClean="0"/>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C8DD0-B750-454D-B841-738954688B9B}" type="slidenum">
              <a:rPr lang="en-US" smtClean="0"/>
              <a:pPr/>
              <a:t>‹#›</a:t>
            </a:fld>
            <a:endParaRPr lang="en-US"/>
          </a:p>
        </p:txBody>
      </p:sp>
    </p:spTree>
    <p:extLst>
      <p:ext uri="{BB962C8B-B14F-4D97-AF65-F5344CB8AC3E}">
        <p14:creationId xmlns:p14="http://schemas.microsoft.com/office/powerpoint/2010/main" val="356854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02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87.bin"/><Relationship Id="rId18" Type="http://schemas.openxmlformats.org/officeDocument/2006/relationships/image" Target="../media/image83.wmf"/><Relationship Id="rId26" Type="http://schemas.openxmlformats.org/officeDocument/2006/relationships/image" Target="../media/image87.wmf"/><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80.wmf"/><Relationship Id="rId17" Type="http://schemas.openxmlformats.org/officeDocument/2006/relationships/oleObject" Target="../embeddings/oleObject89.bin"/><Relationship Id="rId25"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7.vml"/><Relationship Id="rId6" Type="http://schemas.openxmlformats.org/officeDocument/2006/relationships/image" Target="../media/image77.wmf"/><Relationship Id="rId11" Type="http://schemas.openxmlformats.org/officeDocument/2006/relationships/oleObject" Target="../embeddings/oleObject86.bin"/><Relationship Id="rId24" Type="http://schemas.openxmlformats.org/officeDocument/2006/relationships/image" Target="../media/image86.wmf"/><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oleObject" Target="../embeddings/oleObject92.bin"/><Relationship Id="rId10" Type="http://schemas.openxmlformats.org/officeDocument/2006/relationships/image" Target="../media/image79.wmf"/><Relationship Id="rId19" Type="http://schemas.openxmlformats.org/officeDocument/2006/relationships/oleObject" Target="../embeddings/oleObject90.bin"/><Relationship Id="rId4" Type="http://schemas.openxmlformats.org/officeDocument/2006/relationships/image" Target="../media/image76.wmf"/><Relationship Id="rId9" Type="http://schemas.openxmlformats.org/officeDocument/2006/relationships/oleObject" Target="../embeddings/oleObject85.bin"/><Relationship Id="rId14" Type="http://schemas.openxmlformats.org/officeDocument/2006/relationships/image" Target="../media/image81.wmf"/><Relationship Id="rId22" Type="http://schemas.openxmlformats.org/officeDocument/2006/relationships/image" Target="../media/image85.wmf"/></Relationships>
</file>

<file path=ppt/slides/_rels/slide11.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9.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97.bin"/><Relationship Id="rId14" Type="http://schemas.openxmlformats.org/officeDocument/2006/relationships/image" Target="../media/image93.wmf"/></Relationships>
</file>

<file path=ppt/slides/_rels/slide12.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105.bin"/><Relationship Id="rId18" Type="http://schemas.openxmlformats.org/officeDocument/2006/relationships/image" Target="../media/image93.wmf"/><Relationship Id="rId3" Type="http://schemas.openxmlformats.org/officeDocument/2006/relationships/oleObject" Target="../embeddings/oleObject100.bin"/><Relationship Id="rId21" Type="http://schemas.openxmlformats.org/officeDocument/2006/relationships/oleObject" Target="../embeddings/oleObject109.bin"/><Relationship Id="rId7" Type="http://schemas.openxmlformats.org/officeDocument/2006/relationships/oleObject" Target="../embeddings/oleObject102.bin"/><Relationship Id="rId12" Type="http://schemas.openxmlformats.org/officeDocument/2006/relationships/image" Target="../media/image98.wmf"/><Relationship Id="rId17" Type="http://schemas.openxmlformats.org/officeDocument/2006/relationships/oleObject" Target="../embeddings/oleObject107.bin"/><Relationship Id="rId2" Type="http://schemas.openxmlformats.org/officeDocument/2006/relationships/slideLayout" Target="../slideLayouts/slideLayout2.xml"/><Relationship Id="rId16" Type="http://schemas.openxmlformats.org/officeDocument/2006/relationships/image" Target="../media/image100.wmf"/><Relationship Id="rId20" Type="http://schemas.openxmlformats.org/officeDocument/2006/relationships/image" Target="../media/image101.wmf"/><Relationship Id="rId1" Type="http://schemas.openxmlformats.org/officeDocument/2006/relationships/vmlDrawing" Target="../drawings/vmlDrawing9.vml"/><Relationship Id="rId6" Type="http://schemas.openxmlformats.org/officeDocument/2006/relationships/image" Target="../media/image95.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97.wmf"/><Relationship Id="rId19" Type="http://schemas.openxmlformats.org/officeDocument/2006/relationships/oleObject" Target="../embeddings/oleObject108.bin"/><Relationship Id="rId4" Type="http://schemas.openxmlformats.org/officeDocument/2006/relationships/image" Target="../media/image94.wmf"/><Relationship Id="rId9" Type="http://schemas.openxmlformats.org/officeDocument/2006/relationships/oleObject" Target="../embeddings/oleObject103.bin"/><Relationship Id="rId14" Type="http://schemas.openxmlformats.org/officeDocument/2006/relationships/image" Target="../media/image99.wmf"/><Relationship Id="rId22" Type="http://schemas.openxmlformats.org/officeDocument/2006/relationships/image" Target="../media/image102.wmf"/></Relationships>
</file>

<file path=ppt/slides/_rels/slide13.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15.bin"/><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4.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13.bin"/><Relationship Id="rId14" Type="http://schemas.openxmlformats.org/officeDocument/2006/relationships/image" Target="../media/image108.wmf"/></Relationships>
</file>

<file path=ppt/slides/_rels/slide14.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0.wmf"/><Relationship Id="rId5" Type="http://schemas.openxmlformats.org/officeDocument/2006/relationships/oleObject" Target="../embeddings/oleObject117.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119.bin"/></Relationships>
</file>

<file path=ppt/slides/_rels/slide15.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17.wmf"/><Relationship Id="rId2" Type="http://schemas.openxmlformats.org/officeDocument/2006/relationships/slideLayout" Target="../slideLayouts/slideLayout2.xml"/><Relationship Id="rId16" Type="http://schemas.openxmlformats.org/officeDocument/2006/relationships/image" Target="../media/image119.wmf"/><Relationship Id="rId1" Type="http://schemas.openxmlformats.org/officeDocument/2006/relationships/vmlDrawing" Target="../drawings/vmlDrawing12.vml"/><Relationship Id="rId6" Type="http://schemas.openxmlformats.org/officeDocument/2006/relationships/image" Target="../media/image114.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23.bin"/><Relationship Id="rId14" Type="http://schemas.openxmlformats.org/officeDocument/2006/relationships/image" Target="../media/image118.wmf"/></Relationships>
</file>

<file path=ppt/slides/_rels/slide16.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32.bin"/><Relationship Id="rId18" Type="http://schemas.openxmlformats.org/officeDocument/2006/relationships/image" Target="../media/image127.wmf"/><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124.wmf"/><Relationship Id="rId17" Type="http://schemas.openxmlformats.org/officeDocument/2006/relationships/oleObject" Target="../embeddings/oleObject134.bin"/><Relationship Id="rId2" Type="http://schemas.openxmlformats.org/officeDocument/2006/relationships/slideLayout" Target="../slideLayouts/slideLayout2.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13.vml"/><Relationship Id="rId6" Type="http://schemas.openxmlformats.org/officeDocument/2006/relationships/image" Target="../media/image121.wmf"/><Relationship Id="rId11" Type="http://schemas.openxmlformats.org/officeDocument/2006/relationships/oleObject" Target="../embeddings/oleObject131.bin"/><Relationship Id="rId5" Type="http://schemas.openxmlformats.org/officeDocument/2006/relationships/oleObject" Target="../embeddings/oleObject128.bin"/><Relationship Id="rId15" Type="http://schemas.openxmlformats.org/officeDocument/2006/relationships/oleObject" Target="../embeddings/oleObject133.bin"/><Relationship Id="rId10" Type="http://schemas.openxmlformats.org/officeDocument/2006/relationships/image" Target="../media/image123.wmf"/><Relationship Id="rId19" Type="http://schemas.openxmlformats.org/officeDocument/2006/relationships/oleObject" Target="../embeddings/oleObject135.bin"/><Relationship Id="rId4" Type="http://schemas.openxmlformats.org/officeDocument/2006/relationships/image" Target="../media/image120.wmf"/><Relationship Id="rId9" Type="http://schemas.openxmlformats.org/officeDocument/2006/relationships/oleObject" Target="../embeddings/oleObject130.bin"/><Relationship Id="rId14" Type="http://schemas.openxmlformats.org/officeDocument/2006/relationships/image" Target="../media/image125.wmf"/></Relationships>
</file>

<file path=ppt/slides/_rels/slide17.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41.bin"/><Relationship Id="rId18" Type="http://schemas.openxmlformats.org/officeDocument/2006/relationships/image" Target="../media/image136.wmf"/><Relationship Id="rId3" Type="http://schemas.openxmlformats.org/officeDocument/2006/relationships/oleObject" Target="../embeddings/oleObject136.bin"/><Relationship Id="rId21" Type="http://schemas.openxmlformats.org/officeDocument/2006/relationships/oleObject" Target="../embeddings/oleObject145.bin"/><Relationship Id="rId7" Type="http://schemas.openxmlformats.org/officeDocument/2006/relationships/oleObject" Target="../embeddings/oleObject138.bin"/><Relationship Id="rId12" Type="http://schemas.openxmlformats.org/officeDocument/2006/relationships/image" Target="../media/image133.wmf"/><Relationship Id="rId17" Type="http://schemas.openxmlformats.org/officeDocument/2006/relationships/oleObject" Target="../embeddings/oleObject143.bin"/><Relationship Id="rId2" Type="http://schemas.openxmlformats.org/officeDocument/2006/relationships/slideLayout" Target="../slideLayouts/slideLayout2.xml"/><Relationship Id="rId16" Type="http://schemas.openxmlformats.org/officeDocument/2006/relationships/image" Target="../media/image135.wmf"/><Relationship Id="rId20" Type="http://schemas.openxmlformats.org/officeDocument/2006/relationships/image" Target="../media/image137.wmf"/><Relationship Id="rId1" Type="http://schemas.openxmlformats.org/officeDocument/2006/relationships/vmlDrawing" Target="../drawings/vmlDrawing14.vml"/><Relationship Id="rId6" Type="http://schemas.openxmlformats.org/officeDocument/2006/relationships/image" Target="../media/image130.wmf"/><Relationship Id="rId11" Type="http://schemas.openxmlformats.org/officeDocument/2006/relationships/oleObject" Target="../embeddings/oleObject140.bin"/><Relationship Id="rId24" Type="http://schemas.openxmlformats.org/officeDocument/2006/relationships/image" Target="../media/image139.wmf"/><Relationship Id="rId5" Type="http://schemas.openxmlformats.org/officeDocument/2006/relationships/oleObject" Target="../embeddings/oleObject137.bin"/><Relationship Id="rId15" Type="http://schemas.openxmlformats.org/officeDocument/2006/relationships/oleObject" Target="../embeddings/oleObject142.bin"/><Relationship Id="rId23" Type="http://schemas.openxmlformats.org/officeDocument/2006/relationships/oleObject" Target="../embeddings/oleObject146.bin"/><Relationship Id="rId10" Type="http://schemas.openxmlformats.org/officeDocument/2006/relationships/image" Target="../media/image132.wmf"/><Relationship Id="rId19" Type="http://schemas.openxmlformats.org/officeDocument/2006/relationships/oleObject" Target="../embeddings/oleObject144.bin"/><Relationship Id="rId4" Type="http://schemas.openxmlformats.org/officeDocument/2006/relationships/image" Target="../media/image129.wmf"/><Relationship Id="rId9" Type="http://schemas.openxmlformats.org/officeDocument/2006/relationships/oleObject" Target="../embeddings/oleObject139.bin"/><Relationship Id="rId14" Type="http://schemas.openxmlformats.org/officeDocument/2006/relationships/image" Target="../media/image134.wmf"/><Relationship Id="rId22" Type="http://schemas.openxmlformats.org/officeDocument/2006/relationships/image" Target="../media/image138.wmf"/></Relationships>
</file>

<file path=ppt/slides/_rels/slide18.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144.wmf"/><Relationship Id="rId2" Type="http://schemas.openxmlformats.org/officeDocument/2006/relationships/slideLayout" Target="../slideLayouts/slideLayout2.xml"/><Relationship Id="rId16" Type="http://schemas.openxmlformats.org/officeDocument/2006/relationships/image" Target="../media/image146.wmf"/><Relationship Id="rId1" Type="http://schemas.openxmlformats.org/officeDocument/2006/relationships/vmlDrawing" Target="../drawings/vmlDrawing15.vml"/><Relationship Id="rId6" Type="http://schemas.openxmlformats.org/officeDocument/2006/relationships/image" Target="../media/image141.w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50.bin"/><Relationship Id="rId14" Type="http://schemas.openxmlformats.org/officeDocument/2006/relationships/image" Target="../media/image14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48.wmf"/><Relationship Id="rId5" Type="http://schemas.openxmlformats.org/officeDocument/2006/relationships/oleObject" Target="../embeddings/oleObject155.bin"/><Relationship Id="rId4" Type="http://schemas.openxmlformats.org/officeDocument/2006/relationships/image" Target="../media/image14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4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5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oleObject" Target="../embeddings/oleObject163.bin"/><Relationship Id="rId3" Type="http://schemas.openxmlformats.org/officeDocument/2006/relationships/oleObject" Target="../embeddings/oleObject158.bin"/><Relationship Id="rId7" Type="http://schemas.openxmlformats.org/officeDocument/2006/relationships/oleObject" Target="../embeddings/oleObject160.bin"/><Relationship Id="rId12" Type="http://schemas.openxmlformats.org/officeDocument/2006/relationships/image" Target="../media/image155.wmf"/><Relationship Id="rId2" Type="http://schemas.openxmlformats.org/officeDocument/2006/relationships/slideLayout" Target="../slideLayouts/slideLayout2.xml"/><Relationship Id="rId16" Type="http://schemas.openxmlformats.org/officeDocument/2006/relationships/image" Target="../media/image157.wmf"/><Relationship Id="rId1" Type="http://schemas.openxmlformats.org/officeDocument/2006/relationships/vmlDrawing" Target="../drawings/vmlDrawing19.vml"/><Relationship Id="rId6" Type="http://schemas.openxmlformats.org/officeDocument/2006/relationships/image" Target="../media/image152.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161.bin"/><Relationship Id="rId14" Type="http://schemas.openxmlformats.org/officeDocument/2006/relationships/image" Target="../media/image156.wmf"/></Relationships>
</file>

<file path=ppt/slides/_rels/slide26.xml.rels><?xml version="1.0" encoding="UTF-8" standalone="yes"?>
<Relationships xmlns="http://schemas.openxmlformats.org/package/2006/relationships"><Relationship Id="rId8" Type="http://schemas.openxmlformats.org/officeDocument/2006/relationships/image" Target="../media/image160.wmf"/><Relationship Id="rId13" Type="http://schemas.openxmlformats.org/officeDocument/2006/relationships/oleObject" Target="../embeddings/oleObject170.bin"/><Relationship Id="rId3" Type="http://schemas.openxmlformats.org/officeDocument/2006/relationships/oleObject" Target="../embeddings/oleObject165.bin"/><Relationship Id="rId7" Type="http://schemas.openxmlformats.org/officeDocument/2006/relationships/oleObject" Target="../embeddings/oleObject167.bin"/><Relationship Id="rId12" Type="http://schemas.openxmlformats.org/officeDocument/2006/relationships/image" Target="../media/image162.wmf"/><Relationship Id="rId2" Type="http://schemas.openxmlformats.org/officeDocument/2006/relationships/slideLayout" Target="../slideLayouts/slideLayout2.xml"/><Relationship Id="rId16" Type="http://schemas.openxmlformats.org/officeDocument/2006/relationships/image" Target="../media/image164.wmf"/><Relationship Id="rId1" Type="http://schemas.openxmlformats.org/officeDocument/2006/relationships/vmlDrawing" Target="../drawings/vmlDrawing20.vml"/><Relationship Id="rId6" Type="http://schemas.openxmlformats.org/officeDocument/2006/relationships/image" Target="../media/image159.wmf"/><Relationship Id="rId11" Type="http://schemas.openxmlformats.org/officeDocument/2006/relationships/oleObject" Target="../embeddings/oleObject169.bin"/><Relationship Id="rId5" Type="http://schemas.openxmlformats.org/officeDocument/2006/relationships/oleObject" Target="../embeddings/oleObject166.bin"/><Relationship Id="rId15" Type="http://schemas.openxmlformats.org/officeDocument/2006/relationships/oleObject" Target="../embeddings/oleObject171.bin"/><Relationship Id="rId10" Type="http://schemas.openxmlformats.org/officeDocument/2006/relationships/image" Target="../media/image161.wmf"/><Relationship Id="rId4" Type="http://schemas.openxmlformats.org/officeDocument/2006/relationships/image" Target="../media/image158.wmf"/><Relationship Id="rId9" Type="http://schemas.openxmlformats.org/officeDocument/2006/relationships/oleObject" Target="../embeddings/oleObject168.bin"/><Relationship Id="rId14" Type="http://schemas.openxmlformats.org/officeDocument/2006/relationships/image" Target="../media/image163.wmf"/></Relationships>
</file>

<file path=ppt/slides/_rels/slide27.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177.bin"/><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69.wmf"/><Relationship Id="rId2" Type="http://schemas.openxmlformats.org/officeDocument/2006/relationships/slideLayout" Target="../slideLayouts/slideLayout2.xml"/><Relationship Id="rId16" Type="http://schemas.openxmlformats.org/officeDocument/2006/relationships/image" Target="../media/image171.wmf"/><Relationship Id="rId1" Type="http://schemas.openxmlformats.org/officeDocument/2006/relationships/vmlDrawing" Target="../drawings/vmlDrawing21.vml"/><Relationship Id="rId6" Type="http://schemas.openxmlformats.org/officeDocument/2006/relationships/image" Target="../media/image166.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75.bin"/><Relationship Id="rId14" Type="http://schemas.openxmlformats.org/officeDocument/2006/relationships/image" Target="../media/image17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oleObject" Target="../embeddings/oleObject179.bin"/><Relationship Id="rId7" Type="http://schemas.openxmlformats.org/officeDocument/2006/relationships/oleObject" Target="../embeddings/oleObject181.bin"/><Relationship Id="rId12" Type="http://schemas.openxmlformats.org/officeDocument/2006/relationships/image" Target="../media/image176.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73.wmf"/><Relationship Id="rId11" Type="http://schemas.openxmlformats.org/officeDocument/2006/relationships/oleObject" Target="../embeddings/oleObject183.bin"/><Relationship Id="rId5" Type="http://schemas.openxmlformats.org/officeDocument/2006/relationships/oleObject" Target="../embeddings/oleObject180.bin"/><Relationship Id="rId10" Type="http://schemas.openxmlformats.org/officeDocument/2006/relationships/image" Target="../media/image175.wmf"/><Relationship Id="rId4" Type="http://schemas.openxmlformats.org/officeDocument/2006/relationships/image" Target="../media/image172.wmf"/><Relationship Id="rId9" Type="http://schemas.openxmlformats.org/officeDocument/2006/relationships/oleObject" Target="../embeddings/oleObject182.bin"/></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wmf"/><Relationship Id="rId26" Type="http://schemas.openxmlformats.org/officeDocument/2006/relationships/oleObject" Target="../embeddings/oleObject13.bin"/><Relationship Id="rId21" Type="http://schemas.openxmlformats.org/officeDocument/2006/relationships/oleObject" Target="../embeddings/oleObject10.bin"/><Relationship Id="rId34"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32" Type="http://schemas.openxmlformats.org/officeDocument/2006/relationships/oleObject" Target="../embeddings/oleObject16.bin"/><Relationship Id="rId37" Type="http://schemas.openxmlformats.org/officeDocument/2006/relationships/image" Target="../media/image18.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oleObject" Target="../embeddings/oleObject14.bin"/><Relationship Id="rId36" Type="http://schemas.openxmlformats.org/officeDocument/2006/relationships/oleObject" Target="../embeddings/oleObject18.bin"/><Relationship Id="rId10" Type="http://schemas.openxmlformats.org/officeDocument/2006/relationships/image" Target="../media/image5.wmf"/><Relationship Id="rId19" Type="http://schemas.openxmlformats.org/officeDocument/2006/relationships/oleObject" Target="../embeddings/oleObject9.bin"/><Relationship Id="rId31" Type="http://schemas.openxmlformats.org/officeDocument/2006/relationships/image" Target="../media/image1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image" Target="../media/image13.wmf"/><Relationship Id="rId30" Type="http://schemas.openxmlformats.org/officeDocument/2006/relationships/oleObject" Target="../embeddings/oleObject15.bin"/><Relationship Id="rId35" Type="http://schemas.openxmlformats.org/officeDocument/2006/relationships/image" Target="../media/image17.wmf"/><Relationship Id="rId8" Type="http://schemas.openxmlformats.org/officeDocument/2006/relationships/image" Target="../media/image4.wmf"/><Relationship Id="rId3"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89.bin"/><Relationship Id="rId3" Type="http://schemas.openxmlformats.org/officeDocument/2006/relationships/oleObject" Target="../embeddings/oleObject184.bin"/><Relationship Id="rId7" Type="http://schemas.openxmlformats.org/officeDocument/2006/relationships/oleObject" Target="../embeddings/oleObject186.bin"/><Relationship Id="rId12"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78.wmf"/><Relationship Id="rId11" Type="http://schemas.openxmlformats.org/officeDocument/2006/relationships/oleObject" Target="../embeddings/oleObject188.bin"/><Relationship Id="rId5" Type="http://schemas.openxmlformats.org/officeDocument/2006/relationships/oleObject" Target="../embeddings/oleObject185.bin"/><Relationship Id="rId10" Type="http://schemas.openxmlformats.org/officeDocument/2006/relationships/image" Target="../media/image180.wmf"/><Relationship Id="rId4" Type="http://schemas.openxmlformats.org/officeDocument/2006/relationships/image" Target="../media/image177.wmf"/><Relationship Id="rId9" Type="http://schemas.openxmlformats.org/officeDocument/2006/relationships/oleObject" Target="../embeddings/oleObject187.bin"/><Relationship Id="rId14" Type="http://schemas.openxmlformats.org/officeDocument/2006/relationships/image" Target="../media/image18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5.wmf"/><Relationship Id="rId13" Type="http://schemas.openxmlformats.org/officeDocument/2006/relationships/oleObject" Target="../embeddings/oleObject195.bin"/><Relationship Id="rId18" Type="http://schemas.openxmlformats.org/officeDocument/2006/relationships/image" Target="../media/image190.wmf"/><Relationship Id="rId26" Type="http://schemas.openxmlformats.org/officeDocument/2006/relationships/image" Target="../media/image194.wmf"/><Relationship Id="rId3" Type="http://schemas.openxmlformats.org/officeDocument/2006/relationships/oleObject" Target="../embeddings/oleObject190.bin"/><Relationship Id="rId21" Type="http://schemas.openxmlformats.org/officeDocument/2006/relationships/oleObject" Target="../embeddings/oleObject199.bin"/><Relationship Id="rId7" Type="http://schemas.openxmlformats.org/officeDocument/2006/relationships/oleObject" Target="../embeddings/oleObject192.bin"/><Relationship Id="rId12" Type="http://schemas.openxmlformats.org/officeDocument/2006/relationships/image" Target="../media/image187.wmf"/><Relationship Id="rId17" Type="http://schemas.openxmlformats.org/officeDocument/2006/relationships/oleObject" Target="../embeddings/oleObject197.bin"/><Relationship Id="rId25" Type="http://schemas.openxmlformats.org/officeDocument/2006/relationships/oleObject" Target="../embeddings/oleObject201.bin"/><Relationship Id="rId2" Type="http://schemas.openxmlformats.org/officeDocument/2006/relationships/slideLayout" Target="../slideLayouts/slideLayout2.xml"/><Relationship Id="rId16" Type="http://schemas.openxmlformats.org/officeDocument/2006/relationships/image" Target="../media/image189.wmf"/><Relationship Id="rId20" Type="http://schemas.openxmlformats.org/officeDocument/2006/relationships/image" Target="../media/image191.wmf"/><Relationship Id="rId1" Type="http://schemas.openxmlformats.org/officeDocument/2006/relationships/vmlDrawing" Target="../drawings/vmlDrawing24.vml"/><Relationship Id="rId6" Type="http://schemas.openxmlformats.org/officeDocument/2006/relationships/image" Target="../media/image184.wmf"/><Relationship Id="rId11" Type="http://schemas.openxmlformats.org/officeDocument/2006/relationships/oleObject" Target="../embeddings/oleObject194.bin"/><Relationship Id="rId24" Type="http://schemas.openxmlformats.org/officeDocument/2006/relationships/image" Target="../media/image193.wmf"/><Relationship Id="rId5" Type="http://schemas.openxmlformats.org/officeDocument/2006/relationships/oleObject" Target="../embeddings/oleObject191.bin"/><Relationship Id="rId15" Type="http://schemas.openxmlformats.org/officeDocument/2006/relationships/oleObject" Target="../embeddings/oleObject196.bin"/><Relationship Id="rId23" Type="http://schemas.openxmlformats.org/officeDocument/2006/relationships/oleObject" Target="../embeddings/oleObject200.bin"/><Relationship Id="rId28" Type="http://schemas.openxmlformats.org/officeDocument/2006/relationships/oleObject" Target="../embeddings/oleObject203.bin"/><Relationship Id="rId10" Type="http://schemas.openxmlformats.org/officeDocument/2006/relationships/image" Target="../media/image186.wmf"/><Relationship Id="rId19" Type="http://schemas.openxmlformats.org/officeDocument/2006/relationships/oleObject" Target="../embeddings/oleObject198.bin"/><Relationship Id="rId4" Type="http://schemas.openxmlformats.org/officeDocument/2006/relationships/image" Target="../media/image183.wmf"/><Relationship Id="rId9" Type="http://schemas.openxmlformats.org/officeDocument/2006/relationships/oleObject" Target="../embeddings/oleObject193.bin"/><Relationship Id="rId14" Type="http://schemas.openxmlformats.org/officeDocument/2006/relationships/image" Target="../media/image188.wmf"/><Relationship Id="rId22" Type="http://schemas.openxmlformats.org/officeDocument/2006/relationships/image" Target="../media/image192.wmf"/><Relationship Id="rId27" Type="http://schemas.openxmlformats.org/officeDocument/2006/relationships/oleObject" Target="../embeddings/oleObject202.bin"/></Relationships>
</file>

<file path=ppt/slides/_rels/slide33.xml.rels><?xml version="1.0" encoding="UTF-8" standalone="yes"?>
<Relationships xmlns="http://schemas.openxmlformats.org/package/2006/relationships"><Relationship Id="rId8" Type="http://schemas.openxmlformats.org/officeDocument/2006/relationships/image" Target="../media/image197.wmf"/><Relationship Id="rId13" Type="http://schemas.openxmlformats.org/officeDocument/2006/relationships/oleObject" Target="../embeddings/oleObject209.bin"/><Relationship Id="rId18" Type="http://schemas.openxmlformats.org/officeDocument/2006/relationships/image" Target="../media/image202.wmf"/><Relationship Id="rId26" Type="http://schemas.openxmlformats.org/officeDocument/2006/relationships/image" Target="../media/image206.wmf"/><Relationship Id="rId3" Type="http://schemas.openxmlformats.org/officeDocument/2006/relationships/oleObject" Target="../embeddings/oleObject204.bin"/><Relationship Id="rId21" Type="http://schemas.openxmlformats.org/officeDocument/2006/relationships/oleObject" Target="../embeddings/oleObject213.bin"/><Relationship Id="rId7" Type="http://schemas.openxmlformats.org/officeDocument/2006/relationships/oleObject" Target="../embeddings/oleObject206.bin"/><Relationship Id="rId12" Type="http://schemas.openxmlformats.org/officeDocument/2006/relationships/image" Target="../media/image199.wmf"/><Relationship Id="rId17" Type="http://schemas.openxmlformats.org/officeDocument/2006/relationships/oleObject" Target="../embeddings/oleObject211.bin"/><Relationship Id="rId25" Type="http://schemas.openxmlformats.org/officeDocument/2006/relationships/oleObject" Target="../embeddings/oleObject215.bin"/><Relationship Id="rId2" Type="http://schemas.openxmlformats.org/officeDocument/2006/relationships/slideLayout" Target="../slideLayouts/slideLayout2.xml"/><Relationship Id="rId16" Type="http://schemas.openxmlformats.org/officeDocument/2006/relationships/image" Target="../media/image201.wmf"/><Relationship Id="rId20" Type="http://schemas.openxmlformats.org/officeDocument/2006/relationships/image" Target="../media/image203.wmf"/><Relationship Id="rId29" Type="http://schemas.openxmlformats.org/officeDocument/2006/relationships/oleObject" Target="../embeddings/oleObject217.bin"/><Relationship Id="rId1" Type="http://schemas.openxmlformats.org/officeDocument/2006/relationships/vmlDrawing" Target="../drawings/vmlDrawing25.vml"/><Relationship Id="rId6" Type="http://schemas.openxmlformats.org/officeDocument/2006/relationships/image" Target="../media/image196.wmf"/><Relationship Id="rId11" Type="http://schemas.openxmlformats.org/officeDocument/2006/relationships/oleObject" Target="../embeddings/oleObject208.bin"/><Relationship Id="rId24" Type="http://schemas.openxmlformats.org/officeDocument/2006/relationships/image" Target="../media/image205.wmf"/><Relationship Id="rId5" Type="http://schemas.openxmlformats.org/officeDocument/2006/relationships/oleObject" Target="../embeddings/oleObject205.bin"/><Relationship Id="rId15" Type="http://schemas.openxmlformats.org/officeDocument/2006/relationships/oleObject" Target="../embeddings/oleObject210.bin"/><Relationship Id="rId23" Type="http://schemas.openxmlformats.org/officeDocument/2006/relationships/oleObject" Target="../embeddings/oleObject214.bin"/><Relationship Id="rId28" Type="http://schemas.openxmlformats.org/officeDocument/2006/relationships/image" Target="../media/image207.wmf"/><Relationship Id="rId10" Type="http://schemas.openxmlformats.org/officeDocument/2006/relationships/image" Target="../media/image198.wmf"/><Relationship Id="rId19" Type="http://schemas.openxmlformats.org/officeDocument/2006/relationships/oleObject" Target="../embeddings/oleObject212.bin"/><Relationship Id="rId4" Type="http://schemas.openxmlformats.org/officeDocument/2006/relationships/image" Target="../media/image195.wmf"/><Relationship Id="rId9" Type="http://schemas.openxmlformats.org/officeDocument/2006/relationships/oleObject" Target="../embeddings/oleObject207.bin"/><Relationship Id="rId14" Type="http://schemas.openxmlformats.org/officeDocument/2006/relationships/image" Target="../media/image200.wmf"/><Relationship Id="rId22" Type="http://schemas.openxmlformats.org/officeDocument/2006/relationships/image" Target="../media/image204.wmf"/><Relationship Id="rId27" Type="http://schemas.openxmlformats.org/officeDocument/2006/relationships/oleObject" Target="../embeddings/oleObject216.bin"/><Relationship Id="rId30" Type="http://schemas.openxmlformats.org/officeDocument/2006/relationships/image" Target="../media/image20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0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1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11.wmf"/></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4.bin"/><Relationship Id="rId1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3.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2.bin"/><Relationship Id="rId14" Type="http://schemas.openxmlformats.org/officeDocument/2006/relationships/image" Target="../media/image2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image" Target="../media/image34.wmf"/><Relationship Id="rId26" Type="http://schemas.openxmlformats.org/officeDocument/2006/relationships/image" Target="../media/image38.wmf"/><Relationship Id="rId39" Type="http://schemas.openxmlformats.org/officeDocument/2006/relationships/oleObject" Target="../embeddings/oleObject48.bin"/><Relationship Id="rId21" Type="http://schemas.openxmlformats.org/officeDocument/2006/relationships/oleObject" Target="../embeddings/oleObject36.bin"/><Relationship Id="rId34" Type="http://schemas.openxmlformats.org/officeDocument/2006/relationships/oleObject" Target="../embeddings/oleObject45.bin"/><Relationship Id="rId42" Type="http://schemas.openxmlformats.org/officeDocument/2006/relationships/image" Target="../media/image43.wmf"/><Relationship Id="rId47" Type="http://schemas.openxmlformats.org/officeDocument/2006/relationships/oleObject" Target="../embeddings/oleObject52.bin"/><Relationship Id="rId50" Type="http://schemas.openxmlformats.org/officeDocument/2006/relationships/image" Target="../media/image47.wmf"/><Relationship Id="rId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3.wmf"/><Relationship Id="rId29" Type="http://schemas.openxmlformats.org/officeDocument/2006/relationships/oleObject" Target="../embeddings/oleObject41.bin"/><Relationship Id="rId11" Type="http://schemas.openxmlformats.org/officeDocument/2006/relationships/oleObject" Target="../embeddings/oleObject31.bin"/><Relationship Id="rId24" Type="http://schemas.openxmlformats.org/officeDocument/2006/relationships/image" Target="../media/image37.wmf"/><Relationship Id="rId32" Type="http://schemas.openxmlformats.org/officeDocument/2006/relationships/oleObject" Target="../embeddings/oleObject43.bin"/><Relationship Id="rId37" Type="http://schemas.openxmlformats.org/officeDocument/2006/relationships/oleObject" Target="../embeddings/oleObject47.bin"/><Relationship Id="rId40" Type="http://schemas.openxmlformats.org/officeDocument/2006/relationships/image" Target="../media/image42.wmf"/><Relationship Id="rId45" Type="http://schemas.openxmlformats.org/officeDocument/2006/relationships/oleObject" Target="../embeddings/oleObject51.bin"/><Relationship Id="rId53" Type="http://schemas.openxmlformats.org/officeDocument/2006/relationships/oleObject" Target="../embeddings/oleObject55.bin"/><Relationship Id="rId5" Type="http://schemas.openxmlformats.org/officeDocument/2006/relationships/oleObject" Target="../embeddings/oleObject28.bin"/><Relationship Id="rId10" Type="http://schemas.openxmlformats.org/officeDocument/2006/relationships/image" Target="../media/image30.wmf"/><Relationship Id="rId19" Type="http://schemas.openxmlformats.org/officeDocument/2006/relationships/oleObject" Target="../embeddings/oleObject35.bin"/><Relationship Id="rId31" Type="http://schemas.openxmlformats.org/officeDocument/2006/relationships/image" Target="../media/image39.wmf"/><Relationship Id="rId44" Type="http://schemas.openxmlformats.org/officeDocument/2006/relationships/image" Target="../media/image44.wmf"/><Relationship Id="rId52" Type="http://schemas.openxmlformats.org/officeDocument/2006/relationships/image" Target="../media/image48.wmf"/><Relationship Id="rId4" Type="http://schemas.openxmlformats.org/officeDocument/2006/relationships/image" Target="../media/image27.wmf"/><Relationship Id="rId9" Type="http://schemas.openxmlformats.org/officeDocument/2006/relationships/oleObject" Target="../embeddings/oleObject30.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39.bin"/><Relationship Id="rId30" Type="http://schemas.openxmlformats.org/officeDocument/2006/relationships/oleObject" Target="../embeddings/oleObject42.bin"/><Relationship Id="rId35" Type="http://schemas.openxmlformats.org/officeDocument/2006/relationships/oleObject" Target="../embeddings/oleObject46.bin"/><Relationship Id="rId43" Type="http://schemas.openxmlformats.org/officeDocument/2006/relationships/oleObject" Target="../embeddings/oleObject50.bin"/><Relationship Id="rId48" Type="http://schemas.openxmlformats.org/officeDocument/2006/relationships/image" Target="../media/image46.wmf"/><Relationship Id="rId8" Type="http://schemas.openxmlformats.org/officeDocument/2006/relationships/image" Target="../media/image29.wmf"/><Relationship Id="rId51" Type="http://schemas.openxmlformats.org/officeDocument/2006/relationships/oleObject" Target="../embeddings/oleObject54.bin"/><Relationship Id="rId3" Type="http://schemas.openxmlformats.org/officeDocument/2006/relationships/oleObject" Target="../embeddings/oleObject27.bin"/><Relationship Id="rId12" Type="http://schemas.openxmlformats.org/officeDocument/2006/relationships/image" Target="../media/image31.wmf"/><Relationship Id="rId17" Type="http://schemas.openxmlformats.org/officeDocument/2006/relationships/oleObject" Target="../embeddings/oleObject34.bin"/><Relationship Id="rId25" Type="http://schemas.openxmlformats.org/officeDocument/2006/relationships/oleObject" Target="../embeddings/oleObject38.bin"/><Relationship Id="rId33" Type="http://schemas.openxmlformats.org/officeDocument/2006/relationships/oleObject" Target="../embeddings/oleObject44.bin"/><Relationship Id="rId38" Type="http://schemas.openxmlformats.org/officeDocument/2006/relationships/image" Target="../media/image41.wmf"/><Relationship Id="rId46" Type="http://schemas.openxmlformats.org/officeDocument/2006/relationships/image" Target="../media/image45.wmf"/><Relationship Id="rId20" Type="http://schemas.openxmlformats.org/officeDocument/2006/relationships/image" Target="../media/image35.wmf"/><Relationship Id="rId41" Type="http://schemas.openxmlformats.org/officeDocument/2006/relationships/oleObject" Target="../embeddings/oleObject49.bin"/><Relationship Id="rId54" Type="http://schemas.openxmlformats.org/officeDocument/2006/relationships/image" Target="../media/image49.wmf"/><Relationship Id="rId1" Type="http://schemas.openxmlformats.org/officeDocument/2006/relationships/vmlDrawing" Target="../drawings/vmlDrawing3.vml"/><Relationship Id="rId6" Type="http://schemas.openxmlformats.org/officeDocument/2006/relationships/image" Target="../media/image28.wmf"/><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oleObject" Target="../embeddings/oleObject40.bin"/><Relationship Id="rId36" Type="http://schemas.openxmlformats.org/officeDocument/2006/relationships/image" Target="../media/image40.wmf"/><Relationship Id="rId49" Type="http://schemas.openxmlformats.org/officeDocument/2006/relationships/oleObject" Target="../embeddings/oleObject5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1.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9.bin"/><Relationship Id="rId14" Type="http://schemas.openxmlformats.org/officeDocument/2006/relationships/image" Target="../media/image55.wmf"/></Relationships>
</file>

<file path=ppt/slides/_rels/slide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67.bin"/><Relationship Id="rId18" Type="http://schemas.openxmlformats.org/officeDocument/2006/relationships/image" Target="../media/image63.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0.wmf"/><Relationship Id="rId17" Type="http://schemas.openxmlformats.org/officeDocument/2006/relationships/oleObject" Target="../embeddings/oleObject69.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5.vml"/><Relationship Id="rId6" Type="http://schemas.openxmlformats.org/officeDocument/2006/relationships/image" Target="../media/image57.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59.wmf"/><Relationship Id="rId19" Type="http://schemas.openxmlformats.org/officeDocument/2006/relationships/oleObject" Target="../embeddings/oleObject70.bin"/><Relationship Id="rId4" Type="http://schemas.openxmlformats.org/officeDocument/2006/relationships/image" Target="../media/image56.wmf"/><Relationship Id="rId9" Type="http://schemas.openxmlformats.org/officeDocument/2006/relationships/oleObject" Target="../embeddings/oleObject65.bin"/><Relationship Id="rId14" Type="http://schemas.openxmlformats.org/officeDocument/2006/relationships/image" Target="../media/image61.wmf"/></Relationships>
</file>

<file path=ppt/slides/_rels/slide9.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76.bin"/><Relationship Id="rId18" Type="http://schemas.openxmlformats.org/officeDocument/2006/relationships/image" Target="../media/image72.wmf"/><Relationship Id="rId3" Type="http://schemas.openxmlformats.org/officeDocument/2006/relationships/oleObject" Target="../embeddings/oleObject71.bin"/><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69.wmf"/><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71.wmf"/><Relationship Id="rId20" Type="http://schemas.openxmlformats.org/officeDocument/2006/relationships/image" Target="../media/image73.wmf"/><Relationship Id="rId1" Type="http://schemas.openxmlformats.org/officeDocument/2006/relationships/vmlDrawing" Target="../drawings/vmlDrawing6.vml"/><Relationship Id="rId6" Type="http://schemas.openxmlformats.org/officeDocument/2006/relationships/image" Target="../media/image66.wmf"/><Relationship Id="rId11" Type="http://schemas.openxmlformats.org/officeDocument/2006/relationships/oleObject" Target="../embeddings/oleObject75.bin"/><Relationship Id="rId24" Type="http://schemas.openxmlformats.org/officeDocument/2006/relationships/image" Target="../media/image75.wmf"/><Relationship Id="rId5" Type="http://schemas.openxmlformats.org/officeDocument/2006/relationships/oleObject" Target="../embeddings/oleObject72.bin"/><Relationship Id="rId15" Type="http://schemas.openxmlformats.org/officeDocument/2006/relationships/oleObject" Target="../embeddings/oleObject77.bin"/><Relationship Id="rId23" Type="http://schemas.openxmlformats.org/officeDocument/2006/relationships/oleObject" Target="../embeddings/oleObject81.bin"/><Relationship Id="rId10" Type="http://schemas.openxmlformats.org/officeDocument/2006/relationships/image" Target="../media/image68.wmf"/><Relationship Id="rId19" Type="http://schemas.openxmlformats.org/officeDocument/2006/relationships/oleObject" Target="../embeddings/oleObject79.bin"/><Relationship Id="rId4" Type="http://schemas.openxmlformats.org/officeDocument/2006/relationships/image" Target="../media/image65.wmf"/><Relationship Id="rId9" Type="http://schemas.openxmlformats.org/officeDocument/2006/relationships/oleObject" Target="../embeddings/oleObject74.bin"/><Relationship Id="rId14" Type="http://schemas.openxmlformats.org/officeDocument/2006/relationships/image" Target="../media/image70.wmf"/><Relationship Id="rId22" Type="http://schemas.openxmlformats.org/officeDocument/2006/relationships/image" Target="../media/image7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Division with Whole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572000"/>
          </a:xfrm>
        </p:spPr>
        <p:txBody>
          <a:bodyPr/>
          <a:lstStyle/>
          <a:p>
            <a:r>
              <a:rPr lang="en-US" b="1" dirty="0"/>
              <a:t>Summary </a:t>
            </a:r>
          </a:p>
          <a:p>
            <a:pPr>
              <a:spcBef>
                <a:spcPts val="0"/>
              </a:spcBef>
            </a:pPr>
            <a:r>
              <a:rPr lang="en-US" dirty="0"/>
              <a:t>The process can be shortened by not writing all the 0’s and “bringing down” only one digit at a time. </a:t>
            </a:r>
          </a:p>
        </p:txBody>
      </p:sp>
      <p:cxnSp>
        <p:nvCxnSpPr>
          <p:cNvPr id="5" name="Straight Arrow Connector 4"/>
          <p:cNvCxnSpPr/>
          <p:nvPr/>
        </p:nvCxnSpPr>
        <p:spPr>
          <a:xfrm flipV="1">
            <a:off x="2384756" y="4162688"/>
            <a:ext cx="54864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172" name="Object 4"/>
          <p:cNvGraphicFramePr>
            <a:graphicFrameLocks noChangeAspect="1"/>
          </p:cNvGraphicFramePr>
          <p:nvPr/>
        </p:nvGraphicFramePr>
        <p:xfrm>
          <a:off x="2286000" y="2692024"/>
          <a:ext cx="393700" cy="279400"/>
        </p:xfrm>
        <a:graphic>
          <a:graphicData uri="http://schemas.openxmlformats.org/presentationml/2006/ole">
            <mc:AlternateContent xmlns:mc="http://schemas.openxmlformats.org/markup-compatibility/2006">
              <mc:Choice xmlns:v="urn:schemas-microsoft-com:vml" Requires="v">
                <p:oleObj spid="_x0000_s7196" name="Equation" r:id="rId3" imgW="393480" imgH="279360" progId="Equation.DSMT4">
                  <p:embed/>
                </p:oleObj>
              </mc:Choice>
              <mc:Fallback>
                <p:oleObj name="Equation" r:id="rId3" imgW="393480" imgH="279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692024"/>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916296" y="3073024"/>
          <a:ext cx="1092200" cy="571500"/>
        </p:xfrm>
        <a:graphic>
          <a:graphicData uri="http://schemas.openxmlformats.org/presentationml/2006/ole">
            <mc:AlternateContent xmlns:mc="http://schemas.openxmlformats.org/markup-compatibility/2006">
              <mc:Choice xmlns:v="urn:schemas-microsoft-com:vml" Requires="v">
                <p:oleObj spid="_x0000_s7197" name="Equation" r:id="rId5" imgW="1091880" imgH="571320" progId="Equation.DSMT4">
                  <p:embed/>
                </p:oleObj>
              </mc:Choice>
              <mc:Fallback>
                <p:oleObj name="Equation" r:id="rId5" imgW="109188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296" y="3073024"/>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1219200" y="3551832"/>
          <a:ext cx="368300" cy="406400"/>
        </p:xfrm>
        <a:graphic>
          <a:graphicData uri="http://schemas.openxmlformats.org/presentationml/2006/ole">
            <mc:AlternateContent xmlns:mc="http://schemas.openxmlformats.org/markup-compatibility/2006">
              <mc:Choice xmlns:v="urn:schemas-microsoft-com:vml" Requires="v">
                <p:oleObj spid="_x0000_s7198" name="Equation" r:id="rId7" imgW="368280" imgH="406080" progId="Equation.DSMT4">
                  <p:embed/>
                </p:oleObj>
              </mc:Choice>
              <mc:Fallback>
                <p:oleObj name="Equation" r:id="rId7" imgW="368280" imgH="406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551832"/>
                        <a:ext cx="3683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1447800" y="4030640"/>
          <a:ext cx="381000" cy="279400"/>
        </p:xfrm>
        <a:graphic>
          <a:graphicData uri="http://schemas.openxmlformats.org/presentationml/2006/ole">
            <mc:AlternateContent xmlns:mc="http://schemas.openxmlformats.org/markup-compatibility/2006">
              <mc:Choice xmlns:v="urn:schemas-microsoft-com:vml" Requires="v">
                <p:oleObj spid="_x0000_s7199" name="Equation" r:id="rId9" imgW="380880" imgH="279360" progId="Equation.DSMT4">
                  <p:embed/>
                </p:oleObj>
              </mc:Choice>
              <mc:Fallback>
                <p:oleObj name="Equation" r:id="rId9" imgW="380880" imgH="279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030640"/>
                        <a:ext cx="381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1447800" y="4411640"/>
          <a:ext cx="393700" cy="406400"/>
        </p:xfrm>
        <a:graphic>
          <a:graphicData uri="http://schemas.openxmlformats.org/presentationml/2006/ole">
            <mc:AlternateContent xmlns:mc="http://schemas.openxmlformats.org/markup-compatibility/2006">
              <mc:Choice xmlns:v="urn:schemas-microsoft-com:vml" Requires="v">
                <p:oleObj spid="_x0000_s7200" name="Equation" r:id="rId11" imgW="393480" imgH="406080" progId="Equation.DSMT4">
                  <p:embed/>
                </p:oleObj>
              </mc:Choice>
              <mc:Fallback>
                <p:oleObj name="Equation" r:id="rId11" imgW="393480" imgH="406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441164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1600200" y="4896136"/>
          <a:ext cx="381000" cy="292100"/>
        </p:xfrm>
        <a:graphic>
          <a:graphicData uri="http://schemas.openxmlformats.org/presentationml/2006/ole">
            <mc:AlternateContent xmlns:mc="http://schemas.openxmlformats.org/markup-compatibility/2006">
              <mc:Choice xmlns:v="urn:schemas-microsoft-com:vml" Requires="v">
                <p:oleObj spid="_x0000_s7201" name="Equation" r:id="rId13" imgW="380880" imgH="291960" progId="Equation.DSMT4">
                  <p:embed/>
                </p:oleObj>
              </mc:Choice>
              <mc:Fallback>
                <p:oleObj name="Equation" r:id="rId13" imgW="38088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896136"/>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1600200" y="5249840"/>
          <a:ext cx="381000" cy="393700"/>
        </p:xfrm>
        <a:graphic>
          <a:graphicData uri="http://schemas.openxmlformats.org/presentationml/2006/ole">
            <mc:AlternateContent xmlns:mc="http://schemas.openxmlformats.org/markup-compatibility/2006">
              <mc:Choice xmlns:v="urn:schemas-microsoft-com:vml" Requires="v">
                <p:oleObj spid="_x0000_s7202" name="Equation" r:id="rId15" imgW="380880" imgH="393480" progId="Equation.DSMT4">
                  <p:embed/>
                </p:oleObj>
              </mc:Choice>
              <mc:Fallback>
                <p:oleObj name="Equation" r:id="rId15" imgW="380880" imgH="3934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5249840"/>
                        <a:ext cx="381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1793544" y="5720688"/>
          <a:ext cx="215900" cy="279400"/>
        </p:xfrm>
        <a:graphic>
          <a:graphicData uri="http://schemas.openxmlformats.org/presentationml/2006/ole">
            <mc:AlternateContent xmlns:mc="http://schemas.openxmlformats.org/markup-compatibility/2006">
              <mc:Choice xmlns:v="urn:schemas-microsoft-com:vml" Requires="v">
                <p:oleObj spid="_x0000_s7203" name="Equation" r:id="rId17" imgW="215640" imgH="279360" progId="Equation.DSMT4">
                  <p:embed/>
                </p:oleObj>
              </mc:Choice>
              <mc:Fallback>
                <p:oleObj name="Equation" r:id="rId17" imgW="215640" imgH="2793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544" y="5720688"/>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2"/>
          <p:cNvGraphicFramePr>
            <a:graphicFrameLocks noChangeAspect="1"/>
          </p:cNvGraphicFramePr>
          <p:nvPr/>
        </p:nvGraphicFramePr>
        <p:xfrm>
          <a:off x="3097852" y="4051872"/>
          <a:ext cx="4813300" cy="279400"/>
        </p:xfrm>
        <a:graphic>
          <a:graphicData uri="http://schemas.openxmlformats.org/presentationml/2006/ole">
            <mc:AlternateContent xmlns:mc="http://schemas.openxmlformats.org/markup-compatibility/2006">
              <mc:Choice xmlns:v="urn:schemas-microsoft-com:vml" Requires="v">
                <p:oleObj spid="_x0000_s7204" name="Equation" r:id="rId19" imgW="4813200" imgH="279360" progId="Equation.DSMT4">
                  <p:embed/>
                </p:oleObj>
              </mc:Choice>
              <mc:Fallback>
                <p:oleObj name="Equation" r:id="rId19" imgW="4813200" imgH="2793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97852" y="4051872"/>
                        <a:ext cx="4813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1" name="Object 13"/>
          <p:cNvGraphicFramePr>
            <a:graphicFrameLocks noChangeAspect="1"/>
          </p:cNvGraphicFramePr>
          <p:nvPr/>
        </p:nvGraphicFramePr>
        <p:xfrm>
          <a:off x="1385248" y="2743200"/>
          <a:ext cx="190500" cy="279400"/>
        </p:xfrm>
        <a:graphic>
          <a:graphicData uri="http://schemas.openxmlformats.org/presentationml/2006/ole">
            <mc:AlternateContent xmlns:mc="http://schemas.openxmlformats.org/markup-compatibility/2006">
              <mc:Choice xmlns:v="urn:schemas-microsoft-com:vml" Requires="v">
                <p:oleObj spid="_x0000_s7205" name="Equation" r:id="rId21" imgW="190440" imgH="279360" progId="Equation.DSMT4">
                  <p:embed/>
                </p:oleObj>
              </mc:Choice>
              <mc:Fallback>
                <p:oleObj name="Equation" r:id="rId21" imgW="190440" imgH="2793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5248" y="27432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2" name="Object 14"/>
          <p:cNvGraphicFramePr>
            <a:graphicFrameLocks noChangeAspect="1"/>
          </p:cNvGraphicFramePr>
          <p:nvPr/>
        </p:nvGraphicFramePr>
        <p:xfrm>
          <a:off x="1584656" y="2743200"/>
          <a:ext cx="203200" cy="292100"/>
        </p:xfrm>
        <a:graphic>
          <a:graphicData uri="http://schemas.openxmlformats.org/presentationml/2006/ole">
            <mc:AlternateContent xmlns:mc="http://schemas.openxmlformats.org/markup-compatibility/2006">
              <mc:Choice xmlns:v="urn:schemas-microsoft-com:vml" Requires="v">
                <p:oleObj spid="_x0000_s7206" name="Equation" r:id="rId23" imgW="203040" imgH="291960" progId="Equation.DSMT4">
                  <p:embed/>
                </p:oleObj>
              </mc:Choice>
              <mc:Fallback>
                <p:oleObj name="Equation" r:id="rId23" imgW="203040" imgH="2919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4656" y="27432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3" name="Object 15"/>
          <p:cNvGraphicFramePr>
            <a:graphicFrameLocks noChangeAspect="1"/>
          </p:cNvGraphicFramePr>
          <p:nvPr/>
        </p:nvGraphicFramePr>
        <p:xfrm>
          <a:off x="1777714" y="2743200"/>
          <a:ext cx="203200" cy="292100"/>
        </p:xfrm>
        <a:graphic>
          <a:graphicData uri="http://schemas.openxmlformats.org/presentationml/2006/ole">
            <mc:AlternateContent xmlns:mc="http://schemas.openxmlformats.org/markup-compatibility/2006">
              <mc:Choice xmlns:v="urn:schemas-microsoft-com:vml" Requires="v">
                <p:oleObj spid="_x0000_s7207" name="Equation" r:id="rId25" imgW="203040" imgH="291960" progId="Equation.DSMT4">
                  <p:embed/>
                </p:oleObj>
              </mc:Choice>
              <mc:Fallback>
                <p:oleObj name="Equation" r:id="rId25" imgW="203040" imgH="29196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77714" y="27432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Find </a:t>
            </a:r>
            <a:r>
              <a:rPr lang="en-US" dirty="0">
                <a:solidFill>
                  <a:srgbClr val="0000FF"/>
                </a:solidFill>
              </a:rPr>
              <a:t>746 ÷ 32</a:t>
            </a:r>
            <a:r>
              <a:rPr lang="en-US" dirty="0"/>
              <a:t>. </a:t>
            </a:r>
          </a:p>
          <a:p>
            <a:r>
              <a:rPr lang="en-US" b="1" dirty="0"/>
              <a:t>Solution </a:t>
            </a:r>
          </a:p>
          <a:p>
            <a:r>
              <a:rPr lang="en-US" b="1" dirty="0"/>
              <a:t>Step 1: </a:t>
            </a:r>
            <a:endParaRPr lang="en-US" dirty="0"/>
          </a:p>
        </p:txBody>
      </p:sp>
      <p:sp>
        <p:nvSpPr>
          <p:cNvPr id="5" name="Arc 4"/>
          <p:cNvSpPr/>
          <p:nvPr/>
        </p:nvSpPr>
        <p:spPr>
          <a:xfrm>
            <a:off x="385776" y="3200400"/>
            <a:ext cx="2103120" cy="914400"/>
          </a:xfrm>
          <a:prstGeom prst="arc">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flipV="1">
            <a:off x="367352" y="4053840"/>
            <a:ext cx="2103120" cy="822960"/>
          </a:xfrm>
          <a:prstGeom prst="arc">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195" name="Object 3"/>
          <p:cNvGraphicFramePr>
            <a:graphicFrameLocks noChangeAspect="1"/>
          </p:cNvGraphicFramePr>
          <p:nvPr/>
        </p:nvGraphicFramePr>
        <p:xfrm>
          <a:off x="990600" y="4128448"/>
          <a:ext cx="393700" cy="406400"/>
        </p:xfrm>
        <a:graphic>
          <a:graphicData uri="http://schemas.openxmlformats.org/presentationml/2006/ole">
            <mc:AlternateContent xmlns:mc="http://schemas.openxmlformats.org/markup-compatibility/2006">
              <mc:Choice xmlns:v="urn:schemas-microsoft-com:vml" Requires="v">
                <p:oleObj spid="_x0000_s8207" name="Equation" r:id="rId3" imgW="393480" imgH="406080" progId="Equation.DSMT4">
                  <p:embed/>
                </p:oleObj>
              </mc:Choice>
              <mc:Fallback>
                <p:oleObj name="Equation" r:id="rId3" imgW="393480" imgH="406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28448"/>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998560" y="4724400"/>
          <a:ext cx="368300" cy="292100"/>
        </p:xfrm>
        <a:graphic>
          <a:graphicData uri="http://schemas.openxmlformats.org/presentationml/2006/ole">
            <mc:AlternateContent xmlns:mc="http://schemas.openxmlformats.org/markup-compatibility/2006">
              <mc:Choice xmlns:v="urn:schemas-microsoft-com:vml" Requires="v">
                <p:oleObj spid="_x0000_s8208" name="Equation" r:id="rId5" imgW="368280" imgH="291960" progId="Equation.DSMT4">
                  <p:embed/>
                </p:oleObj>
              </mc:Choice>
              <mc:Fallback>
                <p:oleObj name="Equation" r:id="rId5" imgW="3682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60" y="472440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1197592" y="3096904"/>
          <a:ext cx="190500" cy="279400"/>
        </p:xfrm>
        <a:graphic>
          <a:graphicData uri="http://schemas.openxmlformats.org/presentationml/2006/ole">
            <mc:AlternateContent xmlns:mc="http://schemas.openxmlformats.org/markup-compatibility/2006">
              <mc:Choice xmlns:v="urn:schemas-microsoft-com:vml" Requires="v">
                <p:oleObj spid="_x0000_s8209" name="Equation" r:id="rId7" imgW="190440" imgH="279360" progId="Equation.DSMT4">
                  <p:embed/>
                </p:oleObj>
              </mc:Choice>
              <mc:Fallback>
                <p:oleObj name="Equation" r:id="rId7" imgW="19044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592" y="3096904"/>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389496" y="3657600"/>
          <a:ext cx="6400800" cy="279400"/>
        </p:xfrm>
        <a:graphic>
          <a:graphicData uri="http://schemas.openxmlformats.org/presentationml/2006/ole">
            <mc:AlternateContent xmlns:mc="http://schemas.openxmlformats.org/markup-compatibility/2006">
              <mc:Choice xmlns:v="urn:schemas-microsoft-com:vml" Requires="v">
                <p:oleObj spid="_x0000_s8210" name="Equation" r:id="rId9" imgW="6400800" imgH="279360" progId="Equation.DSMT4">
                  <p:embed/>
                </p:oleObj>
              </mc:Choice>
              <mc:Fallback>
                <p:oleObj name="Equation" r:id="rId9" imgW="640080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496" y="3657600"/>
                        <a:ext cx="6400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2389496" y="4218296"/>
          <a:ext cx="2882900" cy="241300"/>
        </p:xfrm>
        <a:graphic>
          <a:graphicData uri="http://schemas.openxmlformats.org/presentationml/2006/ole">
            <mc:AlternateContent xmlns:mc="http://schemas.openxmlformats.org/markup-compatibility/2006">
              <mc:Choice xmlns:v="urn:schemas-microsoft-com:vml" Requires="v">
                <p:oleObj spid="_x0000_s8211" name="Equation" r:id="rId11" imgW="2882880" imgH="241200" progId="Equation.DSMT4">
                  <p:embed/>
                </p:oleObj>
              </mc:Choice>
              <mc:Fallback>
                <p:oleObj name="Equation" r:id="rId11" imgW="2882880" imgH="2412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9496" y="4218296"/>
                        <a:ext cx="288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508000" y="3508044"/>
          <a:ext cx="1092200" cy="571500"/>
        </p:xfrm>
        <a:graphic>
          <a:graphicData uri="http://schemas.openxmlformats.org/presentationml/2006/ole">
            <mc:AlternateContent xmlns:mc="http://schemas.openxmlformats.org/markup-compatibility/2006">
              <mc:Choice xmlns:v="urn:schemas-microsoft-com:vml" Requires="v">
                <p:oleObj spid="_x0000_s8212" name="Equation" r:id="rId13" imgW="1091880" imgH="571320" progId="Equation.DSMT4">
                  <p:embed/>
                </p:oleObj>
              </mc:Choice>
              <mc:Fallback>
                <p:oleObj name="Equation" r:id="rId13" imgW="1091880" imgH="5713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0" y="3508044"/>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Step 2: </a:t>
            </a:r>
            <a:endParaRPr lang="en-US" dirty="0"/>
          </a:p>
        </p:txBody>
      </p:sp>
      <p:graphicFrame>
        <p:nvGraphicFramePr>
          <p:cNvPr id="9219" name="Object 3"/>
          <p:cNvGraphicFramePr>
            <a:graphicFrameLocks noChangeAspect="1"/>
          </p:cNvGraphicFramePr>
          <p:nvPr/>
        </p:nvGraphicFramePr>
        <p:xfrm>
          <a:off x="1254456" y="2076759"/>
          <a:ext cx="190500" cy="279400"/>
        </p:xfrm>
        <a:graphic>
          <a:graphicData uri="http://schemas.openxmlformats.org/presentationml/2006/ole">
            <mc:AlternateContent xmlns:mc="http://schemas.openxmlformats.org/markup-compatibility/2006">
              <mc:Choice xmlns:v="urn:schemas-microsoft-com:vml" Requires="v">
                <p:oleObj spid="_x0000_s9239" name="Equation" r:id="rId3" imgW="190440" imgH="279360" progId="Equation.DSMT4">
                  <p:embed/>
                </p:oleObj>
              </mc:Choice>
              <mc:Fallback>
                <p:oleObj name="Equation" r:id="rId3" imgW="19044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456" y="2076759"/>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817996" y="2072944"/>
          <a:ext cx="571500" cy="292100"/>
        </p:xfrm>
        <a:graphic>
          <a:graphicData uri="http://schemas.openxmlformats.org/presentationml/2006/ole">
            <mc:AlternateContent xmlns:mc="http://schemas.openxmlformats.org/markup-compatibility/2006">
              <mc:Choice xmlns:v="urn:schemas-microsoft-com:vml" Requires="v">
                <p:oleObj spid="_x0000_s9240" name="Equation" r:id="rId5" imgW="571320" imgH="291960" progId="Equation.DSMT4">
                  <p:embed/>
                </p:oleObj>
              </mc:Choice>
              <mc:Fallback>
                <p:oleObj name="Equation" r:id="rId5" imgW="57132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996" y="2072944"/>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707944" y="2131704"/>
          <a:ext cx="5765800" cy="584200"/>
        </p:xfrm>
        <a:graphic>
          <a:graphicData uri="http://schemas.openxmlformats.org/presentationml/2006/ole">
            <mc:AlternateContent xmlns:mc="http://schemas.openxmlformats.org/markup-compatibility/2006">
              <mc:Choice xmlns:v="urn:schemas-microsoft-com:vml" Requires="v">
                <p:oleObj spid="_x0000_s9241" name="Equation" r:id="rId7" imgW="5765760" imgH="583920" progId="Equation.DSMT4">
                  <p:embed/>
                </p:oleObj>
              </mc:Choice>
              <mc:Fallback>
                <p:oleObj name="Equation" r:id="rId7" imgW="5765760" imgH="583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7944" y="2131704"/>
                        <a:ext cx="576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102056" y="3124200"/>
          <a:ext cx="508000" cy="495300"/>
        </p:xfrm>
        <a:graphic>
          <a:graphicData uri="http://schemas.openxmlformats.org/presentationml/2006/ole">
            <mc:AlternateContent xmlns:mc="http://schemas.openxmlformats.org/markup-compatibility/2006">
              <mc:Choice xmlns:v="urn:schemas-microsoft-com:vml" Requires="v">
                <p:oleObj spid="_x0000_s9242" name="Equation" r:id="rId9" imgW="507960" imgH="495000" progId="Equation.DSMT4">
                  <p:embed/>
                </p:oleObj>
              </mc:Choice>
              <mc:Fallback>
                <p:oleObj name="Equation" r:id="rId9" imgW="50796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2056" y="3124200"/>
                        <a:ext cx="508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122054" y="3783013"/>
          <a:ext cx="368300" cy="292100"/>
        </p:xfrm>
        <a:graphic>
          <a:graphicData uri="http://schemas.openxmlformats.org/presentationml/2006/ole">
            <mc:AlternateContent xmlns:mc="http://schemas.openxmlformats.org/markup-compatibility/2006">
              <mc:Choice xmlns:v="urn:schemas-microsoft-com:vml" Requires="v">
                <p:oleObj spid="_x0000_s9243" name="Equation" r:id="rId11" imgW="368280" imgH="291960" progId="Equation.DSMT4">
                  <p:embed/>
                </p:oleObj>
              </mc:Choice>
              <mc:Fallback>
                <p:oleObj name="Equation" r:id="rId11" imgW="3682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2054" y="3783013"/>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1342032" y="4267200"/>
          <a:ext cx="381000" cy="406400"/>
        </p:xfrm>
        <a:graphic>
          <a:graphicData uri="http://schemas.openxmlformats.org/presentationml/2006/ole">
            <mc:AlternateContent xmlns:mc="http://schemas.openxmlformats.org/markup-compatibility/2006">
              <mc:Choice xmlns:v="urn:schemas-microsoft-com:vml" Requires="v">
                <p:oleObj spid="_x0000_s9244" name="Equation" r:id="rId13" imgW="380880" imgH="406080" progId="Equation.DSMT4">
                  <p:embed/>
                </p:oleObj>
              </mc:Choice>
              <mc:Fallback>
                <p:oleObj name="Equation" r:id="rId13" imgW="38088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2032" y="4267200"/>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1377288" y="4841544"/>
          <a:ext cx="368300" cy="292100"/>
        </p:xfrm>
        <a:graphic>
          <a:graphicData uri="http://schemas.openxmlformats.org/presentationml/2006/ole">
            <mc:AlternateContent xmlns:mc="http://schemas.openxmlformats.org/markup-compatibility/2006">
              <mc:Choice xmlns:v="urn:schemas-microsoft-com:vml" Requires="v">
                <p:oleObj spid="_x0000_s9245" name="Equation" r:id="rId15" imgW="368280" imgH="291960" progId="Equation.DSMT4">
                  <p:embed/>
                </p:oleObj>
              </mc:Choice>
              <mc:Fallback>
                <p:oleObj name="Equation" r:id="rId15" imgW="36828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7288" y="4841544"/>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560696" y="2514600"/>
          <a:ext cx="1092200" cy="571500"/>
        </p:xfrm>
        <a:graphic>
          <a:graphicData uri="http://schemas.openxmlformats.org/presentationml/2006/ole">
            <mc:AlternateContent xmlns:mc="http://schemas.openxmlformats.org/markup-compatibility/2006">
              <mc:Choice xmlns:v="urn:schemas-microsoft-com:vml" Requires="v">
                <p:oleObj spid="_x0000_s9246" name="Equation" r:id="rId17" imgW="1091880" imgH="571320" progId="Equation.DSMT4">
                  <p:embed/>
                </p:oleObj>
              </mc:Choice>
              <mc:Fallback>
                <p:oleObj name="Equation" r:id="rId17" imgW="1091880" imgH="57132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696" y="2514600"/>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1447800" y="2084696"/>
          <a:ext cx="190500" cy="292100"/>
        </p:xfrm>
        <a:graphic>
          <a:graphicData uri="http://schemas.openxmlformats.org/presentationml/2006/ole">
            <mc:AlternateContent xmlns:mc="http://schemas.openxmlformats.org/markup-compatibility/2006">
              <mc:Choice xmlns:v="urn:schemas-microsoft-com:vml" Requires="v">
                <p:oleObj spid="_x0000_s9247" name="Equation" r:id="rId19" imgW="190440" imgH="291960" progId="Equation.DSMT4">
                  <p:embed/>
                </p:oleObj>
              </mc:Choice>
              <mc:Fallback>
                <p:oleObj name="Equation" r:id="rId19" imgW="190440" imgH="2919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7800" y="2084696"/>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1496704" y="3788392"/>
          <a:ext cx="203200" cy="292100"/>
        </p:xfrm>
        <a:graphic>
          <a:graphicData uri="http://schemas.openxmlformats.org/presentationml/2006/ole">
            <mc:AlternateContent xmlns:mc="http://schemas.openxmlformats.org/markup-compatibility/2006">
              <mc:Choice xmlns:v="urn:schemas-microsoft-com:vml" Requires="v">
                <p:oleObj spid="_x0000_s9248" name="Equation" r:id="rId21" imgW="203040" imgH="291960" progId="Equation.DSMT4">
                  <p:embed/>
                </p:oleObj>
              </mc:Choice>
              <mc:Fallback>
                <p:oleObj name="Equation" r:id="rId21" imgW="203040" imgH="2919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96704" y="3788392"/>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Check: </a:t>
            </a:r>
            <a:endParaRPr lang="en-US" dirty="0"/>
          </a:p>
        </p:txBody>
      </p:sp>
      <p:graphicFrame>
        <p:nvGraphicFramePr>
          <p:cNvPr id="10243" name="Object 3"/>
          <p:cNvGraphicFramePr>
            <a:graphicFrameLocks noChangeAspect="1"/>
          </p:cNvGraphicFramePr>
          <p:nvPr/>
        </p:nvGraphicFramePr>
        <p:xfrm>
          <a:off x="3048000" y="2106304"/>
          <a:ext cx="736600" cy="952500"/>
        </p:xfrm>
        <a:graphic>
          <a:graphicData uri="http://schemas.openxmlformats.org/presentationml/2006/ole">
            <mc:AlternateContent xmlns:mc="http://schemas.openxmlformats.org/markup-compatibility/2006">
              <mc:Choice xmlns:v="urn:schemas-microsoft-com:vml" Requires="v">
                <p:oleObj spid="_x0000_s10255" name="Equation" r:id="rId3" imgW="736560" imgH="952200" progId="Equation.DSMT4">
                  <p:embed/>
                </p:oleObj>
              </mc:Choice>
              <mc:Fallback>
                <p:oleObj name="Equation" r:id="rId3" imgW="73656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06304"/>
                        <a:ext cx="736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110552" y="3159456"/>
          <a:ext cx="673100" cy="952500"/>
        </p:xfrm>
        <a:graphic>
          <a:graphicData uri="http://schemas.openxmlformats.org/presentationml/2006/ole">
            <mc:AlternateContent xmlns:mc="http://schemas.openxmlformats.org/markup-compatibility/2006">
              <mc:Choice xmlns:v="urn:schemas-microsoft-com:vml" Requires="v">
                <p:oleObj spid="_x0000_s10256" name="Equation" r:id="rId5" imgW="672840" imgH="952200" progId="Equation.DSMT4">
                  <p:embed/>
                </p:oleObj>
              </mc:Choice>
              <mc:Fallback>
                <p:oleObj name="Equation" r:id="rId5" imgW="67284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0552" y="3159456"/>
                        <a:ext cx="673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3175000" y="4231944"/>
          <a:ext cx="558800" cy="292100"/>
        </p:xfrm>
        <a:graphic>
          <a:graphicData uri="http://schemas.openxmlformats.org/presentationml/2006/ole">
            <mc:AlternateContent xmlns:mc="http://schemas.openxmlformats.org/markup-compatibility/2006">
              <mc:Choice xmlns:v="urn:schemas-microsoft-com:vml" Requires="v">
                <p:oleObj spid="_x0000_s10257" name="Equation" r:id="rId7" imgW="558720" imgH="291960" progId="Equation.DSMT4">
                  <p:embed/>
                </p:oleObj>
              </mc:Choice>
              <mc:Fallback>
                <p:oleObj name="Equation" r:id="rId7" imgW="55872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4231944"/>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521656" y="2098344"/>
          <a:ext cx="558800" cy="292100"/>
        </p:xfrm>
        <a:graphic>
          <a:graphicData uri="http://schemas.openxmlformats.org/presentationml/2006/ole">
            <mc:AlternateContent xmlns:mc="http://schemas.openxmlformats.org/markup-compatibility/2006">
              <mc:Choice xmlns:v="urn:schemas-microsoft-com:vml" Requires="v">
                <p:oleObj spid="_x0000_s10258" name="Equation" r:id="rId9" imgW="558720" imgH="291960" progId="Equation.DSMT4">
                  <p:embed/>
                </p:oleObj>
              </mc:Choice>
              <mc:Fallback>
                <p:oleObj name="Equation" r:id="rId9" imgW="5587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1656" y="2098344"/>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5347648" y="2563504"/>
          <a:ext cx="736600" cy="495300"/>
        </p:xfrm>
        <a:graphic>
          <a:graphicData uri="http://schemas.openxmlformats.org/presentationml/2006/ole">
            <mc:AlternateContent xmlns:mc="http://schemas.openxmlformats.org/markup-compatibility/2006">
              <mc:Choice xmlns:v="urn:schemas-microsoft-com:vml" Requires="v">
                <p:oleObj spid="_x0000_s10259" name="Equation" r:id="rId11" imgW="736560" imgH="495000" progId="Equation.DSMT4">
                  <p:embed/>
                </p:oleObj>
              </mc:Choice>
              <mc:Fallback>
                <p:oleObj name="Equation" r:id="rId11" imgW="736560" imgH="495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7648" y="2563504"/>
                        <a:ext cx="73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5513696" y="3178792"/>
          <a:ext cx="558800" cy="292100"/>
        </p:xfrm>
        <a:graphic>
          <a:graphicData uri="http://schemas.openxmlformats.org/presentationml/2006/ole">
            <mc:AlternateContent xmlns:mc="http://schemas.openxmlformats.org/markup-compatibility/2006">
              <mc:Choice xmlns:v="urn:schemas-microsoft-com:vml" Requires="v">
                <p:oleObj spid="_x0000_s10260" name="Equation" r:id="rId13" imgW="558720" imgH="291960" progId="Equation.DSMT4">
                  <p:embed/>
                </p:oleObj>
              </mc:Choice>
              <mc:Fallback>
                <p:oleObj name="Equation" r:id="rId13" imgW="55872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3696" y="3178792"/>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Find </a:t>
            </a:r>
            <a:r>
              <a:rPr lang="en-US" dirty="0">
                <a:solidFill>
                  <a:srgbClr val="0000FF"/>
                </a:solidFill>
              </a:rPr>
              <a:t>9325 ÷ 45</a:t>
            </a:r>
            <a:r>
              <a:rPr lang="en-US" dirty="0"/>
              <a:t>. </a:t>
            </a:r>
          </a:p>
          <a:p>
            <a:r>
              <a:rPr lang="en-US" b="1" dirty="0"/>
              <a:t>Solution </a:t>
            </a:r>
          </a:p>
          <a:p>
            <a:r>
              <a:rPr lang="en-US" b="1" dirty="0"/>
              <a:t>Step 1: </a:t>
            </a:r>
            <a:endParaRPr lang="en-US" dirty="0"/>
          </a:p>
        </p:txBody>
      </p:sp>
      <p:sp>
        <p:nvSpPr>
          <p:cNvPr id="5" name="Rectangle 4"/>
          <p:cNvSpPr/>
          <p:nvPr/>
        </p:nvSpPr>
        <p:spPr>
          <a:xfrm>
            <a:off x="3352800" y="3048000"/>
            <a:ext cx="4572000" cy="707886"/>
          </a:xfrm>
          <a:prstGeom prst="rect">
            <a:avLst/>
          </a:prstGeom>
        </p:spPr>
        <p:txBody>
          <a:bodyPr>
            <a:spAutoFit/>
          </a:bodyPr>
          <a:lstStyle/>
          <a:p>
            <a:r>
              <a:rPr lang="en-US" sz="2000" dirty="0">
                <a:solidFill>
                  <a:srgbClr val="008080"/>
                </a:solidFill>
              </a:rPr>
              <a:t>Trial divide 40 into 90 or 4 into 9, giving 2 in the hundreds position. </a:t>
            </a:r>
          </a:p>
        </p:txBody>
      </p:sp>
      <p:graphicFrame>
        <p:nvGraphicFramePr>
          <p:cNvPr id="11267" name="Object 3"/>
          <p:cNvGraphicFramePr>
            <a:graphicFrameLocks noChangeAspect="1"/>
          </p:cNvGraphicFramePr>
          <p:nvPr/>
        </p:nvGraphicFramePr>
        <p:xfrm>
          <a:off x="1676400" y="3380096"/>
          <a:ext cx="1257300" cy="571500"/>
        </p:xfrm>
        <a:graphic>
          <a:graphicData uri="http://schemas.openxmlformats.org/presentationml/2006/ole">
            <mc:AlternateContent xmlns:mc="http://schemas.openxmlformats.org/markup-compatibility/2006">
              <mc:Choice xmlns:v="urn:schemas-microsoft-com:vml" Requires="v">
                <p:oleObj spid="_x0000_s11275" name="Equation" r:id="rId3" imgW="1257120" imgH="571320" progId="Equation.DSMT4">
                  <p:embed/>
                </p:oleObj>
              </mc:Choice>
              <mc:Fallback>
                <p:oleObj name="Equation" r:id="rId3" imgW="125712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80096"/>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209800" y="4038600"/>
          <a:ext cx="381000" cy="406400"/>
        </p:xfrm>
        <a:graphic>
          <a:graphicData uri="http://schemas.openxmlformats.org/presentationml/2006/ole">
            <mc:AlternateContent xmlns:mc="http://schemas.openxmlformats.org/markup-compatibility/2006">
              <mc:Choice xmlns:v="urn:schemas-microsoft-com:vml" Requires="v">
                <p:oleObj spid="_x0000_s11276" name="Equation" r:id="rId5" imgW="380880" imgH="406080" progId="Equation.DSMT4">
                  <p:embed/>
                </p:oleObj>
              </mc:Choice>
              <mc:Fallback>
                <p:oleObj name="Equation" r:id="rId5" imgW="380880" imgH="406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038600"/>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2362200" y="4572000"/>
          <a:ext cx="190500" cy="292100"/>
        </p:xfrm>
        <a:graphic>
          <a:graphicData uri="http://schemas.openxmlformats.org/presentationml/2006/ole">
            <mc:AlternateContent xmlns:mc="http://schemas.openxmlformats.org/markup-compatibility/2006">
              <mc:Choice xmlns:v="urn:schemas-microsoft-com:vml" Requires="v">
                <p:oleObj spid="_x0000_s11277" name="Equation" r:id="rId7" imgW="190440" imgH="291960" progId="Equation.DSMT4">
                  <p:embed/>
                </p:oleObj>
              </mc:Choice>
              <mc:Fallback>
                <p:oleObj name="Equation" r:id="rId7" imgW="19044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572000"/>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286000" y="2971800"/>
          <a:ext cx="190500" cy="279400"/>
        </p:xfrm>
        <a:graphic>
          <a:graphicData uri="http://schemas.openxmlformats.org/presentationml/2006/ole">
            <mc:AlternateContent xmlns:mc="http://schemas.openxmlformats.org/markup-compatibility/2006">
              <mc:Choice xmlns:v="urn:schemas-microsoft-com:vml" Requires="v">
                <p:oleObj spid="_x0000_s11278" name="Equation" r:id="rId9" imgW="190440" imgH="279360" progId="Equation.DSMT4">
                  <p:embed/>
                </p:oleObj>
              </mc:Choice>
              <mc:Fallback>
                <p:oleObj name="Equation" r:id="rId9" imgW="19044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29718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Step 2: </a:t>
            </a:r>
            <a:endParaRPr lang="en-US" dirty="0"/>
          </a:p>
        </p:txBody>
      </p:sp>
      <p:sp>
        <p:nvSpPr>
          <p:cNvPr id="5" name="Rectangle 4"/>
          <p:cNvSpPr/>
          <p:nvPr/>
        </p:nvSpPr>
        <p:spPr>
          <a:xfrm>
            <a:off x="3200400" y="1959114"/>
            <a:ext cx="4572000" cy="707886"/>
          </a:xfrm>
          <a:prstGeom prst="rect">
            <a:avLst/>
          </a:prstGeom>
        </p:spPr>
        <p:txBody>
          <a:bodyPr>
            <a:spAutoFit/>
          </a:bodyPr>
          <a:lstStyle/>
          <a:p>
            <a:r>
              <a:rPr lang="en-US" sz="2000" dirty="0">
                <a:solidFill>
                  <a:srgbClr val="008080"/>
                </a:solidFill>
              </a:rPr>
              <a:t>45 divides into 32 zero times. So, write 0 in the tens column and multiply 0 · 45 = 0. </a:t>
            </a:r>
          </a:p>
        </p:txBody>
      </p:sp>
      <p:graphicFrame>
        <p:nvGraphicFramePr>
          <p:cNvPr id="12291" name="Object 3"/>
          <p:cNvGraphicFramePr>
            <a:graphicFrameLocks noChangeAspect="1"/>
          </p:cNvGraphicFramePr>
          <p:nvPr/>
        </p:nvGraphicFramePr>
        <p:xfrm>
          <a:off x="2237096" y="1911350"/>
          <a:ext cx="190500" cy="279400"/>
        </p:xfrm>
        <a:graphic>
          <a:graphicData uri="http://schemas.openxmlformats.org/presentationml/2006/ole">
            <mc:AlternateContent xmlns:mc="http://schemas.openxmlformats.org/markup-compatibility/2006">
              <mc:Choice xmlns:v="urn:schemas-microsoft-com:vml" Requires="v">
                <p:oleObj spid="_x0000_s12305" name="Equation" r:id="rId3" imgW="190440" imgH="279360" progId="Equation.DSMT4">
                  <p:embed/>
                </p:oleObj>
              </mc:Choice>
              <mc:Fallback>
                <p:oleObj name="Equation" r:id="rId3" imgW="19044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096" y="191135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1600200" y="2334904"/>
          <a:ext cx="1257300" cy="571500"/>
        </p:xfrm>
        <a:graphic>
          <a:graphicData uri="http://schemas.openxmlformats.org/presentationml/2006/ole">
            <mc:AlternateContent xmlns:mc="http://schemas.openxmlformats.org/markup-compatibility/2006">
              <mc:Choice xmlns:v="urn:schemas-microsoft-com:vml" Requires="v">
                <p:oleObj spid="_x0000_s12306" name="Equation" r:id="rId5" imgW="1257120" imgH="571320" progId="Equation.DSMT4">
                  <p:embed/>
                </p:oleObj>
              </mc:Choice>
              <mc:Fallback>
                <p:oleObj name="Equation" r:id="rId5" imgW="125712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334904"/>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2057400" y="2930856"/>
          <a:ext cx="381000" cy="406400"/>
        </p:xfrm>
        <a:graphic>
          <a:graphicData uri="http://schemas.openxmlformats.org/presentationml/2006/ole">
            <mc:AlternateContent xmlns:mc="http://schemas.openxmlformats.org/markup-compatibility/2006">
              <mc:Choice xmlns:v="urn:schemas-microsoft-com:vml" Requires="v">
                <p:oleObj spid="_x0000_s12307" name="Equation" r:id="rId7" imgW="380880" imgH="406080" progId="Equation.DSMT4">
                  <p:embed/>
                </p:oleObj>
              </mc:Choice>
              <mc:Fallback>
                <p:oleObj name="Equation" r:id="rId7" imgW="380880" imgH="406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930856"/>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236810" y="3505200"/>
          <a:ext cx="190500" cy="292100"/>
        </p:xfrm>
        <a:graphic>
          <a:graphicData uri="http://schemas.openxmlformats.org/presentationml/2006/ole">
            <mc:AlternateContent xmlns:mc="http://schemas.openxmlformats.org/markup-compatibility/2006">
              <mc:Choice xmlns:v="urn:schemas-microsoft-com:vml" Requires="v">
                <p:oleObj spid="_x0000_s12308" name="Equation" r:id="rId9" imgW="190440" imgH="291960" progId="Equation.DSMT4">
                  <p:embed/>
                </p:oleObj>
              </mc:Choice>
              <mc:Fallback>
                <p:oleObj name="Equation" r:id="rId9" imgW="1904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6810" y="3505200"/>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196152" y="3962400"/>
          <a:ext cx="393700" cy="406400"/>
        </p:xfrm>
        <a:graphic>
          <a:graphicData uri="http://schemas.openxmlformats.org/presentationml/2006/ole">
            <mc:AlternateContent xmlns:mc="http://schemas.openxmlformats.org/markup-compatibility/2006">
              <mc:Choice xmlns:v="urn:schemas-microsoft-com:vml" Requires="v">
                <p:oleObj spid="_x0000_s12309" name="Equation" r:id="rId11" imgW="393480" imgH="406080" progId="Equation.DSMT4">
                  <p:embed/>
                </p:oleObj>
              </mc:Choice>
              <mc:Fallback>
                <p:oleObj name="Equation" r:id="rId11" imgW="393480" imgH="406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6152" y="396240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2424752" y="3505200"/>
          <a:ext cx="190500" cy="279400"/>
        </p:xfrm>
        <a:graphic>
          <a:graphicData uri="http://schemas.openxmlformats.org/presentationml/2006/ole">
            <mc:AlternateContent xmlns:mc="http://schemas.openxmlformats.org/markup-compatibility/2006">
              <mc:Choice xmlns:v="urn:schemas-microsoft-com:vml" Requires="v">
                <p:oleObj spid="_x0000_s12310" name="Equation" r:id="rId13" imgW="190440" imgH="279360" progId="Equation.DSMT4">
                  <p:embed/>
                </p:oleObj>
              </mc:Choice>
              <mc:Fallback>
                <p:oleObj name="Equation" r:id="rId13" imgW="19044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4752" y="35052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2432998" y="1918648"/>
          <a:ext cx="215900" cy="292100"/>
        </p:xfrm>
        <a:graphic>
          <a:graphicData uri="http://schemas.openxmlformats.org/presentationml/2006/ole">
            <mc:AlternateContent xmlns:mc="http://schemas.openxmlformats.org/markup-compatibility/2006">
              <mc:Choice xmlns:v="urn:schemas-microsoft-com:vml" Requires="v">
                <p:oleObj spid="_x0000_s12311" name="Equation" r:id="rId15" imgW="215640" imgH="291960" progId="Equation.DSMT4">
                  <p:embed/>
                </p:oleObj>
              </mc:Choice>
              <mc:Fallback>
                <p:oleObj name="Equation" r:id="rId15" imgW="21564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2998" y="1918648"/>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Step 3: </a:t>
            </a:r>
            <a:endParaRPr lang="en-US" dirty="0"/>
          </a:p>
        </p:txBody>
      </p:sp>
      <p:sp>
        <p:nvSpPr>
          <p:cNvPr id="5" name="Rectangle 4"/>
          <p:cNvSpPr/>
          <p:nvPr/>
        </p:nvSpPr>
        <p:spPr>
          <a:xfrm>
            <a:off x="3200400" y="4336529"/>
            <a:ext cx="4937760" cy="1015663"/>
          </a:xfrm>
          <a:prstGeom prst="rect">
            <a:avLst/>
          </a:prstGeom>
        </p:spPr>
        <p:txBody>
          <a:bodyPr>
            <a:spAutoFit/>
          </a:bodyPr>
          <a:lstStyle/>
          <a:p>
            <a:r>
              <a:rPr lang="en-US" sz="2000" dirty="0">
                <a:solidFill>
                  <a:srgbClr val="008080"/>
                </a:solidFill>
              </a:rPr>
              <a:t>Trial divide 45 into 325 or 4 into 32. But the trial quotient 8 is too large since 8 · 45 = 360 is larger than 325. </a:t>
            </a:r>
          </a:p>
        </p:txBody>
      </p:sp>
      <p:graphicFrame>
        <p:nvGraphicFramePr>
          <p:cNvPr id="13315" name="Object 3"/>
          <p:cNvGraphicFramePr>
            <a:graphicFrameLocks noChangeAspect="1"/>
          </p:cNvGraphicFramePr>
          <p:nvPr/>
        </p:nvGraphicFramePr>
        <p:xfrm>
          <a:off x="1676400" y="2212072"/>
          <a:ext cx="1257300" cy="571500"/>
        </p:xfrm>
        <a:graphic>
          <a:graphicData uri="http://schemas.openxmlformats.org/presentationml/2006/ole">
            <mc:AlternateContent xmlns:mc="http://schemas.openxmlformats.org/markup-compatibility/2006">
              <mc:Choice xmlns:v="urn:schemas-microsoft-com:vml" Requires="v">
                <p:oleObj spid="_x0000_s13334" name="Equation" r:id="rId3" imgW="1257120" imgH="571320" progId="Equation.DSMT4">
                  <p:embed/>
                </p:oleObj>
              </mc:Choice>
              <mc:Fallback>
                <p:oleObj name="Equation" r:id="rId3" imgW="125712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12072"/>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133600" y="2870576"/>
          <a:ext cx="381000" cy="406400"/>
        </p:xfrm>
        <a:graphic>
          <a:graphicData uri="http://schemas.openxmlformats.org/presentationml/2006/ole">
            <mc:AlternateContent xmlns:mc="http://schemas.openxmlformats.org/markup-compatibility/2006">
              <mc:Choice xmlns:v="urn:schemas-microsoft-com:vml" Requires="v">
                <p:oleObj spid="_x0000_s13335" name="Equation" r:id="rId5" imgW="380880" imgH="406080" progId="Equation.DSMT4">
                  <p:embed/>
                </p:oleObj>
              </mc:Choice>
              <mc:Fallback>
                <p:oleObj name="Equation" r:id="rId5" imgW="380880" imgH="406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870576"/>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286000" y="3431272"/>
          <a:ext cx="381000" cy="292100"/>
        </p:xfrm>
        <a:graphic>
          <a:graphicData uri="http://schemas.openxmlformats.org/presentationml/2006/ole">
            <mc:AlternateContent xmlns:mc="http://schemas.openxmlformats.org/markup-compatibility/2006">
              <mc:Choice xmlns:v="urn:schemas-microsoft-com:vml" Requires="v">
                <p:oleObj spid="_x0000_s13336" name="Equation" r:id="rId7" imgW="380880" imgH="291960" progId="Equation.DSMT4">
                  <p:embed/>
                </p:oleObj>
              </mc:Choice>
              <mc:Fallback>
                <p:oleObj name="Equation" r:id="rId7" imgW="38088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431272"/>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2313296" y="3861176"/>
          <a:ext cx="419100" cy="406400"/>
        </p:xfrm>
        <a:graphic>
          <a:graphicData uri="http://schemas.openxmlformats.org/presentationml/2006/ole">
            <mc:AlternateContent xmlns:mc="http://schemas.openxmlformats.org/markup-compatibility/2006">
              <mc:Choice xmlns:v="urn:schemas-microsoft-com:vml" Requires="v">
                <p:oleObj spid="_x0000_s13337" name="Equation" r:id="rId9" imgW="419040" imgH="406080" progId="Equation.DSMT4">
                  <p:embed/>
                </p:oleObj>
              </mc:Choice>
              <mc:Fallback>
                <p:oleObj name="Equation" r:id="rId9" imgW="419040" imgH="406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3296" y="3861176"/>
                        <a:ext cx="419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2376488" y="4408488"/>
          <a:ext cx="546100" cy="292100"/>
        </p:xfrm>
        <a:graphic>
          <a:graphicData uri="http://schemas.openxmlformats.org/presentationml/2006/ole">
            <mc:AlternateContent xmlns:mc="http://schemas.openxmlformats.org/markup-compatibility/2006">
              <mc:Choice xmlns:v="urn:schemas-microsoft-com:vml" Requires="v">
                <p:oleObj spid="_x0000_s13338" name="Equation" r:id="rId11" imgW="545760" imgH="291960" progId="Equation.DSMT4">
                  <p:embed/>
                </p:oleObj>
              </mc:Choice>
              <mc:Fallback>
                <p:oleObj name="Equation" r:id="rId11" imgW="54576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488" y="4408488"/>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2362200" y="4865424"/>
          <a:ext cx="558800" cy="406400"/>
        </p:xfrm>
        <a:graphic>
          <a:graphicData uri="http://schemas.openxmlformats.org/presentationml/2006/ole">
            <mc:AlternateContent xmlns:mc="http://schemas.openxmlformats.org/markup-compatibility/2006">
              <mc:Choice xmlns:v="urn:schemas-microsoft-com:vml" Requires="v">
                <p:oleObj spid="_x0000_s13339" name="Equation" r:id="rId13" imgW="558720" imgH="406080" progId="Equation.DSMT4">
                  <p:embed/>
                </p:oleObj>
              </mc:Choice>
              <mc:Fallback>
                <p:oleObj name="Equation" r:id="rId13" imgW="558720" imgH="406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865424"/>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2348552" y="1776457"/>
          <a:ext cx="190500" cy="279400"/>
        </p:xfrm>
        <a:graphic>
          <a:graphicData uri="http://schemas.openxmlformats.org/presentationml/2006/ole">
            <mc:AlternateContent xmlns:mc="http://schemas.openxmlformats.org/markup-compatibility/2006">
              <mc:Choice xmlns:v="urn:schemas-microsoft-com:vml" Requires="v">
                <p:oleObj spid="_x0000_s13340" name="Equation" r:id="rId15" imgW="190440" imgH="279360" progId="Equation.DSMT4">
                  <p:embed/>
                </p:oleObj>
              </mc:Choice>
              <mc:Fallback>
                <p:oleObj name="Equation" r:id="rId15" imgW="190440" imgH="2793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8552" y="1776457"/>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nvGraphicFramePr>
        <p:xfrm>
          <a:off x="2528248" y="1770107"/>
          <a:ext cx="215900" cy="292100"/>
        </p:xfrm>
        <a:graphic>
          <a:graphicData uri="http://schemas.openxmlformats.org/presentationml/2006/ole">
            <mc:AlternateContent xmlns:mc="http://schemas.openxmlformats.org/markup-compatibility/2006">
              <mc:Choice xmlns:v="urn:schemas-microsoft-com:vml" Requires="v">
                <p:oleObj spid="_x0000_s13341" name="Equation" r:id="rId17" imgW="215640" imgH="291960" progId="Equation.DSMT4">
                  <p:embed/>
                </p:oleObj>
              </mc:Choice>
              <mc:Fallback>
                <p:oleObj name="Equation" r:id="rId17" imgW="215640" imgH="2919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28248" y="1770107"/>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2743200" y="1770107"/>
          <a:ext cx="203200" cy="292100"/>
        </p:xfrm>
        <a:graphic>
          <a:graphicData uri="http://schemas.openxmlformats.org/presentationml/2006/ole">
            <mc:AlternateContent xmlns:mc="http://schemas.openxmlformats.org/markup-compatibility/2006">
              <mc:Choice xmlns:v="urn:schemas-microsoft-com:vml" Requires="v">
                <p:oleObj spid="_x0000_s13342" name="Equation" r:id="rId19" imgW="203040" imgH="291960" progId="Equation.DSMT4">
                  <p:embed/>
                </p:oleObj>
              </mc:Choice>
              <mc:Fallback>
                <p:oleObj name="Equation" r:id="rId19" imgW="203040" imgH="2919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43200" y="1770107"/>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Step 4: </a:t>
            </a:r>
            <a:endParaRPr lang="en-US" dirty="0"/>
          </a:p>
        </p:txBody>
      </p:sp>
      <p:sp>
        <p:nvSpPr>
          <p:cNvPr id="5" name="Rectangle 4"/>
          <p:cNvSpPr/>
          <p:nvPr/>
        </p:nvSpPr>
        <p:spPr>
          <a:xfrm>
            <a:off x="3276600" y="4407237"/>
            <a:ext cx="4846320" cy="1015663"/>
          </a:xfrm>
          <a:prstGeom prst="rect">
            <a:avLst/>
          </a:prstGeom>
        </p:spPr>
        <p:txBody>
          <a:bodyPr>
            <a:spAutoFit/>
          </a:bodyPr>
          <a:lstStyle/>
          <a:p>
            <a:r>
              <a:rPr lang="en-US" sz="2000" dirty="0">
                <a:solidFill>
                  <a:srgbClr val="008080"/>
                </a:solidFill>
              </a:rPr>
              <a:t>Now the trial quotient is 7. Since 7 · 45 = 315 and 315 is smaller than 325, 7 is the desired number. </a:t>
            </a:r>
          </a:p>
        </p:txBody>
      </p:sp>
      <p:graphicFrame>
        <p:nvGraphicFramePr>
          <p:cNvPr id="14339" name="Object 3"/>
          <p:cNvGraphicFramePr>
            <a:graphicFrameLocks noChangeAspect="1"/>
          </p:cNvGraphicFramePr>
          <p:nvPr/>
        </p:nvGraphicFramePr>
        <p:xfrm>
          <a:off x="1730992" y="2258704"/>
          <a:ext cx="1257300" cy="571500"/>
        </p:xfrm>
        <a:graphic>
          <a:graphicData uri="http://schemas.openxmlformats.org/presentationml/2006/ole">
            <mc:AlternateContent xmlns:mc="http://schemas.openxmlformats.org/markup-compatibility/2006">
              <mc:Choice xmlns:v="urn:schemas-microsoft-com:vml" Requires="v">
                <p:oleObj spid="_x0000_s14361" name="Equation" r:id="rId3" imgW="1257120" imgH="571320" progId="Equation.DSMT4">
                  <p:embed/>
                </p:oleObj>
              </mc:Choice>
              <mc:Fallback>
                <p:oleObj name="Equation" r:id="rId3" imgW="125712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992" y="2258704"/>
                        <a:ext cx="125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2209800" y="2895600"/>
          <a:ext cx="381000" cy="406400"/>
        </p:xfrm>
        <a:graphic>
          <a:graphicData uri="http://schemas.openxmlformats.org/presentationml/2006/ole">
            <mc:AlternateContent xmlns:mc="http://schemas.openxmlformats.org/markup-compatibility/2006">
              <mc:Choice xmlns:v="urn:schemas-microsoft-com:vml" Requires="v">
                <p:oleObj spid="_x0000_s14362" name="Equation" r:id="rId5" imgW="380880" imgH="406080" progId="Equation.DSMT4">
                  <p:embed/>
                </p:oleObj>
              </mc:Choice>
              <mc:Fallback>
                <p:oleObj name="Equation" r:id="rId5" imgW="380880" imgH="406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895600"/>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2362200" y="3429000"/>
          <a:ext cx="381000" cy="292100"/>
        </p:xfrm>
        <a:graphic>
          <a:graphicData uri="http://schemas.openxmlformats.org/presentationml/2006/ole">
            <mc:AlternateContent xmlns:mc="http://schemas.openxmlformats.org/markup-compatibility/2006">
              <mc:Choice xmlns:v="urn:schemas-microsoft-com:vml" Requires="v">
                <p:oleObj spid="_x0000_s14363" name="Equation" r:id="rId7" imgW="380880" imgH="291960" progId="Equation.DSMT4">
                  <p:embed/>
                </p:oleObj>
              </mc:Choice>
              <mc:Fallback>
                <p:oleObj name="Equation" r:id="rId7" imgW="3808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29000"/>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397456" y="3872552"/>
          <a:ext cx="419100" cy="406400"/>
        </p:xfrm>
        <a:graphic>
          <a:graphicData uri="http://schemas.openxmlformats.org/presentationml/2006/ole">
            <mc:AlternateContent xmlns:mc="http://schemas.openxmlformats.org/markup-compatibility/2006">
              <mc:Choice xmlns:v="urn:schemas-microsoft-com:vml" Requires="v">
                <p:oleObj spid="_x0000_s14364" name="Equation" r:id="rId9" imgW="419040" imgH="406080" progId="Equation.DSMT4">
                  <p:embed/>
                </p:oleObj>
              </mc:Choice>
              <mc:Fallback>
                <p:oleObj name="Equation" r:id="rId9" imgW="419040" imgH="406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456" y="3872552"/>
                        <a:ext cx="419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2438400" y="4419600"/>
          <a:ext cx="546100" cy="292100"/>
        </p:xfrm>
        <a:graphic>
          <a:graphicData uri="http://schemas.openxmlformats.org/presentationml/2006/ole">
            <mc:AlternateContent xmlns:mc="http://schemas.openxmlformats.org/markup-compatibility/2006">
              <mc:Choice xmlns:v="urn:schemas-microsoft-com:vml" Requires="v">
                <p:oleObj spid="_x0000_s14365" name="Equation" r:id="rId11" imgW="545760" imgH="291960" progId="Equation.DSMT4">
                  <p:embed/>
                </p:oleObj>
              </mc:Choice>
              <mc:Fallback>
                <p:oleObj name="Equation" r:id="rId11" imgW="5457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41960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2438400" y="4876800"/>
          <a:ext cx="546100" cy="406400"/>
        </p:xfrm>
        <a:graphic>
          <a:graphicData uri="http://schemas.openxmlformats.org/presentationml/2006/ole">
            <mc:AlternateContent xmlns:mc="http://schemas.openxmlformats.org/markup-compatibility/2006">
              <mc:Choice xmlns:v="urn:schemas-microsoft-com:vml" Requires="v">
                <p:oleObj spid="_x0000_s14366" name="Equation" r:id="rId13" imgW="545760" imgH="406080" progId="Equation.DSMT4">
                  <p:embed/>
                </p:oleObj>
              </mc:Choice>
              <mc:Fallback>
                <p:oleObj name="Equation" r:id="rId13" imgW="54576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4876800"/>
                        <a:ext cx="546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2639704" y="5410200"/>
          <a:ext cx="368300" cy="292100"/>
        </p:xfrm>
        <a:graphic>
          <a:graphicData uri="http://schemas.openxmlformats.org/presentationml/2006/ole">
            <mc:AlternateContent xmlns:mc="http://schemas.openxmlformats.org/markup-compatibility/2006">
              <mc:Choice xmlns:v="urn:schemas-microsoft-com:vml" Requires="v">
                <p:oleObj spid="_x0000_s14367" name="Equation" r:id="rId15" imgW="368280" imgH="291960" progId="Equation.DSMT4">
                  <p:embed/>
                </p:oleObj>
              </mc:Choice>
              <mc:Fallback>
                <p:oleObj name="Equation" r:id="rId15" imgW="36828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9704" y="541020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3302000" y="1793544"/>
          <a:ext cx="584200" cy="381000"/>
        </p:xfrm>
        <a:graphic>
          <a:graphicData uri="http://schemas.openxmlformats.org/presentationml/2006/ole">
            <mc:AlternateContent xmlns:mc="http://schemas.openxmlformats.org/markup-compatibility/2006">
              <mc:Choice xmlns:v="urn:schemas-microsoft-com:vml" Requires="v">
                <p:oleObj spid="_x0000_s14368" name="Equation" r:id="rId17" imgW="583920" imgH="380880" progId="Equation.DSMT4">
                  <p:embed/>
                </p:oleObj>
              </mc:Choice>
              <mc:Fallback>
                <p:oleObj name="Equation" r:id="rId17" imgW="583920" imgH="3808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02000" y="1793544"/>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11"/>
          <p:cNvGraphicFramePr>
            <a:graphicFrameLocks noChangeAspect="1"/>
          </p:cNvGraphicFramePr>
          <p:nvPr/>
        </p:nvGraphicFramePr>
        <p:xfrm>
          <a:off x="2438400" y="1793544"/>
          <a:ext cx="190500" cy="279400"/>
        </p:xfrm>
        <a:graphic>
          <a:graphicData uri="http://schemas.openxmlformats.org/presentationml/2006/ole">
            <mc:AlternateContent xmlns:mc="http://schemas.openxmlformats.org/markup-compatibility/2006">
              <mc:Choice xmlns:v="urn:schemas-microsoft-com:vml" Requires="v">
                <p:oleObj spid="_x0000_s14369" name="Equation" r:id="rId19" imgW="190440" imgH="279360" progId="Equation.DSMT4">
                  <p:embed/>
                </p:oleObj>
              </mc:Choice>
              <mc:Fallback>
                <p:oleObj name="Equation" r:id="rId19" imgW="190440" imgH="2793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1793544"/>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8" name="Object 12"/>
          <p:cNvGraphicFramePr>
            <a:graphicFrameLocks noChangeAspect="1"/>
          </p:cNvGraphicFramePr>
          <p:nvPr/>
        </p:nvGraphicFramePr>
        <p:xfrm>
          <a:off x="2604448" y="1807192"/>
          <a:ext cx="215900" cy="292100"/>
        </p:xfrm>
        <a:graphic>
          <a:graphicData uri="http://schemas.openxmlformats.org/presentationml/2006/ole">
            <mc:AlternateContent xmlns:mc="http://schemas.openxmlformats.org/markup-compatibility/2006">
              <mc:Choice xmlns:v="urn:schemas-microsoft-com:vml" Requires="v">
                <p:oleObj spid="_x0000_s14370" name="Equation" r:id="rId21" imgW="215640" imgH="291960" progId="Equation.DSMT4">
                  <p:embed/>
                </p:oleObj>
              </mc:Choice>
              <mc:Fallback>
                <p:oleObj name="Equation" r:id="rId21" imgW="215640" imgH="2919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04448" y="1807192"/>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9" name="Object 13"/>
          <p:cNvGraphicFramePr>
            <a:graphicFrameLocks noChangeAspect="1"/>
          </p:cNvGraphicFramePr>
          <p:nvPr/>
        </p:nvGraphicFramePr>
        <p:xfrm>
          <a:off x="2805752" y="1807192"/>
          <a:ext cx="203200" cy="279400"/>
        </p:xfrm>
        <a:graphic>
          <a:graphicData uri="http://schemas.openxmlformats.org/presentationml/2006/ole">
            <mc:AlternateContent xmlns:mc="http://schemas.openxmlformats.org/markup-compatibility/2006">
              <mc:Choice xmlns:v="urn:schemas-microsoft-com:vml" Requires="v">
                <p:oleObj spid="_x0000_s14371" name="Equation" r:id="rId23" imgW="203040" imgH="279360" progId="Equation.DSMT4">
                  <p:embed/>
                </p:oleObj>
              </mc:Choice>
              <mc:Fallback>
                <p:oleObj name="Equation" r:id="rId23" imgW="203040" imgH="27936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05752" y="180719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Check: </a:t>
            </a:r>
            <a:endParaRPr lang="en-US" dirty="0"/>
          </a:p>
        </p:txBody>
      </p:sp>
      <p:graphicFrame>
        <p:nvGraphicFramePr>
          <p:cNvPr id="15363" name="Object 3"/>
          <p:cNvGraphicFramePr>
            <a:graphicFrameLocks noChangeAspect="1"/>
          </p:cNvGraphicFramePr>
          <p:nvPr/>
        </p:nvGraphicFramePr>
        <p:xfrm>
          <a:off x="3034352" y="1959592"/>
          <a:ext cx="965200" cy="952500"/>
        </p:xfrm>
        <a:graphic>
          <a:graphicData uri="http://schemas.openxmlformats.org/presentationml/2006/ole">
            <mc:AlternateContent xmlns:mc="http://schemas.openxmlformats.org/markup-compatibility/2006">
              <mc:Choice xmlns:v="urn:schemas-microsoft-com:vml" Requires="v">
                <p:oleObj spid="_x0000_s15377" name="Equation" r:id="rId3" imgW="965160" imgH="952200" progId="Equation.DSMT4">
                  <p:embed/>
                </p:oleObj>
              </mc:Choice>
              <mc:Fallback>
                <p:oleObj name="Equation" r:id="rId3" imgW="96516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352" y="1959592"/>
                        <a:ext cx="965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3276600" y="3012744"/>
          <a:ext cx="723900" cy="292100"/>
        </p:xfrm>
        <a:graphic>
          <a:graphicData uri="http://schemas.openxmlformats.org/presentationml/2006/ole">
            <mc:AlternateContent xmlns:mc="http://schemas.openxmlformats.org/markup-compatibility/2006">
              <mc:Choice xmlns:v="urn:schemas-microsoft-com:vml" Requires="v">
                <p:oleObj spid="_x0000_s15378" name="Equation" r:id="rId5" imgW="723600" imgH="291960" progId="Equation.DSMT4">
                  <p:embed/>
                </p:oleObj>
              </mc:Choice>
              <mc:Fallback>
                <p:oleObj name="Equation" r:id="rId5" imgW="7236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012744"/>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3317544" y="3456296"/>
          <a:ext cx="673100" cy="495300"/>
        </p:xfrm>
        <a:graphic>
          <a:graphicData uri="http://schemas.openxmlformats.org/presentationml/2006/ole">
            <mc:AlternateContent xmlns:mc="http://schemas.openxmlformats.org/markup-compatibility/2006">
              <mc:Choice xmlns:v="urn:schemas-microsoft-com:vml" Requires="v">
                <p:oleObj spid="_x0000_s15379" name="Equation" r:id="rId7" imgW="672840" imgH="495000" progId="Equation.DSMT4">
                  <p:embed/>
                </p:oleObj>
              </mc:Choice>
              <mc:Fallback>
                <p:oleObj name="Equation" r:id="rId7" imgW="67284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544" y="3456296"/>
                        <a:ext cx="673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276600" y="4065896"/>
          <a:ext cx="723900" cy="292100"/>
        </p:xfrm>
        <a:graphic>
          <a:graphicData uri="http://schemas.openxmlformats.org/presentationml/2006/ole">
            <mc:AlternateContent xmlns:mc="http://schemas.openxmlformats.org/markup-compatibility/2006">
              <mc:Choice xmlns:v="urn:schemas-microsoft-com:vml" Requires="v">
                <p:oleObj spid="_x0000_s15380" name="Equation" r:id="rId9" imgW="723600" imgH="291960" progId="Equation.DSMT4">
                  <p:embed/>
                </p:oleObj>
              </mc:Choice>
              <mc:Fallback>
                <p:oleObj name="Equation" r:id="rId9" imgW="7236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065896"/>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5382904" y="1945944"/>
          <a:ext cx="723900" cy="292100"/>
        </p:xfrm>
        <a:graphic>
          <a:graphicData uri="http://schemas.openxmlformats.org/presentationml/2006/ole">
            <mc:AlternateContent xmlns:mc="http://schemas.openxmlformats.org/markup-compatibility/2006">
              <mc:Choice xmlns:v="urn:schemas-microsoft-com:vml" Requires="v">
                <p:oleObj spid="_x0000_s15381" name="Equation" r:id="rId11" imgW="723600" imgH="291960" progId="Equation.DSMT4">
                  <p:embed/>
                </p:oleObj>
              </mc:Choice>
              <mc:Fallback>
                <p:oleObj name="Equation" r:id="rId11" imgW="72360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2904" y="1945944"/>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5521656" y="2397456"/>
          <a:ext cx="596900" cy="406400"/>
        </p:xfrm>
        <a:graphic>
          <a:graphicData uri="http://schemas.openxmlformats.org/presentationml/2006/ole">
            <mc:AlternateContent xmlns:mc="http://schemas.openxmlformats.org/markup-compatibility/2006">
              <mc:Choice xmlns:v="urn:schemas-microsoft-com:vml" Requires="v">
                <p:oleObj spid="_x0000_s15382" name="Equation" r:id="rId13" imgW="596880" imgH="406080" progId="Equation.DSMT4">
                  <p:embed/>
                </p:oleObj>
              </mc:Choice>
              <mc:Fallback>
                <p:oleObj name="Equation" r:id="rId13" imgW="59688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1656" y="2397456"/>
                        <a:ext cx="596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5382904" y="2944504"/>
          <a:ext cx="723900" cy="292100"/>
        </p:xfrm>
        <a:graphic>
          <a:graphicData uri="http://schemas.openxmlformats.org/presentationml/2006/ole">
            <mc:AlternateContent xmlns:mc="http://schemas.openxmlformats.org/markup-compatibility/2006">
              <mc:Choice xmlns:v="urn:schemas-microsoft-com:vml" Requires="v">
                <p:oleObj spid="_x0000_s15383" name="Equation" r:id="rId15" imgW="723600" imgH="291960" progId="Equation.DSMT4">
                  <p:embed/>
                </p:oleObj>
              </mc:Choice>
              <mc:Fallback>
                <p:oleObj name="Equation" r:id="rId15" imgW="72360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2904" y="2944504"/>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with Whole Numbers </a:t>
            </a:r>
          </a:p>
        </p:txBody>
      </p:sp>
      <p:sp>
        <p:nvSpPr>
          <p:cNvPr id="3" name="Content Placeholder 2"/>
          <p:cNvSpPr>
            <a:spLocks noGrp="1"/>
          </p:cNvSpPr>
          <p:nvPr>
            <p:ph idx="1"/>
          </p:nvPr>
        </p:nvSpPr>
        <p:spPr>
          <a:xfrm>
            <a:off x="457200" y="1280160"/>
            <a:ext cx="8229600" cy="2332946"/>
          </a:xfrm>
          <a:noFill/>
          <a:ln w="28575">
            <a:solidFill>
              <a:srgbClr val="FF0000"/>
            </a:solidFill>
          </a:ln>
        </p:spPr>
        <p:txBody>
          <a:bodyPr>
            <a:spAutoFit/>
          </a:bodyPr>
          <a:lstStyle/>
          <a:p>
            <a:pPr algn="ctr"/>
            <a:r>
              <a:rPr lang="en-US" b="1" dirty="0">
                <a:solidFill>
                  <a:srgbClr val="000000"/>
                </a:solidFill>
              </a:rPr>
              <a:t>Common Error </a:t>
            </a:r>
          </a:p>
          <a:p>
            <a:r>
              <a:rPr lang="en-US" dirty="0">
                <a:solidFill>
                  <a:srgbClr val="000000"/>
                </a:solidFill>
              </a:rPr>
              <a:t>In Step 2 of Example 5, we wrote 0 in the quotient because 45 did not divide into 32. Many students fail to write the 0. This error obviously changes the value of the quotient.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Know the terms related to division: dividend, divisor, quotient, and remainder. </a:t>
            </a:r>
          </a:p>
          <a:p>
            <a:pPr marL="341313" indent="-341313">
              <a:buFont typeface="Courier New" pitchFamily="49" charset="0"/>
              <a:buChar char="o"/>
            </a:pPr>
            <a:r>
              <a:rPr lang="en-US" dirty="0"/>
              <a:t>Be able to divide with whole numbers. </a:t>
            </a:r>
          </a:p>
          <a:p>
            <a:pPr marL="341313" indent="-341313">
              <a:buFont typeface="Courier New" pitchFamily="49" charset="0"/>
              <a:buChar char="o"/>
            </a:pPr>
            <a:r>
              <a:rPr lang="en-US" dirty="0"/>
              <a:t>Understand that when the remainder is 0, both the divisor and quotient are factors of the dividend. </a:t>
            </a:r>
          </a:p>
          <a:p>
            <a:pPr marL="341313" indent="-341313">
              <a:buFont typeface="Courier New" pitchFamily="49" charset="0"/>
              <a:buChar char="o"/>
            </a:pPr>
            <a:r>
              <a:rPr lang="en-US" dirty="0"/>
              <a:t>Estimate quotients. </a:t>
            </a:r>
          </a:p>
          <a:p>
            <a:pPr marL="341313" indent="-341313">
              <a:buFont typeface="Courier New" pitchFamily="49" charset="0"/>
              <a:buChar char="o"/>
            </a:pPr>
            <a:r>
              <a:rPr lang="en-US" dirty="0"/>
              <a:t>Know that division by 0 is not possible.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105400" y="2541896"/>
            <a:ext cx="2468880" cy="3017520"/>
          </a:xfrm>
          <a:prstGeom prst="ellipse">
            <a:avLst/>
          </a:prstGeom>
          <a:noFill/>
          <a:ln w="254000">
            <a:solidFill>
              <a:srgbClr val="CDEB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 name="Group 9"/>
          <p:cNvGrpSpPr/>
          <p:nvPr/>
        </p:nvGrpSpPr>
        <p:grpSpPr>
          <a:xfrm>
            <a:off x="1447800" y="2694296"/>
            <a:ext cx="2590800" cy="2590800"/>
            <a:chOff x="1447800" y="3429000"/>
            <a:chExt cx="2590800" cy="2590800"/>
          </a:xfrm>
        </p:grpSpPr>
        <p:cxnSp>
          <p:nvCxnSpPr>
            <p:cNvPr id="8" name="Straight Connector 7"/>
            <p:cNvCxnSpPr/>
            <p:nvPr/>
          </p:nvCxnSpPr>
          <p:spPr>
            <a:xfrm rot="16200000" flipH="1">
              <a:off x="1447800" y="3429000"/>
              <a:ext cx="2590800" cy="2590800"/>
            </a:xfrm>
            <a:prstGeom prst="line">
              <a:avLst/>
            </a:prstGeom>
            <a:ln w="317500">
              <a:solidFill>
                <a:srgbClr val="FFAFA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447800" y="3429000"/>
              <a:ext cx="2590800" cy="2590800"/>
            </a:xfrm>
            <a:prstGeom prst="line">
              <a:avLst/>
            </a:prstGeom>
            <a:ln w="317500">
              <a:solidFill>
                <a:srgbClr val="FFAFAF"/>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Division with Whole Numbers </a:t>
            </a:r>
          </a:p>
        </p:txBody>
      </p:sp>
      <p:sp>
        <p:nvSpPr>
          <p:cNvPr id="3" name="Content Placeholder 2"/>
          <p:cNvSpPr>
            <a:spLocks noGrp="1"/>
          </p:cNvSpPr>
          <p:nvPr>
            <p:ph idx="1"/>
          </p:nvPr>
        </p:nvSpPr>
        <p:spPr>
          <a:noFill/>
          <a:ln w="28575">
            <a:solidFill>
              <a:srgbClr val="FF0000"/>
            </a:solidFill>
          </a:ln>
        </p:spPr>
        <p:txBody>
          <a:bodyPr>
            <a:normAutofit lnSpcReduction="10000"/>
          </a:bodyPr>
          <a:lstStyle/>
          <a:p>
            <a:pPr algn="ctr"/>
            <a:r>
              <a:rPr lang="en-US" b="1" dirty="0">
                <a:solidFill>
                  <a:srgbClr val="000000"/>
                </a:solidFill>
              </a:rPr>
              <a:t>Common Error (cont.) </a:t>
            </a:r>
          </a:p>
          <a:p>
            <a:pPr algn="ctr"/>
            <a:r>
              <a:rPr lang="en-US" b="1" dirty="0">
                <a:solidFill>
                  <a:srgbClr val="C00000"/>
                </a:solidFill>
              </a:rPr>
              <a:t>Wrong Solution</a:t>
            </a:r>
            <a:r>
              <a:rPr lang="en-US" b="1" dirty="0">
                <a:solidFill>
                  <a:srgbClr val="000000"/>
                </a:solidFill>
              </a:rPr>
              <a:t>		</a:t>
            </a:r>
            <a:r>
              <a:rPr lang="en-US" b="1" dirty="0">
                <a:solidFill>
                  <a:srgbClr val="008080"/>
                </a:solidFill>
              </a:rPr>
              <a:t>Correct Solution</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p:txBody>
      </p:sp>
      <p:graphicFrame>
        <p:nvGraphicFramePr>
          <p:cNvPr id="100354" name="Object 2"/>
          <p:cNvGraphicFramePr>
            <a:graphicFrameLocks noChangeAspect="1"/>
          </p:cNvGraphicFramePr>
          <p:nvPr>
            <p:extLst>
              <p:ext uri="{D42A27DB-BD31-4B8C-83A1-F6EECF244321}">
                <p14:modId xmlns:p14="http://schemas.microsoft.com/office/powerpoint/2010/main" val="3798204905"/>
              </p:ext>
            </p:extLst>
          </p:nvPr>
        </p:nvGraphicFramePr>
        <p:xfrm>
          <a:off x="1828800" y="2770496"/>
          <a:ext cx="1295400" cy="2679700"/>
        </p:xfrm>
        <a:graphic>
          <a:graphicData uri="http://schemas.openxmlformats.org/presentationml/2006/ole">
            <mc:AlternateContent xmlns:mc="http://schemas.openxmlformats.org/markup-compatibility/2006">
              <mc:Choice xmlns:v="urn:schemas-microsoft-com:vml" Requires="v">
                <p:oleObj spid="_x0000_s16390" name="Equation" r:id="rId3" imgW="1295400" imgH="2679700" progId="Equation.DSMT4">
                  <p:embed/>
                </p:oleObj>
              </mc:Choice>
              <mc:Fallback>
                <p:oleObj name="Equation" r:id="rId3" imgW="1295400" imgH="26797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70496"/>
                        <a:ext cx="12954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nvGraphicFramePr>
        <p:xfrm>
          <a:off x="5486400" y="2286000"/>
          <a:ext cx="1295400" cy="3594100"/>
        </p:xfrm>
        <a:graphic>
          <a:graphicData uri="http://schemas.openxmlformats.org/presentationml/2006/ole">
            <mc:AlternateContent xmlns:mc="http://schemas.openxmlformats.org/markup-compatibility/2006">
              <mc:Choice xmlns:v="urn:schemas-microsoft-com:vml" Requires="v">
                <p:oleObj spid="_x0000_s16391" name="Equation" r:id="rId5" imgW="1295400" imgH="3594100" progId="Equation.DSMT4">
                  <p:embed/>
                </p:oleObj>
              </mc:Choice>
              <mc:Fallback>
                <p:oleObj name="Equation" r:id="rId5" imgW="1295400" imgH="359410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286000"/>
                        <a:ext cx="12954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Division with Whole Numbers </a:t>
            </a:r>
          </a:p>
        </p:txBody>
      </p:sp>
      <p:sp>
        <p:nvSpPr>
          <p:cNvPr id="5" name="Content Placeholder 2"/>
          <p:cNvSpPr>
            <a:spLocks noGrp="1"/>
          </p:cNvSpPr>
          <p:nvPr>
            <p:ph idx="1"/>
          </p:nvPr>
        </p:nvSpPr>
        <p:spPr>
          <a:xfrm>
            <a:off x="457200" y="1280160"/>
            <a:ext cx="8229600" cy="1471172"/>
          </a:xfrm>
          <a:noFill/>
          <a:ln w="28575">
            <a:solidFill>
              <a:srgbClr val="FF0000"/>
            </a:solidFill>
          </a:ln>
        </p:spPr>
        <p:txBody>
          <a:bodyPr>
            <a:spAutoFit/>
          </a:bodyPr>
          <a:lstStyle/>
          <a:p>
            <a:pPr algn="ctr"/>
            <a:r>
              <a:rPr lang="en-US" b="1" dirty="0">
                <a:solidFill>
                  <a:srgbClr val="000000"/>
                </a:solidFill>
              </a:rPr>
              <a:t>Common Error (cont.) </a:t>
            </a:r>
          </a:p>
          <a:p>
            <a:r>
              <a:rPr lang="en-US" dirty="0">
                <a:solidFill>
                  <a:srgbClr val="000D0D"/>
                </a:solidFill>
              </a:rPr>
              <a:t>Writing the 0 in the quotient gives the correct quotient of 408, which is considerably different from 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6 </a:t>
            </a:r>
          </a:p>
        </p:txBody>
      </p:sp>
      <p:sp>
        <p:nvSpPr>
          <p:cNvPr id="3" name="Content Placeholder 2"/>
          <p:cNvSpPr>
            <a:spLocks noGrp="1"/>
          </p:cNvSpPr>
          <p:nvPr>
            <p:ph idx="1"/>
          </p:nvPr>
        </p:nvSpPr>
        <p:spPr/>
        <p:txBody>
          <a:bodyPr/>
          <a:lstStyle/>
          <a:p>
            <a:r>
              <a:rPr lang="en-US" dirty="0"/>
              <a:t>Find the quotient and remainder. Use the gray lines to keep the numbers aligned. </a:t>
            </a:r>
          </a:p>
        </p:txBody>
      </p:sp>
      <p:graphicFrame>
        <p:nvGraphicFramePr>
          <p:cNvPr id="101378" name="Object 2"/>
          <p:cNvGraphicFramePr>
            <a:graphicFrameLocks noChangeAspect="1"/>
          </p:cNvGraphicFramePr>
          <p:nvPr>
            <p:extLst>
              <p:ext uri="{D42A27DB-BD31-4B8C-83A1-F6EECF244321}">
                <p14:modId xmlns:p14="http://schemas.microsoft.com/office/powerpoint/2010/main" val="2150431860"/>
              </p:ext>
            </p:extLst>
          </p:nvPr>
        </p:nvGraphicFramePr>
        <p:xfrm>
          <a:off x="3200400" y="2897854"/>
          <a:ext cx="1143000" cy="2070100"/>
        </p:xfrm>
        <a:graphic>
          <a:graphicData uri="http://schemas.openxmlformats.org/presentationml/2006/ole">
            <mc:AlternateContent xmlns:mc="http://schemas.openxmlformats.org/markup-compatibility/2006">
              <mc:Choice xmlns:v="urn:schemas-microsoft-com:vml" Requires="v">
                <p:oleObj spid="_x0000_s17412" name="Equation" r:id="rId3" imgW="1143000" imgH="2070100" progId="Equation.DSMT4">
                  <p:embed/>
                </p:oleObj>
              </mc:Choice>
              <mc:Fallback>
                <p:oleObj name="Equation" r:id="rId3" imgW="1143000" imgH="2070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97854"/>
                        <a:ext cx="11430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0" y="5260054"/>
            <a:ext cx="2286000" cy="400110"/>
          </a:xfrm>
          <a:prstGeom prst="rect">
            <a:avLst/>
          </a:prstGeom>
        </p:spPr>
        <p:txBody>
          <a:bodyPr wrap="square">
            <a:spAutoFit/>
          </a:bodyPr>
          <a:lstStyle/>
          <a:p>
            <a:r>
              <a:rPr lang="en-US" sz="2000" dirty="0">
                <a:solidFill>
                  <a:srgbClr val="008080"/>
                </a:solidFill>
              </a:rPr>
              <a:t>remainder </a:t>
            </a:r>
          </a:p>
        </p:txBody>
      </p:sp>
      <p:grpSp>
        <p:nvGrpSpPr>
          <p:cNvPr id="4" name="Group 14"/>
          <p:cNvGrpSpPr/>
          <p:nvPr/>
        </p:nvGrpSpPr>
        <p:grpSpPr>
          <a:xfrm>
            <a:off x="3538868" y="2514600"/>
            <a:ext cx="743568" cy="2590800"/>
            <a:chOff x="3538868" y="3121946"/>
            <a:chExt cx="743568" cy="2590800"/>
          </a:xfrm>
        </p:grpSpPr>
        <p:cxnSp>
          <p:nvCxnSpPr>
            <p:cNvPr id="7" name="Straight Connector 6"/>
            <p:cNvCxnSpPr/>
            <p:nvPr/>
          </p:nvCxnSpPr>
          <p:spPr>
            <a:xfrm rot="5400000">
              <a:off x="2244262" y="4416552"/>
              <a:ext cx="2590800" cy="1588"/>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472862" y="4416552"/>
              <a:ext cx="2590800" cy="1588"/>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743994" y="4416552"/>
              <a:ext cx="2590800" cy="1588"/>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986242" y="4416552"/>
              <a:ext cx="2590800" cy="1588"/>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975992" y="2784502"/>
            <a:ext cx="367408" cy="523220"/>
          </a:xfrm>
          <a:prstGeom prst="rect">
            <a:avLst/>
          </a:prstGeom>
        </p:spPr>
        <p:txBody>
          <a:bodyPr wrap="none">
            <a:spAutoFit/>
          </a:bodyPr>
          <a:lstStyle/>
          <a:p>
            <a:r>
              <a:rPr lang="en-US" sz="2800" dirty="0">
                <a:solidFill>
                  <a:srgbClr val="FF0000"/>
                </a:solidFill>
              </a:rPr>
              <a:t>3</a:t>
            </a:r>
          </a:p>
        </p:txBody>
      </p:sp>
      <p:sp>
        <p:nvSpPr>
          <p:cNvPr id="12" name="Rectangle 11"/>
          <p:cNvSpPr/>
          <p:nvPr/>
        </p:nvSpPr>
        <p:spPr>
          <a:xfrm>
            <a:off x="3978320" y="4467290"/>
            <a:ext cx="449162" cy="523220"/>
          </a:xfrm>
          <a:prstGeom prst="rect">
            <a:avLst/>
          </a:prstGeom>
        </p:spPr>
        <p:txBody>
          <a:bodyPr wrap="none">
            <a:spAutoFit/>
          </a:bodyPr>
          <a:lstStyle/>
          <a:p>
            <a:r>
              <a:rPr lang="en-US" sz="2800" dirty="0">
                <a:solidFill>
                  <a:srgbClr val="FF0000"/>
                </a:solidFill>
              </a:rPr>
              <a:t>4 </a:t>
            </a:r>
          </a:p>
        </p:txBody>
      </p:sp>
      <p:sp>
        <p:nvSpPr>
          <p:cNvPr id="13" name="Rectangle 12"/>
          <p:cNvSpPr/>
          <p:nvPr/>
        </p:nvSpPr>
        <p:spPr>
          <a:xfrm>
            <a:off x="3684896" y="4818722"/>
            <a:ext cx="686406" cy="523220"/>
          </a:xfrm>
          <a:prstGeom prst="rect">
            <a:avLst/>
          </a:prstGeom>
        </p:spPr>
        <p:txBody>
          <a:bodyPr wrap="none">
            <a:spAutoFit/>
          </a:bodyPr>
          <a:lstStyle/>
          <a:p>
            <a:r>
              <a:rPr lang="en-US" sz="2800" u="sng" dirty="0">
                <a:solidFill>
                  <a:srgbClr val="FF0000"/>
                </a:solidFill>
              </a:rPr>
              <a:t>1</a:t>
            </a:r>
            <a:r>
              <a:rPr lang="en-US" sz="2800" u="sng" kern="2400" dirty="0">
                <a:solidFill>
                  <a:srgbClr val="FF0000"/>
                </a:solidFill>
              </a:rPr>
              <a:t> </a:t>
            </a:r>
            <a:r>
              <a:rPr lang="en-US" sz="2800" u="sng" kern="2400" baseline="18000" dirty="0">
                <a:solidFill>
                  <a:srgbClr val="FF0000"/>
                </a:solidFill>
              </a:rPr>
              <a:t> </a:t>
            </a:r>
            <a:r>
              <a:rPr lang="en-US" sz="2800" u="sng" dirty="0">
                <a:solidFill>
                  <a:srgbClr val="FF0000"/>
                </a:solidFill>
              </a:rPr>
              <a:t>2</a:t>
            </a:r>
          </a:p>
        </p:txBody>
      </p:sp>
      <p:sp>
        <p:nvSpPr>
          <p:cNvPr id="14" name="Rectangle 13"/>
          <p:cNvSpPr/>
          <p:nvPr/>
        </p:nvSpPr>
        <p:spPr>
          <a:xfrm>
            <a:off x="3989696" y="5221330"/>
            <a:ext cx="449162" cy="523220"/>
          </a:xfrm>
          <a:prstGeom prst="rect">
            <a:avLst/>
          </a:prstGeom>
        </p:spPr>
        <p:txBody>
          <a:bodyPr wrap="none">
            <a:spAutoFit/>
          </a:bodyPr>
          <a:lstStyle/>
          <a:p>
            <a:r>
              <a:rPr lang="en-US" sz="2800" dirty="0">
                <a:solidFill>
                  <a:srgbClr val="FF0000"/>
                </a:solidFill>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7</a:t>
            </a:r>
          </a:p>
        </p:txBody>
      </p:sp>
      <p:sp>
        <p:nvSpPr>
          <p:cNvPr id="3" name="Content Placeholder 2"/>
          <p:cNvSpPr>
            <a:spLocks noGrp="1"/>
          </p:cNvSpPr>
          <p:nvPr>
            <p:ph idx="1"/>
          </p:nvPr>
        </p:nvSpPr>
        <p:spPr/>
        <p:txBody>
          <a:bodyPr/>
          <a:lstStyle/>
          <a:p>
            <a:r>
              <a:rPr lang="en-US" dirty="0"/>
              <a:t>Find the quotient and remainder.</a:t>
            </a:r>
          </a:p>
        </p:txBody>
      </p:sp>
      <p:graphicFrame>
        <p:nvGraphicFramePr>
          <p:cNvPr id="102402" name="Object 2"/>
          <p:cNvGraphicFramePr>
            <a:graphicFrameLocks noChangeAspect="1"/>
          </p:cNvGraphicFramePr>
          <p:nvPr/>
        </p:nvGraphicFramePr>
        <p:xfrm>
          <a:off x="2209800" y="2305336"/>
          <a:ext cx="1651000" cy="2019300"/>
        </p:xfrm>
        <a:graphic>
          <a:graphicData uri="http://schemas.openxmlformats.org/presentationml/2006/ole">
            <mc:AlternateContent xmlns:mc="http://schemas.openxmlformats.org/markup-compatibility/2006">
              <mc:Choice xmlns:v="urn:schemas-microsoft-com:vml" Requires="v">
                <p:oleObj spid="_x0000_s18436" name="Equation" r:id="rId3" imgW="1651000" imgH="2019300" progId="Equation.DSMT4">
                  <p:embed/>
                </p:oleObj>
              </mc:Choice>
              <mc:Fallback>
                <p:oleObj name="Equation" r:id="rId3" imgW="1651000" imgH="20193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305336"/>
                        <a:ext cx="1651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19"/>
          <p:cNvGrpSpPr/>
          <p:nvPr/>
        </p:nvGrpSpPr>
        <p:grpSpPr>
          <a:xfrm>
            <a:off x="2778455" y="2212613"/>
            <a:ext cx="1046784" cy="3088639"/>
            <a:chOff x="2778455" y="2726677"/>
            <a:chExt cx="1046784" cy="3088639"/>
          </a:xfrm>
        </p:grpSpPr>
        <p:cxnSp>
          <p:nvCxnSpPr>
            <p:cNvPr id="6" name="Straight Connector 5"/>
            <p:cNvCxnSpPr/>
            <p:nvPr/>
          </p:nvCxnSpPr>
          <p:spPr>
            <a:xfrm rot="5400000">
              <a:off x="1234884" y="4270248"/>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76158" y="4270248"/>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744665" y="4270248"/>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11675" y="4270248"/>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80171" y="4270248"/>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038600" y="5410426"/>
            <a:ext cx="2286000" cy="400110"/>
          </a:xfrm>
          <a:prstGeom prst="rect">
            <a:avLst/>
          </a:prstGeom>
        </p:spPr>
        <p:txBody>
          <a:bodyPr wrap="square">
            <a:spAutoFit/>
          </a:bodyPr>
          <a:lstStyle/>
          <a:p>
            <a:r>
              <a:rPr lang="en-US" sz="2000" dirty="0">
                <a:solidFill>
                  <a:srgbClr val="008080"/>
                </a:solidFill>
              </a:rPr>
              <a:t>remainder </a:t>
            </a:r>
          </a:p>
        </p:txBody>
      </p:sp>
      <p:sp>
        <p:nvSpPr>
          <p:cNvPr id="13" name="Rectangle 12"/>
          <p:cNvSpPr/>
          <p:nvPr/>
        </p:nvSpPr>
        <p:spPr>
          <a:xfrm>
            <a:off x="3254992" y="2209800"/>
            <a:ext cx="449162" cy="523220"/>
          </a:xfrm>
          <a:prstGeom prst="rect">
            <a:avLst/>
          </a:prstGeom>
        </p:spPr>
        <p:txBody>
          <a:bodyPr wrap="none">
            <a:spAutoFit/>
          </a:bodyPr>
          <a:lstStyle/>
          <a:p>
            <a:r>
              <a:rPr lang="en-US" sz="2800" dirty="0">
                <a:solidFill>
                  <a:srgbClr val="FF0000"/>
                </a:solidFill>
              </a:rPr>
              <a:t>0 </a:t>
            </a:r>
          </a:p>
        </p:txBody>
      </p:sp>
      <p:sp>
        <p:nvSpPr>
          <p:cNvPr id="14" name="Rectangle 13"/>
          <p:cNvSpPr/>
          <p:nvPr/>
        </p:nvSpPr>
        <p:spPr>
          <a:xfrm>
            <a:off x="3520440" y="2215488"/>
            <a:ext cx="365760" cy="523220"/>
          </a:xfrm>
          <a:prstGeom prst="rect">
            <a:avLst/>
          </a:prstGeom>
        </p:spPr>
        <p:txBody>
          <a:bodyPr wrap="none">
            <a:spAutoFit/>
          </a:bodyPr>
          <a:lstStyle/>
          <a:p>
            <a:r>
              <a:rPr lang="en-US" sz="2800" dirty="0">
                <a:solidFill>
                  <a:srgbClr val="FF0000"/>
                </a:solidFill>
              </a:rPr>
              <a:t>4</a:t>
            </a:r>
          </a:p>
        </p:txBody>
      </p:sp>
      <p:sp>
        <p:nvSpPr>
          <p:cNvPr id="15" name="Rectangle 14"/>
          <p:cNvSpPr/>
          <p:nvPr/>
        </p:nvSpPr>
        <p:spPr>
          <a:xfrm>
            <a:off x="3262952" y="4144316"/>
            <a:ext cx="367408" cy="523220"/>
          </a:xfrm>
          <a:prstGeom prst="rect">
            <a:avLst/>
          </a:prstGeom>
        </p:spPr>
        <p:txBody>
          <a:bodyPr wrap="none">
            <a:spAutoFit/>
          </a:bodyPr>
          <a:lstStyle/>
          <a:p>
            <a:r>
              <a:rPr lang="en-US" sz="2800" u="sng" dirty="0">
                <a:solidFill>
                  <a:srgbClr val="FF0000"/>
                </a:solidFill>
              </a:rPr>
              <a:t>0</a:t>
            </a:r>
          </a:p>
        </p:txBody>
      </p:sp>
      <p:sp>
        <p:nvSpPr>
          <p:cNvPr id="16" name="Rectangle 15"/>
          <p:cNvSpPr/>
          <p:nvPr/>
        </p:nvSpPr>
        <p:spPr>
          <a:xfrm>
            <a:off x="3276600" y="4576492"/>
            <a:ext cx="713657" cy="523220"/>
          </a:xfrm>
          <a:prstGeom prst="rect">
            <a:avLst/>
          </a:prstGeom>
        </p:spPr>
        <p:txBody>
          <a:bodyPr wrap="none">
            <a:spAutoFit/>
          </a:bodyPr>
          <a:lstStyle/>
          <a:p>
            <a:r>
              <a:rPr lang="en-US" sz="2800" dirty="0">
                <a:solidFill>
                  <a:srgbClr val="FF0000"/>
                </a:solidFill>
              </a:rPr>
              <a:t>5 1 </a:t>
            </a:r>
          </a:p>
        </p:txBody>
      </p:sp>
      <p:sp>
        <p:nvSpPr>
          <p:cNvPr id="17" name="Rectangle 16"/>
          <p:cNvSpPr/>
          <p:nvPr/>
        </p:nvSpPr>
        <p:spPr>
          <a:xfrm>
            <a:off x="3262952" y="4906316"/>
            <a:ext cx="631904" cy="523220"/>
          </a:xfrm>
          <a:prstGeom prst="rect">
            <a:avLst/>
          </a:prstGeom>
        </p:spPr>
        <p:txBody>
          <a:bodyPr wrap="none">
            <a:spAutoFit/>
          </a:bodyPr>
          <a:lstStyle/>
          <a:p>
            <a:r>
              <a:rPr lang="en-US" sz="2800" u="sng" dirty="0">
                <a:solidFill>
                  <a:srgbClr val="FF0000"/>
                </a:solidFill>
              </a:rPr>
              <a:t>4 8</a:t>
            </a:r>
          </a:p>
        </p:txBody>
      </p:sp>
      <p:sp>
        <p:nvSpPr>
          <p:cNvPr id="18" name="Rectangle 17"/>
          <p:cNvSpPr/>
          <p:nvPr/>
        </p:nvSpPr>
        <p:spPr>
          <a:xfrm>
            <a:off x="3518848" y="5328260"/>
            <a:ext cx="449162" cy="523220"/>
          </a:xfrm>
          <a:prstGeom prst="rect">
            <a:avLst/>
          </a:prstGeom>
        </p:spPr>
        <p:txBody>
          <a:bodyPr wrap="none">
            <a:spAutoFit/>
          </a:bodyPr>
          <a:lstStyle/>
          <a:p>
            <a:r>
              <a:rPr lang="en-US" sz="2800" dirty="0">
                <a:solidFill>
                  <a:srgbClr val="FF0000"/>
                </a:solidFill>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with Whole Numbers </a:t>
            </a:r>
          </a:p>
        </p:txBody>
      </p:sp>
      <p:sp>
        <p:nvSpPr>
          <p:cNvPr id="3" name="Content Placeholder 2"/>
          <p:cNvSpPr>
            <a:spLocks noGrp="1"/>
          </p:cNvSpPr>
          <p:nvPr>
            <p:ph idx="1"/>
          </p:nvPr>
        </p:nvSpPr>
        <p:spPr>
          <a:xfrm>
            <a:off x="457200" y="1280160"/>
            <a:ext cx="8229600" cy="3367076"/>
          </a:xfrm>
          <a:solidFill>
            <a:srgbClr val="FFFFCC"/>
          </a:solidFill>
          <a:ln w="28575">
            <a:solidFill>
              <a:srgbClr val="000D0D"/>
            </a:solidFill>
          </a:ln>
        </p:spPr>
        <p:txBody>
          <a:bodyPr>
            <a:spAutoFit/>
          </a:bodyPr>
          <a:lstStyle/>
          <a:p>
            <a:pPr algn="ctr">
              <a:tabLst>
                <a:tab pos="463550" algn="l"/>
              </a:tabLst>
            </a:pPr>
            <a:r>
              <a:rPr lang="en-US" b="1" dirty="0">
                <a:solidFill>
                  <a:srgbClr val="000D0D"/>
                </a:solidFill>
              </a:rPr>
              <a:t>If the remainder is 0, then the following statements are true: </a:t>
            </a:r>
          </a:p>
          <a:p>
            <a:pPr>
              <a:tabLst>
                <a:tab pos="463550" algn="l"/>
              </a:tabLst>
            </a:pPr>
            <a:r>
              <a:rPr lang="en-US" b="1" dirty="0">
                <a:solidFill>
                  <a:srgbClr val="000D0D"/>
                </a:solidFill>
              </a:rPr>
              <a:t>1.	</a:t>
            </a:r>
            <a:r>
              <a:rPr lang="en-US" dirty="0">
                <a:solidFill>
                  <a:srgbClr val="000D0D"/>
                </a:solidFill>
              </a:rPr>
              <a:t>Both the divisor and quotient are </a:t>
            </a:r>
            <a:r>
              <a:rPr lang="en-US" b="1" dirty="0">
                <a:solidFill>
                  <a:srgbClr val="C00000"/>
                </a:solidFill>
              </a:rPr>
              <a:t>factors</a:t>
            </a:r>
            <a:r>
              <a:rPr lang="en-US" dirty="0">
                <a:solidFill>
                  <a:srgbClr val="000D0D"/>
                </a:solidFill>
              </a:rPr>
              <a:t> of the 	dividend. </a:t>
            </a:r>
          </a:p>
          <a:p>
            <a:pPr>
              <a:tabLst>
                <a:tab pos="463550" algn="l"/>
              </a:tabLst>
            </a:pPr>
            <a:r>
              <a:rPr lang="en-US" b="1" dirty="0">
                <a:solidFill>
                  <a:srgbClr val="000D0D"/>
                </a:solidFill>
              </a:rPr>
              <a:t>2.	</a:t>
            </a:r>
            <a:r>
              <a:rPr lang="en-US" dirty="0">
                <a:solidFill>
                  <a:srgbClr val="000D0D"/>
                </a:solidFill>
              </a:rPr>
              <a:t>We say that both factors </a:t>
            </a:r>
            <a:r>
              <a:rPr lang="en-US" b="1" dirty="0">
                <a:solidFill>
                  <a:srgbClr val="C00000"/>
                </a:solidFill>
              </a:rPr>
              <a:t>divide exactly </a:t>
            </a:r>
            <a:r>
              <a:rPr lang="en-US" dirty="0">
                <a:solidFill>
                  <a:srgbClr val="000D0D"/>
                </a:solidFill>
              </a:rPr>
              <a:t>into the 	dividend. </a:t>
            </a:r>
          </a:p>
          <a:p>
            <a:pPr>
              <a:tabLst>
                <a:tab pos="463550" algn="l"/>
              </a:tabLst>
            </a:pPr>
            <a:r>
              <a:rPr lang="en-US" b="1" dirty="0">
                <a:solidFill>
                  <a:srgbClr val="000D0D"/>
                </a:solidFill>
              </a:rPr>
              <a:t>3.	</a:t>
            </a:r>
            <a:r>
              <a:rPr lang="en-US" dirty="0">
                <a:solidFill>
                  <a:srgbClr val="000D0D"/>
                </a:solidFill>
              </a:rPr>
              <a:t>Both factors are called </a:t>
            </a:r>
            <a:r>
              <a:rPr lang="en-US" b="1" dirty="0">
                <a:solidFill>
                  <a:srgbClr val="C00000"/>
                </a:solidFill>
              </a:rPr>
              <a:t>divisors</a:t>
            </a:r>
            <a:r>
              <a:rPr lang="en-US" dirty="0">
                <a:solidFill>
                  <a:srgbClr val="000D0D"/>
                </a:solidFill>
              </a:rPr>
              <a:t> of the dividend.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Show that </a:t>
            </a:r>
            <a:r>
              <a:rPr lang="en-US" dirty="0">
                <a:solidFill>
                  <a:srgbClr val="0000FF"/>
                </a:solidFill>
              </a:rPr>
              <a:t>17</a:t>
            </a:r>
            <a:r>
              <a:rPr lang="en-US" dirty="0"/>
              <a:t> and </a:t>
            </a:r>
            <a:r>
              <a:rPr lang="en-US" dirty="0">
                <a:solidFill>
                  <a:srgbClr val="0000FF"/>
                </a:solidFill>
              </a:rPr>
              <a:t>36</a:t>
            </a:r>
            <a:r>
              <a:rPr lang="en-US" dirty="0"/>
              <a:t> are factors (or divisors) of </a:t>
            </a:r>
            <a:r>
              <a:rPr lang="en-US" dirty="0">
                <a:solidFill>
                  <a:srgbClr val="0000FF"/>
                </a:solidFill>
              </a:rPr>
              <a:t>612</a:t>
            </a:r>
            <a:r>
              <a:rPr lang="en-US" dirty="0"/>
              <a:t>. </a:t>
            </a:r>
          </a:p>
          <a:p>
            <a:r>
              <a:rPr lang="en-US" b="1" dirty="0"/>
              <a:t>Solution </a:t>
            </a:r>
            <a:endParaRPr lang="en-US" dirty="0"/>
          </a:p>
        </p:txBody>
      </p:sp>
      <p:graphicFrame>
        <p:nvGraphicFramePr>
          <p:cNvPr id="19459" name="Object 3"/>
          <p:cNvGraphicFramePr>
            <a:graphicFrameLocks noChangeAspect="1"/>
          </p:cNvGraphicFramePr>
          <p:nvPr/>
        </p:nvGraphicFramePr>
        <p:xfrm>
          <a:off x="4038600" y="2444750"/>
          <a:ext cx="1066800" cy="901700"/>
        </p:xfrm>
        <a:graphic>
          <a:graphicData uri="http://schemas.openxmlformats.org/presentationml/2006/ole">
            <mc:AlternateContent xmlns:mc="http://schemas.openxmlformats.org/markup-compatibility/2006">
              <mc:Choice xmlns:v="urn:schemas-microsoft-com:vml" Requires="v">
                <p:oleObj spid="_x0000_s19473" name="Equation" r:id="rId3" imgW="1066680" imgH="901440" progId="Equation.DSMT4">
                  <p:embed/>
                </p:oleObj>
              </mc:Choice>
              <mc:Fallback>
                <p:oleObj name="Equation" r:id="rId3" imgW="106668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444750"/>
                        <a:ext cx="1066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4689144" y="2479344"/>
          <a:ext cx="190500" cy="292100"/>
        </p:xfrm>
        <a:graphic>
          <a:graphicData uri="http://schemas.openxmlformats.org/presentationml/2006/ole">
            <mc:AlternateContent xmlns:mc="http://schemas.openxmlformats.org/markup-compatibility/2006">
              <mc:Choice xmlns:v="urn:schemas-microsoft-com:vml" Requires="v">
                <p:oleObj spid="_x0000_s19474" name="Equation" r:id="rId5" imgW="190440" imgH="291960" progId="Equation.DSMT4">
                  <p:embed/>
                </p:oleObj>
              </mc:Choice>
              <mc:Fallback>
                <p:oleObj name="Equation" r:id="rId5" imgW="19044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144" y="2479344"/>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4876800" y="2487304"/>
          <a:ext cx="203200" cy="292100"/>
        </p:xfrm>
        <a:graphic>
          <a:graphicData uri="http://schemas.openxmlformats.org/presentationml/2006/ole">
            <mc:AlternateContent xmlns:mc="http://schemas.openxmlformats.org/markup-compatibility/2006">
              <mc:Choice xmlns:v="urn:schemas-microsoft-com:vml" Requires="v">
                <p:oleObj spid="_x0000_s19475" name="Equation" r:id="rId7" imgW="203040" imgH="291960" progId="Equation.DSMT4">
                  <p:embed/>
                </p:oleObj>
              </mc:Choice>
              <mc:Fallback>
                <p:oleObj name="Equation" r:id="rId7" imgW="20304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48730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4523096" y="3396016"/>
          <a:ext cx="609600" cy="495300"/>
        </p:xfrm>
        <a:graphic>
          <a:graphicData uri="http://schemas.openxmlformats.org/presentationml/2006/ole">
            <mc:AlternateContent xmlns:mc="http://schemas.openxmlformats.org/markup-compatibility/2006">
              <mc:Choice xmlns:v="urn:schemas-microsoft-com:vml" Requires="v">
                <p:oleObj spid="_x0000_s19476" name="Equation" r:id="rId9" imgW="609480" imgH="495000" progId="Equation.DSMT4">
                  <p:embed/>
                </p:oleObj>
              </mc:Choice>
              <mc:Fallback>
                <p:oleObj name="Equation" r:id="rId9" imgW="60948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3096" y="3396016"/>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4572000" y="4032912"/>
          <a:ext cx="546100" cy="292100"/>
        </p:xfrm>
        <a:graphic>
          <a:graphicData uri="http://schemas.openxmlformats.org/presentationml/2006/ole">
            <mc:AlternateContent xmlns:mc="http://schemas.openxmlformats.org/markup-compatibility/2006">
              <mc:Choice xmlns:v="urn:schemas-microsoft-com:vml" Requires="v">
                <p:oleObj spid="_x0000_s19477" name="Equation" r:id="rId11" imgW="545760" imgH="291960" progId="Equation.DSMT4">
                  <p:embed/>
                </p:oleObj>
              </mc:Choice>
              <mc:Fallback>
                <p:oleObj name="Equation" r:id="rId11" imgW="5457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032912"/>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4572000" y="4490112"/>
          <a:ext cx="546100" cy="406400"/>
        </p:xfrm>
        <a:graphic>
          <a:graphicData uri="http://schemas.openxmlformats.org/presentationml/2006/ole">
            <mc:AlternateContent xmlns:mc="http://schemas.openxmlformats.org/markup-compatibility/2006">
              <mc:Choice xmlns:v="urn:schemas-microsoft-com:vml" Requires="v">
                <p:oleObj spid="_x0000_s19478" name="Equation" r:id="rId13" imgW="545760" imgH="406080" progId="Equation.DSMT4">
                  <p:embed/>
                </p:oleObj>
              </mc:Choice>
              <mc:Fallback>
                <p:oleObj name="Equation" r:id="rId13" imgW="54576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490112"/>
                        <a:ext cx="546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4876800" y="5099712"/>
          <a:ext cx="215900" cy="292100"/>
        </p:xfrm>
        <a:graphic>
          <a:graphicData uri="http://schemas.openxmlformats.org/presentationml/2006/ole">
            <mc:AlternateContent xmlns:mc="http://schemas.openxmlformats.org/markup-compatibility/2006">
              <mc:Choice xmlns:v="urn:schemas-microsoft-com:vml" Requires="v">
                <p:oleObj spid="_x0000_s19479" name="Equation" r:id="rId15" imgW="215640" imgH="291960" progId="Equation.DSMT4">
                  <p:embed/>
                </p:oleObj>
              </mc:Choice>
              <mc:Fallback>
                <p:oleObj name="Equation" r:id="rId15" imgW="21564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5099712"/>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Since 0 is the remainder, both 17 and 36 are factors (or divisors) of 612. Just to double-check, we find 612 ÷ 36. </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Yes, both 17 and 36 divide exactly into 612. </a:t>
            </a:r>
          </a:p>
        </p:txBody>
      </p:sp>
      <p:graphicFrame>
        <p:nvGraphicFramePr>
          <p:cNvPr id="20483" name="Object 3"/>
          <p:cNvGraphicFramePr>
            <a:graphicFrameLocks noChangeAspect="1"/>
          </p:cNvGraphicFramePr>
          <p:nvPr/>
        </p:nvGraphicFramePr>
        <p:xfrm>
          <a:off x="3761096" y="2286000"/>
          <a:ext cx="1092200" cy="901700"/>
        </p:xfrm>
        <a:graphic>
          <a:graphicData uri="http://schemas.openxmlformats.org/presentationml/2006/ole">
            <mc:AlternateContent xmlns:mc="http://schemas.openxmlformats.org/markup-compatibility/2006">
              <mc:Choice xmlns:v="urn:schemas-microsoft-com:vml" Requires="v">
                <p:oleObj spid="_x0000_s20497" name="Equation" r:id="rId3" imgW="1091880" imgH="901440" progId="Equation.DSMT4">
                  <p:embed/>
                </p:oleObj>
              </mc:Choice>
              <mc:Fallback>
                <p:oleObj name="Equation" r:id="rId3" imgW="109188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096" y="2286000"/>
                        <a:ext cx="1092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4419600" y="2334904"/>
          <a:ext cx="190500" cy="279400"/>
        </p:xfrm>
        <a:graphic>
          <a:graphicData uri="http://schemas.openxmlformats.org/presentationml/2006/ole">
            <mc:AlternateContent xmlns:mc="http://schemas.openxmlformats.org/markup-compatibility/2006">
              <mc:Choice xmlns:v="urn:schemas-microsoft-com:vml" Requires="v">
                <p:oleObj spid="_x0000_s20498" name="Equation" r:id="rId5" imgW="190440" imgH="279360" progId="Equation.DSMT4">
                  <p:embed/>
                </p:oleObj>
              </mc:Choice>
              <mc:Fallback>
                <p:oleObj name="Equation" r:id="rId5" imgW="19044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334904"/>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4599296" y="2334904"/>
          <a:ext cx="203200" cy="279400"/>
        </p:xfrm>
        <a:graphic>
          <a:graphicData uri="http://schemas.openxmlformats.org/presentationml/2006/ole">
            <mc:AlternateContent xmlns:mc="http://schemas.openxmlformats.org/markup-compatibility/2006">
              <mc:Choice xmlns:v="urn:schemas-microsoft-com:vml" Requires="v">
                <p:oleObj spid="_x0000_s20499" name="Equation" r:id="rId7" imgW="203040" imgH="279360" progId="Equation.DSMT4">
                  <p:embed/>
                </p:oleObj>
              </mc:Choice>
              <mc:Fallback>
                <p:oleObj name="Equation" r:id="rId7" imgW="20304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9296" y="2334904"/>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4253552" y="3301052"/>
          <a:ext cx="609600" cy="495300"/>
        </p:xfrm>
        <a:graphic>
          <a:graphicData uri="http://schemas.openxmlformats.org/presentationml/2006/ole">
            <mc:AlternateContent xmlns:mc="http://schemas.openxmlformats.org/markup-compatibility/2006">
              <mc:Choice xmlns:v="urn:schemas-microsoft-com:vml" Requires="v">
                <p:oleObj spid="_x0000_s20500" name="Equation" r:id="rId9" imgW="609480" imgH="495000" progId="Equation.DSMT4">
                  <p:embed/>
                </p:oleObj>
              </mc:Choice>
              <mc:Fallback>
                <p:oleObj name="Equation" r:id="rId9" imgW="60948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3552" y="3301052"/>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4267200" y="3962400"/>
          <a:ext cx="546100" cy="292100"/>
        </p:xfrm>
        <a:graphic>
          <a:graphicData uri="http://schemas.openxmlformats.org/presentationml/2006/ole">
            <mc:AlternateContent xmlns:mc="http://schemas.openxmlformats.org/markup-compatibility/2006">
              <mc:Choice xmlns:v="urn:schemas-microsoft-com:vml" Requires="v">
                <p:oleObj spid="_x0000_s20501" name="Equation" r:id="rId11" imgW="545760" imgH="291960" progId="Equation.DSMT4">
                  <p:embed/>
                </p:oleObj>
              </mc:Choice>
              <mc:Fallback>
                <p:oleObj name="Equation" r:id="rId11" imgW="5457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396240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267200" y="4419600"/>
          <a:ext cx="546100" cy="406400"/>
        </p:xfrm>
        <a:graphic>
          <a:graphicData uri="http://schemas.openxmlformats.org/presentationml/2006/ole">
            <mc:AlternateContent xmlns:mc="http://schemas.openxmlformats.org/markup-compatibility/2006">
              <mc:Choice xmlns:v="urn:schemas-microsoft-com:vml" Requires="v">
                <p:oleObj spid="_x0000_s20502" name="Equation" r:id="rId13" imgW="545760" imgH="406080" progId="Equation.DSMT4">
                  <p:embed/>
                </p:oleObj>
              </mc:Choice>
              <mc:Fallback>
                <p:oleObj name="Equation" r:id="rId13" imgW="54576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4419600"/>
                        <a:ext cx="546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4599296" y="5021240"/>
          <a:ext cx="215900" cy="292100"/>
        </p:xfrm>
        <a:graphic>
          <a:graphicData uri="http://schemas.openxmlformats.org/presentationml/2006/ole">
            <mc:AlternateContent xmlns:mc="http://schemas.openxmlformats.org/markup-compatibility/2006">
              <mc:Choice xmlns:v="urn:schemas-microsoft-com:vml" Requires="v">
                <p:oleObj spid="_x0000_s20503" name="Equation" r:id="rId15" imgW="215640" imgH="291960" progId="Equation.DSMT4">
                  <p:embed/>
                </p:oleObj>
              </mc:Choice>
              <mc:Fallback>
                <p:oleObj name="Equation" r:id="rId15" imgW="21564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9296" y="5021240"/>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a:xfrm>
            <a:off x="457200" y="1280160"/>
            <a:ext cx="8229600" cy="4702826"/>
          </a:xfrm>
        </p:spPr>
        <p:txBody>
          <a:bodyPr>
            <a:spAutoFit/>
          </a:bodyPr>
          <a:lstStyle/>
          <a:p>
            <a:r>
              <a:rPr lang="en-US" dirty="0"/>
              <a:t>A plumber purchased </a:t>
            </a:r>
            <a:r>
              <a:rPr lang="en-US" dirty="0">
                <a:solidFill>
                  <a:srgbClr val="0000FF"/>
                </a:solidFill>
              </a:rPr>
              <a:t>17</a:t>
            </a:r>
            <a:r>
              <a:rPr lang="en-US" dirty="0"/>
              <a:t> special pipe fittings. What was the price of one fitting if the bill was </a:t>
            </a:r>
            <a:r>
              <a:rPr lang="en-US" dirty="0">
                <a:solidFill>
                  <a:srgbClr val="0000FF"/>
                </a:solidFill>
              </a:rPr>
              <a:t>$544 </a:t>
            </a:r>
            <a:r>
              <a:rPr lang="en-US" dirty="0"/>
              <a:t>before taxes? </a:t>
            </a:r>
          </a:p>
          <a:p>
            <a:r>
              <a:rPr lang="en-US" b="1" dirty="0"/>
              <a:t>Solution </a:t>
            </a:r>
          </a:p>
          <a:p>
            <a:pPr>
              <a:spcBef>
                <a:spcPts val="0"/>
              </a:spcBef>
            </a:pPr>
            <a:r>
              <a:rPr lang="en-US" dirty="0"/>
              <a:t>We need to know how many times 17 goes into 544. </a:t>
            </a:r>
          </a:p>
          <a:p>
            <a:pPr>
              <a:lnSpc>
                <a:spcPct val="150000"/>
              </a:lnSpc>
            </a:pPr>
            <a:endParaRPr lang="en-US" dirty="0"/>
          </a:p>
          <a:p>
            <a:endParaRPr lang="en-US" dirty="0"/>
          </a:p>
          <a:p>
            <a:endParaRPr lang="en-US" dirty="0"/>
          </a:p>
          <a:p>
            <a:endParaRPr lang="en-US" dirty="0"/>
          </a:p>
          <a:p>
            <a:r>
              <a:rPr lang="en-US" dirty="0"/>
              <a:t>The price for one fitting was </a:t>
            </a:r>
            <a:r>
              <a:rPr lang="en-US" dirty="0">
                <a:solidFill>
                  <a:srgbClr val="FF0000"/>
                </a:solidFill>
              </a:rPr>
              <a:t>$32</a:t>
            </a:r>
            <a:r>
              <a:rPr lang="en-US" dirty="0"/>
              <a:t>. </a:t>
            </a:r>
          </a:p>
        </p:txBody>
      </p:sp>
      <p:graphicFrame>
        <p:nvGraphicFramePr>
          <p:cNvPr id="21507" name="Object 3"/>
          <p:cNvGraphicFramePr>
            <a:graphicFrameLocks noChangeAspect="1"/>
          </p:cNvGraphicFramePr>
          <p:nvPr/>
        </p:nvGraphicFramePr>
        <p:xfrm>
          <a:off x="3406775" y="3040063"/>
          <a:ext cx="1092200" cy="901700"/>
        </p:xfrm>
        <a:graphic>
          <a:graphicData uri="http://schemas.openxmlformats.org/presentationml/2006/ole">
            <mc:AlternateContent xmlns:mc="http://schemas.openxmlformats.org/markup-compatibility/2006">
              <mc:Choice xmlns:v="urn:schemas-microsoft-com:vml" Requires="v">
                <p:oleObj spid="_x0000_s21521" name="Equation" r:id="rId3" imgW="1091880" imgH="901440" progId="Equation.DSMT4">
                  <p:embed/>
                </p:oleObj>
              </mc:Choice>
              <mc:Fallback>
                <p:oleObj name="Equation" r:id="rId3" imgW="109188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775" y="3040063"/>
                        <a:ext cx="1092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4073856" y="3061648"/>
          <a:ext cx="190500" cy="292100"/>
        </p:xfrm>
        <a:graphic>
          <a:graphicData uri="http://schemas.openxmlformats.org/presentationml/2006/ole">
            <mc:AlternateContent xmlns:mc="http://schemas.openxmlformats.org/markup-compatibility/2006">
              <mc:Choice xmlns:v="urn:schemas-microsoft-com:vml" Requires="v">
                <p:oleObj spid="_x0000_s21522" name="Equation" r:id="rId5" imgW="190440" imgH="291960" progId="Equation.DSMT4">
                  <p:embed/>
                </p:oleObj>
              </mc:Choice>
              <mc:Fallback>
                <p:oleObj name="Equation" r:id="rId5" imgW="19044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856" y="3061648"/>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4267200" y="3061648"/>
          <a:ext cx="190500" cy="279400"/>
        </p:xfrm>
        <a:graphic>
          <a:graphicData uri="http://schemas.openxmlformats.org/presentationml/2006/ole">
            <mc:AlternateContent xmlns:mc="http://schemas.openxmlformats.org/markup-compatibility/2006">
              <mc:Choice xmlns:v="urn:schemas-microsoft-com:vml" Requires="v">
                <p:oleObj spid="_x0000_s21523" name="Equation" r:id="rId7" imgW="190440" imgH="279360" progId="Equation.DSMT4">
                  <p:embed/>
                </p:oleObj>
              </mc:Choice>
              <mc:Fallback>
                <p:oleObj name="Equation" r:id="rId7" imgW="19044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061648"/>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3886200" y="3886200"/>
          <a:ext cx="495300" cy="495300"/>
        </p:xfrm>
        <a:graphic>
          <a:graphicData uri="http://schemas.openxmlformats.org/presentationml/2006/ole">
            <mc:AlternateContent xmlns:mc="http://schemas.openxmlformats.org/markup-compatibility/2006">
              <mc:Choice xmlns:v="urn:schemas-microsoft-com:vml" Requires="v">
                <p:oleObj spid="_x0000_s21524" name="Equation" r:id="rId9" imgW="495000" imgH="495000" progId="Equation.DSMT4">
                  <p:embed/>
                </p:oleObj>
              </mc:Choice>
              <mc:Fallback>
                <p:oleObj name="Equation" r:id="rId9" imgW="49500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886200"/>
                        <a:ext cx="495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4024952" y="4411640"/>
          <a:ext cx="393700" cy="292100"/>
        </p:xfrm>
        <a:graphic>
          <a:graphicData uri="http://schemas.openxmlformats.org/presentationml/2006/ole">
            <mc:AlternateContent xmlns:mc="http://schemas.openxmlformats.org/markup-compatibility/2006">
              <mc:Choice xmlns:v="urn:schemas-microsoft-com:vml" Requires="v">
                <p:oleObj spid="_x0000_s21525" name="Equation" r:id="rId11" imgW="393480" imgH="291960" progId="Equation.DSMT4">
                  <p:embed/>
                </p:oleObj>
              </mc:Choice>
              <mc:Fallback>
                <p:oleObj name="Equation" r:id="rId11" imgW="3934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952" y="4411640"/>
                        <a:ext cx="39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4038600" y="4724400"/>
          <a:ext cx="393700" cy="406400"/>
        </p:xfrm>
        <a:graphic>
          <a:graphicData uri="http://schemas.openxmlformats.org/presentationml/2006/ole">
            <mc:AlternateContent xmlns:mc="http://schemas.openxmlformats.org/markup-compatibility/2006">
              <mc:Choice xmlns:v="urn:schemas-microsoft-com:vml" Requires="v">
                <p:oleObj spid="_x0000_s21526" name="Equation" r:id="rId13" imgW="393480" imgH="406080" progId="Equation.DSMT4">
                  <p:embed/>
                </p:oleObj>
              </mc:Choice>
              <mc:Fallback>
                <p:oleObj name="Equation" r:id="rId13" imgW="39348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472440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9"/>
          <p:cNvGraphicFramePr>
            <a:graphicFrameLocks noChangeAspect="1"/>
          </p:cNvGraphicFramePr>
          <p:nvPr/>
        </p:nvGraphicFramePr>
        <p:xfrm>
          <a:off x="4191000" y="5181600"/>
          <a:ext cx="215900" cy="292100"/>
        </p:xfrm>
        <a:graphic>
          <a:graphicData uri="http://schemas.openxmlformats.org/presentationml/2006/ole">
            <mc:AlternateContent xmlns:mc="http://schemas.openxmlformats.org/markup-compatibility/2006">
              <mc:Choice xmlns:v="urn:schemas-microsoft-com:vml" Requires="v">
                <p:oleObj spid="_x0000_s21527" name="Equation" r:id="rId15" imgW="215640" imgH="291960" progId="Equation.DSMT4">
                  <p:embed/>
                </p:oleObj>
              </mc:Choice>
              <mc:Fallback>
                <p:oleObj name="Equation" r:id="rId15" imgW="21564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5181600"/>
                        <a:ext cx="215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Quotients with Whole Numbers </a:t>
            </a:r>
          </a:p>
        </p:txBody>
      </p:sp>
      <p:sp>
        <p:nvSpPr>
          <p:cNvPr id="3" name="Content Placeholder 2"/>
          <p:cNvSpPr>
            <a:spLocks noGrp="1"/>
          </p:cNvSpPr>
          <p:nvPr>
            <p:ph idx="1"/>
          </p:nvPr>
        </p:nvSpPr>
        <p:spPr>
          <a:xfrm>
            <a:off x="457200" y="1280160"/>
            <a:ext cx="8229600" cy="2850011"/>
          </a:xfrm>
          <a:solidFill>
            <a:srgbClr val="FFFFCC"/>
          </a:solidFill>
          <a:ln w="28575">
            <a:solidFill>
              <a:srgbClr val="000D0D"/>
            </a:solidFill>
          </a:ln>
        </p:spPr>
        <p:txBody>
          <a:bodyPr>
            <a:spAutoFit/>
          </a:bodyPr>
          <a:lstStyle/>
          <a:p>
            <a:pPr algn="ctr"/>
            <a:r>
              <a:rPr lang="en-US" b="1" dirty="0">
                <a:solidFill>
                  <a:srgbClr val="000D0D"/>
                </a:solidFill>
              </a:rPr>
              <a:t>To Estimate a Quotient </a:t>
            </a:r>
          </a:p>
          <a:p>
            <a:pPr marL="463550" indent="-463550"/>
            <a:r>
              <a:rPr lang="en-US" b="1" dirty="0">
                <a:solidFill>
                  <a:srgbClr val="000D0D"/>
                </a:solidFill>
              </a:rPr>
              <a:t>1.	</a:t>
            </a:r>
            <a:r>
              <a:rPr lang="en-US" dirty="0">
                <a:solidFill>
                  <a:srgbClr val="000D0D"/>
                </a:solidFill>
              </a:rPr>
              <a:t>Round both the divisor and dividend to the place of the last digit on the left. </a:t>
            </a:r>
          </a:p>
          <a:p>
            <a:pPr marL="463550" indent="-463550"/>
            <a:r>
              <a:rPr lang="en-US" b="1" dirty="0">
                <a:solidFill>
                  <a:srgbClr val="000D0D"/>
                </a:solidFill>
              </a:rPr>
              <a:t>2.	</a:t>
            </a:r>
            <a:r>
              <a:rPr lang="en-US" dirty="0">
                <a:solidFill>
                  <a:srgbClr val="000D0D"/>
                </a:solidFill>
              </a:rPr>
              <a:t>Divide with the rounded numbers. (This process is very similar to the trial dividing step in the division algorithm.)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a:t>
            </a:r>
          </a:p>
        </p:txBody>
      </p:sp>
      <p:sp>
        <p:nvSpPr>
          <p:cNvPr id="3" name="Content Placeholder 2"/>
          <p:cNvSpPr>
            <a:spLocks noGrp="1"/>
          </p:cNvSpPr>
          <p:nvPr>
            <p:ph idx="1"/>
          </p:nvPr>
        </p:nvSpPr>
        <p:spPr/>
        <p:txBody>
          <a:bodyPr/>
          <a:lstStyle/>
          <a:p>
            <a:pPr>
              <a:tabLst>
                <a:tab pos="463550" algn="l"/>
              </a:tabLst>
            </a:pPr>
            <a:r>
              <a:rPr lang="en-US" dirty="0"/>
              <a:t>Estimate the quotient </a:t>
            </a:r>
            <a:r>
              <a:rPr lang="en-US" dirty="0">
                <a:solidFill>
                  <a:srgbClr val="0000FF"/>
                </a:solidFill>
              </a:rPr>
              <a:t>325 ÷ 42 </a:t>
            </a:r>
            <a:r>
              <a:rPr lang="en-US" dirty="0"/>
              <a:t>by using rounded values; then find the quotient. </a:t>
            </a:r>
          </a:p>
          <a:p>
            <a:pPr>
              <a:tabLst>
                <a:tab pos="463550" algn="l"/>
              </a:tabLst>
            </a:pPr>
            <a:r>
              <a:rPr lang="en-US" b="1" dirty="0"/>
              <a:t>Solution</a:t>
            </a:r>
          </a:p>
          <a:p>
            <a:pPr>
              <a:tabLst>
                <a:tab pos="463550" algn="l"/>
              </a:tabLst>
            </a:pPr>
            <a:r>
              <a:rPr lang="fr-FR" b="1" dirty="0"/>
              <a:t>a.	</a:t>
            </a:r>
            <a:r>
              <a:rPr lang="fr-FR" dirty="0"/>
              <a:t>Estimation: </a:t>
            </a:r>
            <a:r>
              <a:rPr lang="fr-FR" dirty="0">
                <a:solidFill>
                  <a:srgbClr val="0000FF"/>
                </a:solidFill>
              </a:rPr>
              <a:t>325 ÷ 42</a:t>
            </a:r>
            <a:r>
              <a:rPr lang="fr-FR" dirty="0"/>
              <a:t>		</a:t>
            </a:r>
            <a:r>
              <a:rPr lang="fr-FR" dirty="0">
                <a:solidFill>
                  <a:srgbClr val="000099"/>
                </a:solidFill>
              </a:rPr>
              <a:t>300 ÷ 40</a:t>
            </a:r>
            <a:r>
              <a:rPr lang="fr-FR" b="1" dirty="0">
                <a:solidFill>
                  <a:srgbClr val="000099"/>
                </a:solidFill>
              </a:rPr>
              <a:t> </a:t>
            </a:r>
            <a:r>
              <a:rPr lang="en-US" b="1" dirty="0">
                <a:solidFill>
                  <a:srgbClr val="000099"/>
                </a:solidFill>
              </a:rPr>
              <a:t> </a:t>
            </a:r>
            <a:endParaRPr lang="en-US" dirty="0">
              <a:solidFill>
                <a:srgbClr val="000099"/>
              </a:solidFill>
            </a:endParaRPr>
          </a:p>
        </p:txBody>
      </p:sp>
      <p:cxnSp>
        <p:nvCxnSpPr>
          <p:cNvPr id="4" name="Straight Arrow Connector 3"/>
          <p:cNvCxnSpPr/>
          <p:nvPr/>
        </p:nvCxnSpPr>
        <p:spPr>
          <a:xfrm flipH="1" flipV="1">
            <a:off x="4251960" y="2970852"/>
            <a:ext cx="54864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2531" name="Object 3"/>
          <p:cNvGraphicFramePr>
            <a:graphicFrameLocks noChangeAspect="1"/>
          </p:cNvGraphicFramePr>
          <p:nvPr/>
        </p:nvGraphicFramePr>
        <p:xfrm>
          <a:off x="3407392" y="4462816"/>
          <a:ext cx="558800" cy="406400"/>
        </p:xfrm>
        <a:graphic>
          <a:graphicData uri="http://schemas.openxmlformats.org/presentationml/2006/ole">
            <mc:AlternateContent xmlns:mc="http://schemas.openxmlformats.org/markup-compatibility/2006">
              <mc:Choice xmlns:v="urn:schemas-microsoft-com:vml" Requires="v">
                <p:oleObj spid="_x0000_s22541" name="Equation" r:id="rId3" imgW="558720" imgH="406080" progId="Equation.DSMT4">
                  <p:embed/>
                </p:oleObj>
              </mc:Choice>
              <mc:Fallback>
                <p:oleObj name="Equation" r:id="rId3" imgW="558720" imgH="406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392" y="4462816"/>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3622344" y="5058768"/>
          <a:ext cx="381000" cy="292100"/>
        </p:xfrm>
        <a:graphic>
          <a:graphicData uri="http://schemas.openxmlformats.org/presentationml/2006/ole">
            <mc:AlternateContent xmlns:mc="http://schemas.openxmlformats.org/markup-compatibility/2006">
              <mc:Choice xmlns:v="urn:schemas-microsoft-com:vml" Requires="v">
                <p:oleObj spid="_x0000_s22542" name="Equation" r:id="rId5" imgW="380880" imgH="291960" progId="Equation.DSMT4">
                  <p:embed/>
                </p:oleObj>
              </mc:Choice>
              <mc:Fallback>
                <p:oleObj name="Equation" r:id="rId5" imgW="38088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344" y="5058768"/>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761096" y="3546144"/>
          <a:ext cx="203200" cy="279400"/>
        </p:xfrm>
        <a:graphic>
          <a:graphicData uri="http://schemas.openxmlformats.org/presentationml/2006/ole">
            <mc:AlternateContent xmlns:mc="http://schemas.openxmlformats.org/markup-compatibility/2006">
              <mc:Choice xmlns:v="urn:schemas-microsoft-com:vml" Requires="v">
                <p:oleObj spid="_x0000_s22543" name="Equation" r:id="rId7" imgW="203040" imgH="279360" progId="Equation.DSMT4">
                  <p:embed/>
                </p:oleObj>
              </mc:Choice>
              <mc:Fallback>
                <p:oleObj name="Equation" r:id="rId7" imgW="20304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1096" y="3546144"/>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4267200" y="3505200"/>
          <a:ext cx="2019300" cy="279400"/>
        </p:xfrm>
        <a:graphic>
          <a:graphicData uri="http://schemas.openxmlformats.org/presentationml/2006/ole">
            <mc:AlternateContent xmlns:mc="http://schemas.openxmlformats.org/markup-compatibility/2006">
              <mc:Choice xmlns:v="urn:schemas-microsoft-com:vml" Requires="v">
                <p:oleObj spid="_x0000_s22544" name="Equation" r:id="rId9" imgW="2019240" imgH="279360" progId="Equation.DSMT4">
                  <p:embed/>
                </p:oleObj>
              </mc:Choice>
              <mc:Fallback>
                <p:oleObj name="Equation" r:id="rId9" imgW="201924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505200"/>
                        <a:ext cx="2019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2887640" y="3894160"/>
          <a:ext cx="1092200" cy="571500"/>
        </p:xfrm>
        <a:graphic>
          <a:graphicData uri="http://schemas.openxmlformats.org/presentationml/2006/ole">
            <mc:AlternateContent xmlns:mc="http://schemas.openxmlformats.org/markup-compatibility/2006">
              <mc:Choice xmlns:v="urn:schemas-microsoft-com:vml" Requires="v">
                <p:oleObj spid="_x0000_s22545" name="Equation" r:id="rId11" imgW="1091880" imgH="571320" progId="Equation.DSMT4">
                  <p:embed/>
                </p:oleObj>
              </mc:Choice>
              <mc:Fallback>
                <p:oleObj name="Equation" r:id="rId11" imgW="109188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7640" y="3894160"/>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How many </a:t>
            </a:r>
            <a:r>
              <a:rPr lang="en-US" dirty="0">
                <a:solidFill>
                  <a:srgbClr val="0000FF"/>
                </a:solidFill>
              </a:rPr>
              <a:t>7’s</a:t>
            </a:r>
            <a:r>
              <a:rPr lang="en-US" dirty="0"/>
              <a:t> are in </a:t>
            </a:r>
            <a:r>
              <a:rPr lang="en-US" dirty="0">
                <a:solidFill>
                  <a:srgbClr val="0000FF"/>
                </a:solidFill>
              </a:rPr>
              <a:t>185</a:t>
            </a:r>
            <a:r>
              <a:rPr lang="en-US" dirty="0"/>
              <a:t>? </a:t>
            </a:r>
          </a:p>
          <a:p>
            <a:r>
              <a:rPr lang="en-US" b="1" dirty="0"/>
              <a:t>Solution </a:t>
            </a:r>
            <a:endParaRPr lang="en-US" dirty="0"/>
          </a:p>
        </p:txBody>
      </p:sp>
      <p:graphicFrame>
        <p:nvGraphicFramePr>
          <p:cNvPr id="76803" name="Object 3"/>
          <p:cNvGraphicFramePr>
            <a:graphicFrameLocks noChangeAspect="1"/>
          </p:cNvGraphicFramePr>
          <p:nvPr/>
        </p:nvGraphicFramePr>
        <p:xfrm>
          <a:off x="2917208" y="5640696"/>
          <a:ext cx="927100" cy="266700"/>
        </p:xfrm>
        <a:graphic>
          <a:graphicData uri="http://schemas.openxmlformats.org/presentationml/2006/ole">
            <mc:AlternateContent xmlns:mc="http://schemas.openxmlformats.org/markup-compatibility/2006">
              <mc:Choice xmlns:v="urn:schemas-microsoft-com:vml" Requires="v">
                <p:oleObj spid="_x0000_s1064" name="Equation" r:id="rId3" imgW="926698" imgH="266584" progId="Equation.DSMT4">
                  <p:embed/>
                </p:oleObj>
              </mc:Choice>
              <mc:Fallback>
                <p:oleObj name="Equation" r:id="rId3" imgW="926698" imgH="266584"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208" y="5640696"/>
                        <a:ext cx="927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Arrow Connector 9"/>
          <p:cNvCxnSpPr/>
          <p:nvPr/>
        </p:nvCxnSpPr>
        <p:spPr>
          <a:xfrm>
            <a:off x="1820840" y="3165475"/>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15152" y="4176095"/>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399690" y="5151569"/>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400910" y="5145881"/>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29" name="Object 5"/>
          <p:cNvGraphicFramePr>
            <a:graphicFrameLocks noChangeAspect="1"/>
          </p:cNvGraphicFramePr>
          <p:nvPr/>
        </p:nvGraphicFramePr>
        <p:xfrm>
          <a:off x="865496" y="2362200"/>
          <a:ext cx="889000" cy="571500"/>
        </p:xfrm>
        <a:graphic>
          <a:graphicData uri="http://schemas.openxmlformats.org/presentationml/2006/ole">
            <mc:AlternateContent xmlns:mc="http://schemas.openxmlformats.org/markup-compatibility/2006">
              <mc:Choice xmlns:v="urn:schemas-microsoft-com:vml" Requires="v">
                <p:oleObj spid="_x0000_s1065" name="Equation" r:id="rId5" imgW="888840" imgH="571320" progId="Equation.DSMT4">
                  <p:embed/>
                </p:oleObj>
              </mc:Choice>
              <mc:Fallback>
                <p:oleObj name="Equation" r:id="rId5" imgW="88884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96" y="2362200"/>
                        <a:ext cx="88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976952" y="2958152"/>
          <a:ext cx="774700" cy="406400"/>
        </p:xfrm>
        <a:graphic>
          <a:graphicData uri="http://schemas.openxmlformats.org/presentationml/2006/ole">
            <mc:AlternateContent xmlns:mc="http://schemas.openxmlformats.org/markup-compatibility/2006">
              <mc:Choice xmlns:v="urn:schemas-microsoft-com:vml" Requires="v">
                <p:oleObj spid="_x0000_s1066" name="Equation" r:id="rId7" imgW="774360" imgH="406080" progId="Equation.DSMT4">
                  <p:embed/>
                </p:oleObj>
              </mc:Choice>
              <mc:Fallback>
                <p:oleObj name="Equation" r:id="rId7" imgW="774360" imgH="406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952" y="2958152"/>
                        <a:ext cx="774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1371600" y="3546144"/>
          <a:ext cx="381000" cy="292100"/>
        </p:xfrm>
        <a:graphic>
          <a:graphicData uri="http://schemas.openxmlformats.org/presentationml/2006/ole">
            <mc:AlternateContent xmlns:mc="http://schemas.openxmlformats.org/markup-compatibility/2006">
              <mc:Choice xmlns:v="urn:schemas-microsoft-com:vml" Requires="v">
                <p:oleObj spid="_x0000_s1067" name="Equation" r:id="rId9" imgW="380880" imgH="291960" progId="Equation.DSMT4">
                  <p:embed/>
                </p:oleObj>
              </mc:Choice>
              <mc:Fallback>
                <p:oleObj name="Equation" r:id="rId9" imgW="380880" imgH="291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546144"/>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1178256" y="3989696"/>
          <a:ext cx="584200" cy="393700"/>
        </p:xfrm>
        <a:graphic>
          <a:graphicData uri="http://schemas.openxmlformats.org/presentationml/2006/ole">
            <mc:AlternateContent xmlns:mc="http://schemas.openxmlformats.org/markup-compatibility/2006">
              <mc:Choice xmlns:v="urn:schemas-microsoft-com:vml" Requires="v">
                <p:oleObj spid="_x0000_s1068" name="Equation" r:id="rId11" imgW="583920" imgH="393480" progId="Equation.DSMT4">
                  <p:embed/>
                </p:oleObj>
              </mc:Choice>
              <mc:Fallback>
                <p:oleObj name="Equation" r:id="rId11" imgW="583920" imgH="3934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8256" y="3989696"/>
                        <a:ext cx="584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9"/>
          <p:cNvGraphicFramePr>
            <a:graphicFrameLocks noChangeAspect="1"/>
          </p:cNvGraphicFramePr>
          <p:nvPr/>
        </p:nvGraphicFramePr>
        <p:xfrm>
          <a:off x="1537648" y="4564040"/>
          <a:ext cx="190500" cy="292100"/>
        </p:xfrm>
        <a:graphic>
          <a:graphicData uri="http://schemas.openxmlformats.org/presentationml/2006/ole">
            <mc:AlternateContent xmlns:mc="http://schemas.openxmlformats.org/markup-compatibility/2006">
              <mc:Choice xmlns:v="urn:schemas-microsoft-com:vml" Requires="v">
                <p:oleObj spid="_x0000_s1069" name="Equation" r:id="rId13" imgW="190440" imgH="291960" progId="Equation.DSMT4">
                  <p:embed/>
                </p:oleObj>
              </mc:Choice>
              <mc:Fallback>
                <p:oleObj name="Equation" r:id="rId13" imgW="19044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7648" y="4564040"/>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0"/>
          <p:cNvGraphicFramePr>
            <a:graphicFrameLocks noChangeAspect="1"/>
          </p:cNvGraphicFramePr>
          <p:nvPr/>
        </p:nvGraphicFramePr>
        <p:xfrm>
          <a:off x="2362200" y="3026392"/>
          <a:ext cx="889000" cy="241300"/>
        </p:xfrm>
        <a:graphic>
          <a:graphicData uri="http://schemas.openxmlformats.org/presentationml/2006/ole">
            <mc:AlternateContent xmlns:mc="http://schemas.openxmlformats.org/markup-compatibility/2006">
              <mc:Choice xmlns:v="urn:schemas-microsoft-com:vml" Requires="v">
                <p:oleObj spid="_x0000_s1070" name="Equation" r:id="rId15" imgW="888840" imgH="241200" progId="Equation.DSMT4">
                  <p:embed/>
                </p:oleObj>
              </mc:Choice>
              <mc:Fallback>
                <p:oleObj name="Equation" r:id="rId15" imgW="888840" imgH="2412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3026392"/>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11"/>
          <p:cNvGraphicFramePr>
            <a:graphicFrameLocks noChangeAspect="1"/>
          </p:cNvGraphicFramePr>
          <p:nvPr/>
        </p:nvGraphicFramePr>
        <p:xfrm>
          <a:off x="2362200" y="4038600"/>
          <a:ext cx="889000" cy="241300"/>
        </p:xfrm>
        <a:graphic>
          <a:graphicData uri="http://schemas.openxmlformats.org/presentationml/2006/ole">
            <mc:AlternateContent xmlns:mc="http://schemas.openxmlformats.org/markup-compatibility/2006">
              <mc:Choice xmlns:v="urn:schemas-microsoft-com:vml" Requires="v">
                <p:oleObj spid="_x0000_s1071" name="Equation" r:id="rId17" imgW="888840" imgH="241200" progId="Equation.DSMT4">
                  <p:embed/>
                </p:oleObj>
              </mc:Choice>
              <mc:Fallback>
                <p:oleObj name="Equation" r:id="rId17" imgW="888840" imgH="2412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4038600"/>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12"/>
          <p:cNvGraphicFramePr>
            <a:graphicFrameLocks noChangeAspect="1"/>
          </p:cNvGraphicFramePr>
          <p:nvPr/>
        </p:nvGraphicFramePr>
        <p:xfrm>
          <a:off x="1135040" y="5576248"/>
          <a:ext cx="1117600" cy="241300"/>
        </p:xfrm>
        <a:graphic>
          <a:graphicData uri="http://schemas.openxmlformats.org/presentationml/2006/ole">
            <mc:AlternateContent xmlns:mc="http://schemas.openxmlformats.org/markup-compatibility/2006">
              <mc:Choice xmlns:v="urn:schemas-microsoft-com:vml" Requires="v">
                <p:oleObj spid="_x0000_s1072" name="Equation" r:id="rId19" imgW="1117440" imgH="241200" progId="Equation.DSMT4">
                  <p:embed/>
                </p:oleObj>
              </mc:Choice>
              <mc:Fallback>
                <p:oleObj name="Equation" r:id="rId19" imgW="1117440" imgH="24120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35040" y="5576248"/>
                        <a:ext cx="1117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13"/>
          <p:cNvGraphicFramePr>
            <a:graphicFrameLocks noChangeAspect="1"/>
          </p:cNvGraphicFramePr>
          <p:nvPr/>
        </p:nvGraphicFramePr>
        <p:xfrm>
          <a:off x="4038600" y="4572000"/>
          <a:ext cx="1270000" cy="241300"/>
        </p:xfrm>
        <a:graphic>
          <a:graphicData uri="http://schemas.openxmlformats.org/presentationml/2006/ole">
            <mc:AlternateContent xmlns:mc="http://schemas.openxmlformats.org/markup-compatibility/2006">
              <mc:Choice xmlns:v="urn:schemas-microsoft-com:vml" Requires="v">
                <p:oleObj spid="_x0000_s1073" name="Equation" r:id="rId21" imgW="1269720" imgH="241200" progId="Equation.DSMT4">
                  <p:embed/>
                </p:oleObj>
              </mc:Choice>
              <mc:Fallback>
                <p:oleObj name="Equation" r:id="rId21" imgW="1269720" imgH="24120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4572000"/>
                        <a:ext cx="1270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14"/>
          <p:cNvGraphicFramePr>
            <a:graphicFrameLocks noChangeAspect="1"/>
          </p:cNvGraphicFramePr>
          <p:nvPr>
            <p:extLst>
              <p:ext uri="{D42A27DB-BD31-4B8C-83A1-F6EECF244321}">
                <p14:modId xmlns:p14="http://schemas.microsoft.com/office/powerpoint/2010/main" val="3478282796"/>
              </p:ext>
            </p:extLst>
          </p:nvPr>
        </p:nvGraphicFramePr>
        <p:xfrm>
          <a:off x="4038600" y="4038600"/>
          <a:ext cx="736600" cy="190500"/>
        </p:xfrm>
        <a:graphic>
          <a:graphicData uri="http://schemas.openxmlformats.org/presentationml/2006/ole">
            <mc:AlternateContent xmlns:mc="http://schemas.openxmlformats.org/markup-compatibility/2006">
              <mc:Choice xmlns:v="urn:schemas-microsoft-com:vml" Requires="v">
                <p:oleObj spid="_x0000_s1074" name="Equation" r:id="rId23" imgW="736560" imgH="190440" progId="Equation.DSMT4">
                  <p:embed/>
                </p:oleObj>
              </mc:Choice>
              <mc:Fallback>
                <p:oleObj name="Equation" r:id="rId23" imgW="736560" imgH="19044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4038600"/>
                        <a:ext cx="736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9" name="Object 15"/>
          <p:cNvGraphicFramePr>
            <a:graphicFrameLocks noChangeAspect="1"/>
          </p:cNvGraphicFramePr>
          <p:nvPr>
            <p:extLst>
              <p:ext uri="{D42A27DB-BD31-4B8C-83A1-F6EECF244321}">
                <p14:modId xmlns:p14="http://schemas.microsoft.com/office/powerpoint/2010/main" val="3215283943"/>
              </p:ext>
            </p:extLst>
          </p:nvPr>
        </p:nvGraphicFramePr>
        <p:xfrm>
          <a:off x="4038600" y="3086100"/>
          <a:ext cx="736600" cy="190500"/>
        </p:xfrm>
        <a:graphic>
          <a:graphicData uri="http://schemas.openxmlformats.org/presentationml/2006/ole">
            <mc:AlternateContent xmlns:mc="http://schemas.openxmlformats.org/markup-compatibility/2006">
              <mc:Choice xmlns:v="urn:schemas-microsoft-com:vml" Requires="v">
                <p:oleObj spid="_x0000_s1075" name="Equation" r:id="rId25" imgW="736560" imgH="190440" progId="Equation.DSMT4">
                  <p:embed/>
                </p:oleObj>
              </mc:Choice>
              <mc:Fallback>
                <p:oleObj name="Equation" r:id="rId25" imgW="736560" imgH="19044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3086100"/>
                        <a:ext cx="736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 name="Object 16"/>
          <p:cNvGraphicFramePr>
            <a:graphicFrameLocks noChangeAspect="1"/>
          </p:cNvGraphicFramePr>
          <p:nvPr/>
        </p:nvGraphicFramePr>
        <p:xfrm>
          <a:off x="3456296" y="3012744"/>
          <a:ext cx="381000" cy="292100"/>
        </p:xfrm>
        <a:graphic>
          <a:graphicData uri="http://schemas.openxmlformats.org/presentationml/2006/ole">
            <mc:AlternateContent xmlns:mc="http://schemas.openxmlformats.org/markup-compatibility/2006">
              <mc:Choice xmlns:v="urn:schemas-microsoft-com:vml" Requires="v">
                <p:oleObj spid="_x0000_s1076" name="Equation" r:id="rId26" imgW="380880" imgH="291960" progId="Equation.DSMT4">
                  <p:embed/>
                </p:oleObj>
              </mc:Choice>
              <mc:Fallback>
                <p:oleObj name="Equation" r:id="rId26" imgW="380880" imgH="291960" progId="Equation.DSMT4">
                  <p:embed/>
                  <p:pic>
                    <p:nvPicPr>
                      <p:cNvPr id="0"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56296" y="3012744"/>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1" name="Object 17"/>
          <p:cNvGraphicFramePr>
            <a:graphicFrameLocks noChangeAspect="1"/>
          </p:cNvGraphicFramePr>
          <p:nvPr/>
        </p:nvGraphicFramePr>
        <p:xfrm>
          <a:off x="3442648" y="3962400"/>
          <a:ext cx="393700" cy="406400"/>
        </p:xfrm>
        <a:graphic>
          <a:graphicData uri="http://schemas.openxmlformats.org/presentationml/2006/ole">
            <mc:AlternateContent xmlns:mc="http://schemas.openxmlformats.org/markup-compatibility/2006">
              <mc:Choice xmlns:v="urn:schemas-microsoft-com:vml" Requires="v">
                <p:oleObj spid="_x0000_s1077" name="Equation" r:id="rId28" imgW="393480" imgH="406080" progId="Equation.DSMT4">
                  <p:embed/>
                </p:oleObj>
              </mc:Choice>
              <mc:Fallback>
                <p:oleObj name="Equation" r:id="rId28" imgW="393480" imgH="406080" progId="Equation.DSMT4">
                  <p:embed/>
                  <p:pic>
                    <p:nvPicPr>
                      <p:cNvPr id="0"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42648" y="3962400"/>
                        <a:ext cx="393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2" name="Object 18"/>
          <p:cNvGraphicFramePr>
            <a:graphicFrameLocks noChangeAspect="1"/>
          </p:cNvGraphicFramePr>
          <p:nvPr/>
        </p:nvGraphicFramePr>
        <p:xfrm>
          <a:off x="3469944" y="4536744"/>
          <a:ext cx="381000" cy="292100"/>
        </p:xfrm>
        <a:graphic>
          <a:graphicData uri="http://schemas.openxmlformats.org/presentationml/2006/ole">
            <mc:AlternateContent xmlns:mc="http://schemas.openxmlformats.org/markup-compatibility/2006">
              <mc:Choice xmlns:v="urn:schemas-microsoft-com:vml" Requires="v">
                <p:oleObj spid="_x0000_s1078" name="Equation" r:id="rId30" imgW="380880" imgH="291960" progId="Equation.DSMT4">
                  <p:embed/>
                </p:oleObj>
              </mc:Choice>
              <mc:Fallback>
                <p:oleObj name="Equation" r:id="rId30" imgW="380880" imgH="291960" progId="Equation.DSMT4">
                  <p:embed/>
                  <p:pic>
                    <p:nvPicPr>
                      <p:cNvPr id="0" name="Picture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69944" y="4536744"/>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3" name="Object 19"/>
          <p:cNvGraphicFramePr>
            <a:graphicFrameLocks noChangeAspect="1"/>
          </p:cNvGraphicFramePr>
          <p:nvPr/>
        </p:nvGraphicFramePr>
        <p:xfrm>
          <a:off x="5486400" y="2971800"/>
          <a:ext cx="1346200" cy="279400"/>
        </p:xfrm>
        <a:graphic>
          <a:graphicData uri="http://schemas.openxmlformats.org/presentationml/2006/ole">
            <mc:AlternateContent xmlns:mc="http://schemas.openxmlformats.org/markup-compatibility/2006">
              <mc:Choice xmlns:v="urn:schemas-microsoft-com:vml" Requires="v">
                <p:oleObj spid="_x0000_s1079" name="Equation" r:id="rId32" imgW="1346040" imgH="279360" progId="Equation.DSMT4">
                  <p:embed/>
                </p:oleObj>
              </mc:Choice>
              <mc:Fallback>
                <p:oleObj name="Equation" r:id="rId32" imgW="1346040" imgH="279360" progId="Equation.DSMT4">
                  <p:embed/>
                  <p:pic>
                    <p:nvPicPr>
                      <p:cNvPr id="0" name="Picture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86400" y="2971800"/>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 name="Object 20"/>
          <p:cNvGraphicFramePr>
            <a:graphicFrameLocks noChangeAspect="1"/>
          </p:cNvGraphicFramePr>
          <p:nvPr/>
        </p:nvGraphicFramePr>
        <p:xfrm>
          <a:off x="5492088" y="3464256"/>
          <a:ext cx="3479800" cy="533400"/>
        </p:xfrm>
        <a:graphic>
          <a:graphicData uri="http://schemas.openxmlformats.org/presentationml/2006/ole">
            <mc:AlternateContent xmlns:mc="http://schemas.openxmlformats.org/markup-compatibility/2006">
              <mc:Choice xmlns:v="urn:schemas-microsoft-com:vml" Requires="v">
                <p:oleObj spid="_x0000_s1080" name="Equation" r:id="rId34" imgW="3479760" imgH="533160" progId="Equation.DSMT4">
                  <p:embed/>
                </p:oleObj>
              </mc:Choice>
              <mc:Fallback>
                <p:oleObj name="Equation" r:id="rId34" imgW="3479760" imgH="533160" progId="Equation.DSMT4">
                  <p:embed/>
                  <p:pic>
                    <p:nvPicPr>
                      <p:cNvPr id="0"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92088" y="3464256"/>
                        <a:ext cx="347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5" name="Object 21"/>
          <p:cNvGraphicFramePr>
            <a:graphicFrameLocks noChangeAspect="1"/>
          </p:cNvGraphicFramePr>
          <p:nvPr/>
        </p:nvGraphicFramePr>
        <p:xfrm>
          <a:off x="5486400" y="4114800"/>
          <a:ext cx="1092200" cy="279400"/>
        </p:xfrm>
        <a:graphic>
          <a:graphicData uri="http://schemas.openxmlformats.org/presentationml/2006/ole">
            <mc:AlternateContent xmlns:mc="http://schemas.openxmlformats.org/markup-compatibility/2006">
              <mc:Choice xmlns:v="urn:schemas-microsoft-com:vml" Requires="v">
                <p:oleObj spid="_x0000_s1081" name="Equation" r:id="rId36" imgW="1091880" imgH="279360" progId="Equation.DSMT4">
                  <p:embed/>
                </p:oleObj>
              </mc:Choice>
              <mc:Fallback>
                <p:oleObj name="Equation" r:id="rId36" imgW="1091880" imgH="279360" progId="Equation.DSMT4">
                  <p:embed/>
                  <p:pic>
                    <p:nvPicPr>
                      <p:cNvPr id="0" name="Picture 2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486400" y="411480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The quotient should be near 7.</a:t>
            </a:r>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dirty="0"/>
          </a:p>
          <a:p>
            <a:r>
              <a:rPr lang="en-US" dirty="0"/>
              <a:t>In this case, the quotient is the same as the estimated value. The true remainder is different.</a:t>
            </a:r>
          </a:p>
        </p:txBody>
      </p:sp>
      <p:graphicFrame>
        <p:nvGraphicFramePr>
          <p:cNvPr id="23555" name="Object 3"/>
          <p:cNvGraphicFramePr>
            <a:graphicFrameLocks noChangeAspect="1"/>
          </p:cNvGraphicFramePr>
          <p:nvPr/>
        </p:nvGraphicFramePr>
        <p:xfrm>
          <a:off x="3344840" y="2536208"/>
          <a:ext cx="1079500" cy="571500"/>
        </p:xfrm>
        <a:graphic>
          <a:graphicData uri="http://schemas.openxmlformats.org/presentationml/2006/ole">
            <mc:AlternateContent xmlns:mc="http://schemas.openxmlformats.org/markup-compatibility/2006">
              <mc:Choice xmlns:v="urn:schemas-microsoft-com:vml" Requires="v">
                <p:oleObj spid="_x0000_s23567" name="Equation" r:id="rId3" imgW="1079280" imgH="571320" progId="Equation.DSMT4">
                  <p:embed/>
                </p:oleObj>
              </mc:Choice>
              <mc:Fallback>
                <p:oleObj name="Equation" r:id="rId3" imgW="107928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40" y="2536208"/>
                        <a:ext cx="1079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3837296" y="3167416"/>
          <a:ext cx="558800" cy="406400"/>
        </p:xfrm>
        <a:graphic>
          <a:graphicData uri="http://schemas.openxmlformats.org/presentationml/2006/ole">
            <mc:AlternateContent xmlns:mc="http://schemas.openxmlformats.org/markup-compatibility/2006">
              <mc:Choice xmlns:v="urn:schemas-microsoft-com:vml" Requires="v">
                <p:oleObj spid="_x0000_s23568" name="Equation" r:id="rId5" imgW="558720" imgH="406080" progId="Equation.DSMT4">
                  <p:embed/>
                </p:oleObj>
              </mc:Choice>
              <mc:Fallback>
                <p:oleObj name="Equation" r:id="rId5" imgW="558720" imgH="406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7296" y="3167416"/>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4038600" y="3728112"/>
          <a:ext cx="368300" cy="292100"/>
        </p:xfrm>
        <a:graphic>
          <a:graphicData uri="http://schemas.openxmlformats.org/presentationml/2006/ole">
            <mc:AlternateContent xmlns:mc="http://schemas.openxmlformats.org/markup-compatibility/2006">
              <mc:Choice xmlns:v="urn:schemas-microsoft-com:vml" Requires="v">
                <p:oleObj spid="_x0000_s23569" name="Equation" r:id="rId7" imgW="368280" imgH="291960" progId="Equation.DSMT4">
                  <p:embed/>
                </p:oleObj>
              </mc:Choice>
              <mc:Fallback>
                <p:oleObj name="Equation" r:id="rId7" imgW="3682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728112"/>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4191000" y="2209800"/>
          <a:ext cx="203200" cy="279400"/>
        </p:xfrm>
        <a:graphic>
          <a:graphicData uri="http://schemas.openxmlformats.org/presentationml/2006/ole">
            <mc:AlternateContent xmlns:mc="http://schemas.openxmlformats.org/markup-compatibility/2006">
              <mc:Choice xmlns:v="urn:schemas-microsoft-com:vml" Requires="v">
                <p:oleObj spid="_x0000_s23570" name="Equation" r:id="rId9" imgW="203040" imgH="279360" progId="Equation.DSMT4">
                  <p:embed/>
                </p:oleObj>
              </mc:Choice>
              <mc:Fallback>
                <p:oleObj name="Equation" r:id="rId9" imgW="20304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220980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4724400" y="2238044"/>
          <a:ext cx="927100" cy="266700"/>
        </p:xfrm>
        <a:graphic>
          <a:graphicData uri="http://schemas.openxmlformats.org/presentationml/2006/ole">
            <mc:AlternateContent xmlns:mc="http://schemas.openxmlformats.org/markup-compatibility/2006">
              <mc:Choice xmlns:v="urn:schemas-microsoft-com:vml" Requires="v">
                <p:oleObj spid="_x0000_s23571" name="Equation" r:id="rId11" imgW="927000" imgH="266400" progId="Equation.DSMT4">
                  <p:embed/>
                </p:oleObj>
              </mc:Choice>
              <mc:Fallback>
                <p:oleObj name="Equation" r:id="rId11" imgW="927000" imgH="266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2238044"/>
                        <a:ext cx="927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4738048" y="3741760"/>
          <a:ext cx="1117600" cy="241300"/>
        </p:xfrm>
        <a:graphic>
          <a:graphicData uri="http://schemas.openxmlformats.org/presentationml/2006/ole">
            <mc:AlternateContent xmlns:mc="http://schemas.openxmlformats.org/markup-compatibility/2006">
              <mc:Choice xmlns:v="urn:schemas-microsoft-com:vml" Requires="v">
                <p:oleObj spid="_x0000_s23572" name="Equation" r:id="rId13" imgW="1117440" imgH="241200" progId="Equation.DSMT4">
                  <p:embed/>
                </p:oleObj>
              </mc:Choice>
              <mc:Fallback>
                <p:oleObj name="Equation" r:id="rId13" imgW="1117440" imgH="2412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048" y="3741760"/>
                        <a:ext cx="1117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a:t>
            </a:r>
          </a:p>
        </p:txBody>
      </p:sp>
      <p:sp>
        <p:nvSpPr>
          <p:cNvPr id="3" name="Content Placeholder 2"/>
          <p:cNvSpPr>
            <a:spLocks noGrp="1"/>
          </p:cNvSpPr>
          <p:nvPr>
            <p:ph idx="1"/>
          </p:nvPr>
        </p:nvSpPr>
        <p:spPr/>
        <p:txBody>
          <a:bodyPr/>
          <a:lstStyle/>
          <a:p>
            <a:pPr>
              <a:tabLst>
                <a:tab pos="463550" algn="l"/>
              </a:tabLst>
            </a:pPr>
            <a:r>
              <a:rPr lang="en-US" dirty="0"/>
              <a:t>Estimate the quotient </a:t>
            </a:r>
            <a:r>
              <a:rPr lang="en-US" dirty="0">
                <a:solidFill>
                  <a:srgbClr val="0000FF"/>
                </a:solidFill>
              </a:rPr>
              <a:t>48,062 ÷ 26</a:t>
            </a:r>
            <a:r>
              <a:rPr lang="en-US" dirty="0"/>
              <a:t>; then find the quotient. </a:t>
            </a:r>
          </a:p>
          <a:p>
            <a:pPr>
              <a:tabLst>
                <a:tab pos="463550" algn="l"/>
              </a:tabLst>
            </a:pPr>
            <a:r>
              <a:rPr lang="en-US" b="1" dirty="0"/>
              <a:t>Solution </a:t>
            </a:r>
          </a:p>
          <a:p>
            <a:pPr>
              <a:tabLst>
                <a:tab pos="463550" algn="l"/>
              </a:tabLst>
            </a:pPr>
            <a:r>
              <a:rPr lang="fr-FR" b="1" dirty="0"/>
              <a:t>a.	</a:t>
            </a:r>
            <a:r>
              <a:rPr lang="fr-FR" dirty="0"/>
              <a:t>Estimation: </a:t>
            </a:r>
            <a:r>
              <a:rPr lang="fr-FR" dirty="0">
                <a:solidFill>
                  <a:srgbClr val="0000FF"/>
                </a:solidFill>
              </a:rPr>
              <a:t>48,062 ÷ 26 </a:t>
            </a:r>
            <a:r>
              <a:rPr lang="fr-FR" dirty="0"/>
              <a:t>	</a:t>
            </a:r>
            <a:r>
              <a:rPr lang="fr-FR" dirty="0">
                <a:solidFill>
                  <a:srgbClr val="000099"/>
                </a:solidFill>
              </a:rPr>
              <a:t>50,000 ÷ 30</a:t>
            </a:r>
            <a:endParaRPr lang="en-US" dirty="0">
              <a:solidFill>
                <a:srgbClr val="000099"/>
              </a:solidFill>
            </a:endParaRPr>
          </a:p>
        </p:txBody>
      </p:sp>
      <p:cxnSp>
        <p:nvCxnSpPr>
          <p:cNvPr id="4" name="Straight Arrow Connector 3"/>
          <p:cNvCxnSpPr/>
          <p:nvPr/>
        </p:nvCxnSpPr>
        <p:spPr>
          <a:xfrm flipH="1" flipV="1">
            <a:off x="4480560" y="2971800"/>
            <a:ext cx="54864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4" name="Content Placeholder 3"/>
          <p:cNvSpPr>
            <a:spLocks noGrp="1"/>
          </p:cNvSpPr>
          <p:nvPr>
            <p:ph idx="1"/>
          </p:nvPr>
        </p:nvSpPr>
        <p:spPr/>
        <p:txBody>
          <a:bodyPr/>
          <a:lstStyle/>
          <a:p>
            <a:endParaRPr lang="en-US" dirty="0"/>
          </a:p>
          <a:p>
            <a:endParaRPr lang="en-US" dirty="0"/>
          </a:p>
        </p:txBody>
      </p:sp>
      <p:graphicFrame>
        <p:nvGraphicFramePr>
          <p:cNvPr id="24579" name="Object 3"/>
          <p:cNvGraphicFramePr>
            <a:graphicFrameLocks noChangeAspect="1"/>
          </p:cNvGraphicFramePr>
          <p:nvPr/>
        </p:nvGraphicFramePr>
        <p:xfrm>
          <a:off x="4321792" y="1410648"/>
          <a:ext cx="2311400" cy="266700"/>
        </p:xfrm>
        <a:graphic>
          <a:graphicData uri="http://schemas.openxmlformats.org/presentationml/2006/ole">
            <mc:AlternateContent xmlns:mc="http://schemas.openxmlformats.org/markup-compatibility/2006">
              <mc:Choice xmlns:v="urn:schemas-microsoft-com:vml" Requires="v">
                <p:oleObj spid="_x0000_s24608" name="Equation" r:id="rId3" imgW="2311200" imgH="266400" progId="Equation.DSMT4">
                  <p:embed/>
                </p:oleObj>
              </mc:Choice>
              <mc:Fallback>
                <p:oleObj name="Equation" r:id="rId3" imgW="2311200" imgH="266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792" y="1410648"/>
                        <a:ext cx="23114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2514600" y="1752600"/>
          <a:ext cx="1574800" cy="571500"/>
        </p:xfrm>
        <a:graphic>
          <a:graphicData uri="http://schemas.openxmlformats.org/presentationml/2006/ole">
            <mc:AlternateContent xmlns:mc="http://schemas.openxmlformats.org/markup-compatibility/2006">
              <mc:Choice xmlns:v="urn:schemas-microsoft-com:vml" Requires="v">
                <p:oleObj spid="_x0000_s24609" name="Equation" r:id="rId5" imgW="1574640" imgH="571320" progId="Equation.DSMT4">
                  <p:embed/>
                </p:oleObj>
              </mc:Choice>
              <mc:Fallback>
                <p:oleObj name="Equation" r:id="rId5" imgW="157464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752600"/>
                        <a:ext cx="1574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2999096" y="2286000"/>
          <a:ext cx="381000" cy="406400"/>
        </p:xfrm>
        <a:graphic>
          <a:graphicData uri="http://schemas.openxmlformats.org/presentationml/2006/ole">
            <mc:AlternateContent xmlns:mc="http://schemas.openxmlformats.org/markup-compatibility/2006">
              <mc:Choice xmlns:v="urn:schemas-microsoft-com:vml" Requires="v">
                <p:oleObj spid="_x0000_s24610" name="Equation" r:id="rId7" imgW="380880" imgH="406080" progId="Equation.DSMT4">
                  <p:embed/>
                </p:oleObj>
              </mc:Choice>
              <mc:Fallback>
                <p:oleObj name="Equation" r:id="rId7" imgW="380880" imgH="406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9096" y="2286000"/>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2999096" y="2756848"/>
          <a:ext cx="647700" cy="381000"/>
        </p:xfrm>
        <a:graphic>
          <a:graphicData uri="http://schemas.openxmlformats.org/presentationml/2006/ole">
            <mc:AlternateContent xmlns:mc="http://schemas.openxmlformats.org/markup-compatibility/2006">
              <mc:Choice xmlns:v="urn:schemas-microsoft-com:vml" Requires="v">
                <p:oleObj spid="_x0000_s24611" name="Equation" r:id="rId9" imgW="647640" imgH="380880" progId="Equation.DSMT4">
                  <p:embed/>
                </p:oleObj>
              </mc:Choice>
              <mc:Fallback>
                <p:oleObj name="Equation" r:id="rId9" imgW="647640" imgH="380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9096" y="2756848"/>
                        <a:ext cx="64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3012744" y="3137848"/>
          <a:ext cx="647700" cy="495300"/>
        </p:xfrm>
        <a:graphic>
          <a:graphicData uri="http://schemas.openxmlformats.org/presentationml/2006/ole">
            <mc:AlternateContent xmlns:mc="http://schemas.openxmlformats.org/markup-compatibility/2006">
              <mc:Choice xmlns:v="urn:schemas-microsoft-com:vml" Requires="v">
                <p:oleObj spid="_x0000_s24612" name="Equation" r:id="rId11" imgW="647640" imgH="495000" progId="Equation.DSMT4">
                  <p:embed/>
                </p:oleObj>
              </mc:Choice>
              <mc:Fallback>
                <p:oleObj name="Equation" r:id="rId11" imgW="647640" imgH="4950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2744" y="3137848"/>
                        <a:ext cx="64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3151496" y="3671248"/>
          <a:ext cx="647700" cy="381000"/>
        </p:xfrm>
        <a:graphic>
          <a:graphicData uri="http://schemas.openxmlformats.org/presentationml/2006/ole">
            <mc:AlternateContent xmlns:mc="http://schemas.openxmlformats.org/markup-compatibility/2006">
              <mc:Choice xmlns:v="urn:schemas-microsoft-com:vml" Requires="v">
                <p:oleObj spid="_x0000_s24613" name="Equation" r:id="rId13" imgW="647640" imgH="380880" progId="Equation.DSMT4">
                  <p:embed/>
                </p:oleObj>
              </mc:Choice>
              <mc:Fallback>
                <p:oleObj name="Equation" r:id="rId13" imgW="647640" imgH="3808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1496" y="3671248"/>
                        <a:ext cx="64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3178792" y="4052248"/>
          <a:ext cx="685800" cy="495300"/>
        </p:xfrm>
        <a:graphic>
          <a:graphicData uri="http://schemas.openxmlformats.org/presentationml/2006/ole">
            <mc:AlternateContent xmlns:mc="http://schemas.openxmlformats.org/markup-compatibility/2006">
              <mc:Choice xmlns:v="urn:schemas-microsoft-com:vml" Requires="v">
                <p:oleObj spid="_x0000_s24614" name="Equation" r:id="rId15" imgW="685800" imgH="495000" progId="Equation.DSMT4">
                  <p:embed/>
                </p:oleObj>
              </mc:Choice>
              <mc:Fallback>
                <p:oleObj name="Equation" r:id="rId15" imgW="685800" imgH="4950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8792" y="4052248"/>
                        <a:ext cx="68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3429000" y="4607256"/>
          <a:ext cx="558800" cy="292100"/>
        </p:xfrm>
        <a:graphic>
          <a:graphicData uri="http://schemas.openxmlformats.org/presentationml/2006/ole">
            <mc:AlternateContent xmlns:mc="http://schemas.openxmlformats.org/markup-compatibility/2006">
              <mc:Choice xmlns:v="urn:schemas-microsoft-com:vml" Requires="v">
                <p:oleObj spid="_x0000_s24615" name="Equation" r:id="rId17" imgW="558720" imgH="291960" progId="Equation.DSMT4">
                  <p:embed/>
                </p:oleObj>
              </mc:Choice>
              <mc:Fallback>
                <p:oleObj name="Equation" r:id="rId17" imgW="558720" imgH="2919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9000" y="4607256"/>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8" name="Object 12"/>
          <p:cNvGraphicFramePr>
            <a:graphicFrameLocks noChangeAspect="1"/>
          </p:cNvGraphicFramePr>
          <p:nvPr/>
        </p:nvGraphicFramePr>
        <p:xfrm>
          <a:off x="3415352" y="4993944"/>
          <a:ext cx="609600" cy="495300"/>
        </p:xfrm>
        <a:graphic>
          <a:graphicData uri="http://schemas.openxmlformats.org/presentationml/2006/ole">
            <mc:AlternateContent xmlns:mc="http://schemas.openxmlformats.org/markup-compatibility/2006">
              <mc:Choice xmlns:v="urn:schemas-microsoft-com:vml" Requires="v">
                <p:oleObj spid="_x0000_s24616" name="Equation" r:id="rId19" imgW="609480" imgH="495000" progId="Equation.DSMT4">
                  <p:embed/>
                </p:oleObj>
              </mc:Choice>
              <mc:Fallback>
                <p:oleObj name="Equation" r:id="rId19" imgW="609480" imgH="49500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15352" y="4993944"/>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13"/>
          <p:cNvGraphicFramePr>
            <a:graphicFrameLocks noChangeAspect="1"/>
          </p:cNvGraphicFramePr>
          <p:nvPr/>
        </p:nvGraphicFramePr>
        <p:xfrm>
          <a:off x="3595048" y="5535304"/>
          <a:ext cx="381000" cy="292100"/>
        </p:xfrm>
        <a:graphic>
          <a:graphicData uri="http://schemas.openxmlformats.org/presentationml/2006/ole">
            <mc:AlternateContent xmlns:mc="http://schemas.openxmlformats.org/markup-compatibility/2006">
              <mc:Choice xmlns:v="urn:schemas-microsoft-com:vml" Requires="v">
                <p:oleObj spid="_x0000_s24617" name="Equation" r:id="rId21" imgW="380880" imgH="291960" progId="Equation.DSMT4">
                  <p:embed/>
                </p:oleObj>
              </mc:Choice>
              <mc:Fallback>
                <p:oleObj name="Equation" r:id="rId21" imgW="380880" imgH="2919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95048" y="5535304"/>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14"/>
          <p:cNvGraphicFramePr>
            <a:graphicFrameLocks noChangeAspect="1"/>
          </p:cNvGraphicFramePr>
          <p:nvPr/>
        </p:nvGraphicFramePr>
        <p:xfrm>
          <a:off x="3225395" y="1371600"/>
          <a:ext cx="190500" cy="279400"/>
        </p:xfrm>
        <a:graphic>
          <a:graphicData uri="http://schemas.openxmlformats.org/presentationml/2006/ole">
            <mc:AlternateContent xmlns:mc="http://schemas.openxmlformats.org/markup-compatibility/2006">
              <mc:Choice xmlns:v="urn:schemas-microsoft-com:vml" Requires="v">
                <p:oleObj spid="_x0000_s24618" name="Equation" r:id="rId23" imgW="190440" imgH="279360" progId="Equation.DSMT4">
                  <p:embed/>
                </p:oleObj>
              </mc:Choice>
              <mc:Fallback>
                <p:oleObj name="Equation" r:id="rId23" imgW="190440" imgH="2793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25395" y="13716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1" name="Object 15"/>
          <p:cNvGraphicFramePr>
            <a:graphicFrameLocks noChangeAspect="1"/>
          </p:cNvGraphicFramePr>
          <p:nvPr/>
        </p:nvGraphicFramePr>
        <p:xfrm>
          <a:off x="3477904" y="1371600"/>
          <a:ext cx="203200" cy="292100"/>
        </p:xfrm>
        <a:graphic>
          <a:graphicData uri="http://schemas.openxmlformats.org/presentationml/2006/ole">
            <mc:AlternateContent xmlns:mc="http://schemas.openxmlformats.org/markup-compatibility/2006">
              <mc:Choice xmlns:v="urn:schemas-microsoft-com:vml" Requires="v">
                <p:oleObj spid="_x0000_s24619" name="Equation" r:id="rId25" imgW="203040" imgH="291960" progId="Equation.DSMT4">
                  <p:embed/>
                </p:oleObj>
              </mc:Choice>
              <mc:Fallback>
                <p:oleObj name="Equation" r:id="rId25" imgW="203040" imgH="29196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77904" y="13716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2" name="Object 16"/>
          <p:cNvGraphicFramePr>
            <a:graphicFrameLocks noChangeAspect="1"/>
          </p:cNvGraphicFramePr>
          <p:nvPr/>
        </p:nvGraphicFramePr>
        <p:xfrm>
          <a:off x="3657600" y="1371600"/>
          <a:ext cx="203200" cy="292100"/>
        </p:xfrm>
        <a:graphic>
          <a:graphicData uri="http://schemas.openxmlformats.org/presentationml/2006/ole">
            <mc:AlternateContent xmlns:mc="http://schemas.openxmlformats.org/markup-compatibility/2006">
              <mc:Choice xmlns:v="urn:schemas-microsoft-com:vml" Requires="v">
                <p:oleObj spid="_x0000_s24620" name="Equation" r:id="rId27" imgW="203040" imgH="291960" progId="Equation.DSMT4">
                  <p:embed/>
                </p:oleObj>
              </mc:Choice>
              <mc:Fallback>
                <p:oleObj name="Equation" r:id="rId27" imgW="203040" imgH="29196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7600" y="13716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3" name="Object 17"/>
          <p:cNvGraphicFramePr>
            <a:graphicFrameLocks noChangeAspect="1"/>
          </p:cNvGraphicFramePr>
          <p:nvPr/>
        </p:nvGraphicFramePr>
        <p:xfrm>
          <a:off x="3837296" y="1372548"/>
          <a:ext cx="203200" cy="292100"/>
        </p:xfrm>
        <a:graphic>
          <a:graphicData uri="http://schemas.openxmlformats.org/presentationml/2006/ole">
            <mc:AlternateContent xmlns:mc="http://schemas.openxmlformats.org/markup-compatibility/2006">
              <mc:Choice xmlns:v="urn:schemas-microsoft-com:vml" Requires="v">
                <p:oleObj spid="_x0000_s24621" name="Equation" r:id="rId28" imgW="203040" imgH="291960" progId="Equation.DSMT4">
                  <p:embed/>
                </p:oleObj>
              </mc:Choice>
              <mc:Fallback>
                <p:oleObj name="Equation" r:id="rId28" imgW="203040" imgH="29196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37296" y="1372548"/>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5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(cont.)</a:t>
            </a:r>
          </a:p>
        </p:txBody>
      </p:sp>
      <p:sp>
        <p:nvSpPr>
          <p:cNvPr id="3" name="Content Placeholder 2"/>
          <p:cNvSpPr>
            <a:spLocks noGrp="1"/>
          </p:cNvSpPr>
          <p:nvPr>
            <p:ph idx="1"/>
          </p:nvPr>
        </p:nvSpPr>
        <p:spPr>
          <a:xfrm>
            <a:off x="457200" y="976952"/>
            <a:ext cx="8229600" cy="4572000"/>
          </a:xfrm>
        </p:spPr>
        <p:txBody>
          <a:bodyPr/>
          <a:lstStyle/>
          <a:p>
            <a:pPr>
              <a:tabLst>
                <a:tab pos="463550" algn="l"/>
              </a:tabLst>
            </a:pPr>
            <a:r>
              <a:rPr lang="en-US" b="1" dirty="0"/>
              <a:t>b.	</a:t>
            </a:r>
            <a:r>
              <a:rPr lang="en-US" dirty="0"/>
              <a:t>The quotient should be near 1600 or 1700.</a:t>
            </a:r>
            <a:r>
              <a:rPr lang="en-US" b="1" dirty="0"/>
              <a:t> </a:t>
            </a:r>
            <a:endParaRPr lang="en-US" dirty="0"/>
          </a:p>
        </p:txBody>
      </p:sp>
      <p:graphicFrame>
        <p:nvGraphicFramePr>
          <p:cNvPr id="25603" name="Object 3"/>
          <p:cNvGraphicFramePr>
            <a:graphicFrameLocks noChangeAspect="1"/>
          </p:cNvGraphicFramePr>
          <p:nvPr/>
        </p:nvGraphicFramePr>
        <p:xfrm>
          <a:off x="3780740" y="1524000"/>
          <a:ext cx="190500" cy="279400"/>
        </p:xfrm>
        <a:graphic>
          <a:graphicData uri="http://schemas.openxmlformats.org/presentationml/2006/ole">
            <mc:AlternateContent xmlns:mc="http://schemas.openxmlformats.org/markup-compatibility/2006">
              <mc:Choice xmlns:v="urn:schemas-microsoft-com:vml" Requires="v">
                <p:oleObj spid="_x0000_s25631" name="Equation" r:id="rId3" imgW="190440" imgH="279360" progId="Equation.DSMT4">
                  <p:embed/>
                </p:oleObj>
              </mc:Choice>
              <mc:Fallback>
                <p:oleObj name="Equation" r:id="rId3" imgW="19044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0" y="15240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4038600" y="1524000"/>
          <a:ext cx="203200" cy="292100"/>
        </p:xfrm>
        <a:graphic>
          <a:graphicData uri="http://schemas.openxmlformats.org/presentationml/2006/ole">
            <mc:AlternateContent xmlns:mc="http://schemas.openxmlformats.org/markup-compatibility/2006">
              <mc:Choice xmlns:v="urn:schemas-microsoft-com:vml" Requires="v">
                <p:oleObj spid="_x0000_s25632" name="Equation" r:id="rId5" imgW="203040" imgH="291960" progId="Equation.DSMT4">
                  <p:embed/>
                </p:oleObj>
              </mc:Choice>
              <mc:Fallback>
                <p:oleObj name="Equation" r:id="rId5" imgW="20304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5240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4231944" y="1524000"/>
          <a:ext cx="215900" cy="279400"/>
        </p:xfrm>
        <a:graphic>
          <a:graphicData uri="http://schemas.openxmlformats.org/presentationml/2006/ole">
            <mc:AlternateContent xmlns:mc="http://schemas.openxmlformats.org/markup-compatibility/2006">
              <mc:Choice xmlns:v="urn:schemas-microsoft-com:vml" Requires="v">
                <p:oleObj spid="_x0000_s25633" name="Equation" r:id="rId7" imgW="215640" imgH="279360" progId="Equation.DSMT4">
                  <p:embed/>
                </p:oleObj>
              </mc:Choice>
              <mc:Fallback>
                <p:oleObj name="Equation" r:id="rId7" imgW="21564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1944" y="1524000"/>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4419600" y="1524000"/>
          <a:ext cx="203200" cy="292100"/>
        </p:xfrm>
        <a:graphic>
          <a:graphicData uri="http://schemas.openxmlformats.org/presentationml/2006/ole">
            <mc:AlternateContent xmlns:mc="http://schemas.openxmlformats.org/markup-compatibility/2006">
              <mc:Choice xmlns:v="urn:schemas-microsoft-com:vml" Requires="v">
                <p:oleObj spid="_x0000_s25634" name="Equation" r:id="rId9" imgW="203040" imgH="291960" progId="Equation.DSMT4">
                  <p:embed/>
                </p:oleObj>
              </mc:Choice>
              <mc:Fallback>
                <p:oleObj name="Equation" r:id="rId9" imgW="2030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5240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3581400" y="2378120"/>
          <a:ext cx="381000" cy="406400"/>
        </p:xfrm>
        <a:graphic>
          <a:graphicData uri="http://schemas.openxmlformats.org/presentationml/2006/ole">
            <mc:AlternateContent xmlns:mc="http://schemas.openxmlformats.org/markup-compatibility/2006">
              <mc:Choice xmlns:v="urn:schemas-microsoft-com:vml" Requires="v">
                <p:oleObj spid="_x0000_s25635" name="Equation" r:id="rId11" imgW="380880" imgH="406080" progId="Equation.DSMT4">
                  <p:embed/>
                </p:oleObj>
              </mc:Choice>
              <mc:Fallback>
                <p:oleObj name="Equation" r:id="rId11" imgW="380880" imgH="406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2378120"/>
                        <a:ext cx="381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3608696" y="2841008"/>
          <a:ext cx="584200" cy="381000"/>
        </p:xfrm>
        <a:graphic>
          <a:graphicData uri="http://schemas.openxmlformats.org/presentationml/2006/ole">
            <mc:AlternateContent xmlns:mc="http://schemas.openxmlformats.org/markup-compatibility/2006">
              <mc:Choice xmlns:v="urn:schemas-microsoft-com:vml" Requires="v">
                <p:oleObj spid="_x0000_s25636" name="Equation" r:id="rId13" imgW="583920" imgH="380880" progId="Equation.DSMT4">
                  <p:embed/>
                </p:oleObj>
              </mc:Choice>
              <mc:Fallback>
                <p:oleObj name="Equation" r:id="rId13" imgW="583920" imgH="3808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8696" y="2841008"/>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3595048" y="3235656"/>
          <a:ext cx="584200" cy="495300"/>
        </p:xfrm>
        <a:graphic>
          <a:graphicData uri="http://schemas.openxmlformats.org/presentationml/2006/ole">
            <mc:AlternateContent xmlns:mc="http://schemas.openxmlformats.org/markup-compatibility/2006">
              <mc:Choice xmlns:v="urn:schemas-microsoft-com:vml" Requires="v">
                <p:oleObj spid="_x0000_s25637" name="Equation" r:id="rId15" imgW="583920" imgH="495000" progId="Equation.DSMT4">
                  <p:embed/>
                </p:oleObj>
              </mc:Choice>
              <mc:Fallback>
                <p:oleObj name="Equation" r:id="rId15" imgW="583920" imgH="4950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5048" y="3235656"/>
                        <a:ext cx="584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0" name="Object 10"/>
          <p:cNvGraphicFramePr>
            <a:graphicFrameLocks noChangeAspect="1"/>
          </p:cNvGraphicFramePr>
          <p:nvPr/>
        </p:nvGraphicFramePr>
        <p:xfrm>
          <a:off x="3796352" y="3769056"/>
          <a:ext cx="558800" cy="381000"/>
        </p:xfrm>
        <a:graphic>
          <a:graphicData uri="http://schemas.openxmlformats.org/presentationml/2006/ole">
            <mc:AlternateContent xmlns:mc="http://schemas.openxmlformats.org/markup-compatibility/2006">
              <mc:Choice xmlns:v="urn:schemas-microsoft-com:vml" Requires="v">
                <p:oleObj spid="_x0000_s25638" name="Equation" r:id="rId17" imgW="558720" imgH="380880" progId="Equation.DSMT4">
                  <p:embed/>
                </p:oleObj>
              </mc:Choice>
              <mc:Fallback>
                <p:oleObj name="Equation" r:id="rId17" imgW="558720" imgH="3808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96352" y="3769056"/>
                        <a:ext cx="55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1" name="Object 11"/>
          <p:cNvGraphicFramePr>
            <a:graphicFrameLocks noChangeAspect="1"/>
          </p:cNvGraphicFramePr>
          <p:nvPr/>
        </p:nvGraphicFramePr>
        <p:xfrm>
          <a:off x="3774744" y="4136408"/>
          <a:ext cx="635000" cy="495300"/>
        </p:xfrm>
        <a:graphic>
          <a:graphicData uri="http://schemas.openxmlformats.org/presentationml/2006/ole">
            <mc:AlternateContent xmlns:mc="http://schemas.openxmlformats.org/markup-compatibility/2006">
              <mc:Choice xmlns:v="urn:schemas-microsoft-com:vml" Requires="v">
                <p:oleObj spid="_x0000_s25639" name="Equation" r:id="rId19" imgW="634680" imgH="495000" progId="Equation.DSMT4">
                  <p:embed/>
                </p:oleObj>
              </mc:Choice>
              <mc:Fallback>
                <p:oleObj name="Equation" r:id="rId19" imgW="634680" imgH="495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74744" y="4136408"/>
                        <a:ext cx="63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12"/>
          <p:cNvGraphicFramePr>
            <a:graphicFrameLocks noChangeAspect="1"/>
          </p:cNvGraphicFramePr>
          <p:nvPr/>
        </p:nvGraphicFramePr>
        <p:xfrm>
          <a:off x="3948752" y="4683456"/>
          <a:ext cx="546100" cy="279400"/>
        </p:xfrm>
        <a:graphic>
          <a:graphicData uri="http://schemas.openxmlformats.org/presentationml/2006/ole">
            <mc:AlternateContent xmlns:mc="http://schemas.openxmlformats.org/markup-compatibility/2006">
              <mc:Choice xmlns:v="urn:schemas-microsoft-com:vml" Requires="v">
                <p:oleObj spid="_x0000_s25640" name="Equation" r:id="rId21" imgW="545760" imgH="279360" progId="Equation.DSMT4">
                  <p:embed/>
                </p:oleObj>
              </mc:Choice>
              <mc:Fallback>
                <p:oleObj name="Equation" r:id="rId21" imgW="545760" imgH="2793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48752" y="4683456"/>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13"/>
          <p:cNvGraphicFramePr>
            <a:graphicFrameLocks noChangeAspect="1"/>
          </p:cNvGraphicFramePr>
          <p:nvPr/>
        </p:nvGraphicFramePr>
        <p:xfrm>
          <a:off x="3962400" y="5064456"/>
          <a:ext cx="609600" cy="495300"/>
        </p:xfrm>
        <a:graphic>
          <a:graphicData uri="http://schemas.openxmlformats.org/presentationml/2006/ole">
            <mc:AlternateContent xmlns:mc="http://schemas.openxmlformats.org/markup-compatibility/2006">
              <mc:Choice xmlns:v="urn:schemas-microsoft-com:vml" Requires="v">
                <p:oleObj spid="_x0000_s25641" name="Equation" r:id="rId23" imgW="609480" imgH="495000" progId="Equation.DSMT4">
                  <p:embed/>
                </p:oleObj>
              </mc:Choice>
              <mc:Fallback>
                <p:oleObj name="Equation" r:id="rId23" imgW="609480" imgH="49500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62400" y="5064456"/>
                        <a:ext cx="60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4" name="Object 14"/>
          <p:cNvGraphicFramePr>
            <a:graphicFrameLocks noChangeAspect="1"/>
          </p:cNvGraphicFramePr>
          <p:nvPr/>
        </p:nvGraphicFramePr>
        <p:xfrm>
          <a:off x="4150056" y="5619464"/>
          <a:ext cx="381000" cy="279400"/>
        </p:xfrm>
        <a:graphic>
          <a:graphicData uri="http://schemas.openxmlformats.org/presentationml/2006/ole">
            <mc:AlternateContent xmlns:mc="http://schemas.openxmlformats.org/markup-compatibility/2006">
              <mc:Choice xmlns:v="urn:schemas-microsoft-com:vml" Requires="v">
                <p:oleObj spid="_x0000_s25642" name="Equation" r:id="rId25" imgW="380880" imgH="279360" progId="Equation.DSMT4">
                  <p:embed/>
                </p:oleObj>
              </mc:Choice>
              <mc:Fallback>
                <p:oleObj name="Equation" r:id="rId25" imgW="380880" imgH="27936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50056" y="5619464"/>
                        <a:ext cx="381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5" name="Object 15"/>
          <p:cNvGraphicFramePr>
            <a:graphicFrameLocks noChangeAspect="1"/>
          </p:cNvGraphicFramePr>
          <p:nvPr/>
        </p:nvGraphicFramePr>
        <p:xfrm>
          <a:off x="4980296" y="5611504"/>
          <a:ext cx="1117600" cy="381000"/>
        </p:xfrm>
        <a:graphic>
          <a:graphicData uri="http://schemas.openxmlformats.org/presentationml/2006/ole">
            <mc:AlternateContent xmlns:mc="http://schemas.openxmlformats.org/markup-compatibility/2006">
              <mc:Choice xmlns:v="urn:schemas-microsoft-com:vml" Requires="v">
                <p:oleObj spid="_x0000_s25643" name="Equation" r:id="rId27" imgW="1117440" imgH="380880" progId="Equation.DSMT4">
                  <p:embed/>
                </p:oleObj>
              </mc:Choice>
              <mc:Fallback>
                <p:oleObj name="Equation" r:id="rId27" imgW="1117440" imgH="38088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80296" y="5611504"/>
                        <a:ext cx="111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6" name="Object 16"/>
          <p:cNvGraphicFramePr>
            <a:graphicFrameLocks noChangeAspect="1"/>
          </p:cNvGraphicFramePr>
          <p:nvPr/>
        </p:nvGraphicFramePr>
        <p:xfrm>
          <a:off x="3088944" y="1869744"/>
          <a:ext cx="1562100" cy="571500"/>
        </p:xfrm>
        <a:graphic>
          <a:graphicData uri="http://schemas.openxmlformats.org/presentationml/2006/ole">
            <mc:AlternateContent xmlns:mc="http://schemas.openxmlformats.org/markup-compatibility/2006">
              <mc:Choice xmlns:v="urn:schemas-microsoft-com:vml" Requires="v">
                <p:oleObj spid="_x0000_s25644" name="Equation" r:id="rId29" imgW="1562040" imgH="571320" progId="Equation.DSMT4">
                  <p:embed/>
                </p:oleObj>
              </mc:Choice>
              <mc:Fallback>
                <p:oleObj name="Equation" r:id="rId29" imgW="1562040" imgH="571320" progId="Equation.DSMT4">
                  <p:embed/>
                  <p:pic>
                    <p:nvPicPr>
                      <p:cNvPr id="0"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88944" y="1869744"/>
                        <a:ext cx="156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6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6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Quotients with Whole Numbers </a:t>
            </a:r>
          </a:p>
        </p:txBody>
      </p:sp>
      <p:sp>
        <p:nvSpPr>
          <p:cNvPr id="3" name="Content Placeholder 2"/>
          <p:cNvSpPr>
            <a:spLocks noGrp="1"/>
          </p:cNvSpPr>
          <p:nvPr>
            <p:ph idx="1"/>
          </p:nvPr>
        </p:nvSpPr>
        <p:spPr>
          <a:xfrm>
            <a:off x="457200" y="1280160"/>
            <a:ext cx="8229600" cy="3625608"/>
          </a:xfrm>
          <a:solidFill>
            <a:srgbClr val="FFFFCC"/>
          </a:solidFill>
          <a:ln w="28575">
            <a:solidFill>
              <a:srgbClr val="000D0D"/>
            </a:solidFill>
          </a:ln>
        </p:spPr>
        <p:txBody>
          <a:bodyPr>
            <a:spAutoFit/>
          </a:bodyPr>
          <a:lstStyle/>
          <a:p>
            <a:pPr algn="ctr"/>
            <a:r>
              <a:rPr lang="en-US" b="1" dirty="0">
                <a:solidFill>
                  <a:srgbClr val="000D0D"/>
                </a:solidFill>
              </a:rPr>
              <a:t>An Adjustment to the Process of Estimating Answers </a:t>
            </a:r>
          </a:p>
          <a:p>
            <a:r>
              <a:rPr lang="en-US" dirty="0">
                <a:solidFill>
                  <a:srgbClr val="000D0D"/>
                </a:solidFill>
              </a:rPr>
              <a:t>The rule for rounding to the leftmost digit for estimating an answer is flexible. We sometimes adjust the estimating process; there are times when using two digits gives simpler calculations or more accurate estimates. In Example 11, for instance, 3 can be seen to divide into 48, so we use two-digit rounding to make the estimate.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Quotients with Whole Numbers </a:t>
            </a:r>
          </a:p>
        </p:txBody>
      </p:sp>
      <p:sp>
        <p:nvSpPr>
          <p:cNvPr id="3" name="Content Placeholder 2"/>
          <p:cNvSpPr>
            <a:spLocks noGrp="1"/>
          </p:cNvSpPr>
          <p:nvPr>
            <p:ph idx="1"/>
          </p:nvPr>
        </p:nvSpPr>
        <p:spPr>
          <a:xfrm>
            <a:off x="457200" y="1280160"/>
            <a:ext cx="8229600" cy="3625608"/>
          </a:xfrm>
          <a:solidFill>
            <a:srgbClr val="FFFFCC"/>
          </a:solidFill>
          <a:ln w="28575">
            <a:solidFill>
              <a:srgbClr val="000D0D"/>
            </a:solidFill>
          </a:ln>
        </p:spPr>
        <p:txBody>
          <a:bodyPr>
            <a:spAutoFit/>
          </a:bodyPr>
          <a:lstStyle/>
          <a:p>
            <a:pPr algn="ctr"/>
            <a:r>
              <a:rPr lang="en-US" b="1" dirty="0">
                <a:solidFill>
                  <a:srgbClr val="000D0D"/>
                </a:solidFill>
              </a:rPr>
              <a:t>An Adjustment to the Process of Estimating Answers (cont.)</a:t>
            </a:r>
          </a:p>
          <a:p>
            <a:r>
              <a:rPr lang="en-US" dirty="0">
                <a:solidFill>
                  <a:srgbClr val="000D0D"/>
                </a:solidFill>
              </a:rPr>
              <a:t>Thus, estimating answers does involve some basic understanding and intuitive judgment, and there is no one best way to estimate answers. However, “adjustment” to the leftmost digit is more applicable to division than it is to addition, subtraction, or multiplication.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3492500" y="2264423"/>
          <a:ext cx="1663700" cy="2019300"/>
        </p:xfrm>
        <a:graphic>
          <a:graphicData uri="http://schemas.openxmlformats.org/presentationml/2006/ole">
            <mc:AlternateContent xmlns:mc="http://schemas.openxmlformats.org/markup-compatibility/2006">
              <mc:Choice xmlns:v="urn:schemas-microsoft-com:vml" Requires="v">
                <p:oleObj spid="_x0000_s26628" name="Equation" r:id="rId3" imgW="1663700" imgH="2019300" progId="Equation.DSMT4">
                  <p:embed/>
                </p:oleObj>
              </mc:Choice>
              <mc:Fallback>
                <p:oleObj name="Equation" r:id="rId3" imgW="1663700" imgH="20193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264423"/>
                        <a:ext cx="16637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Completion Example 12 </a:t>
            </a:r>
          </a:p>
        </p:txBody>
      </p:sp>
      <p:sp>
        <p:nvSpPr>
          <p:cNvPr id="3" name="Content Placeholder 2"/>
          <p:cNvSpPr>
            <a:spLocks noGrp="1"/>
          </p:cNvSpPr>
          <p:nvPr>
            <p:ph idx="1"/>
          </p:nvPr>
        </p:nvSpPr>
        <p:spPr/>
        <p:txBody>
          <a:bodyPr/>
          <a:lstStyle/>
          <a:p>
            <a:r>
              <a:rPr lang="en-US" dirty="0"/>
              <a:t>Find the quotient and remainder. </a:t>
            </a:r>
          </a:p>
        </p:txBody>
      </p:sp>
      <p:cxnSp>
        <p:nvCxnSpPr>
          <p:cNvPr id="11" name="Straight Connector 10"/>
          <p:cNvCxnSpPr/>
          <p:nvPr/>
        </p:nvCxnSpPr>
        <p:spPr>
          <a:xfrm rot="5400000">
            <a:off x="2530285" y="3677171"/>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71559" y="3677171"/>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40066" y="3677171"/>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348020" y="3677171"/>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602868" y="3677171"/>
            <a:ext cx="3088639" cy="1497"/>
          </a:xfrm>
          <a:prstGeom prst="line">
            <a:avLst/>
          </a:prstGeom>
          <a:ln>
            <a:solidFill>
              <a:srgbClr val="000D0D">
                <a:alpha val="75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34000" y="5410200"/>
            <a:ext cx="2286000" cy="400110"/>
          </a:xfrm>
          <a:prstGeom prst="rect">
            <a:avLst/>
          </a:prstGeom>
        </p:spPr>
        <p:txBody>
          <a:bodyPr wrap="square">
            <a:spAutoFit/>
          </a:bodyPr>
          <a:lstStyle/>
          <a:p>
            <a:r>
              <a:rPr lang="en-US" sz="2000" dirty="0">
                <a:solidFill>
                  <a:srgbClr val="008080"/>
                </a:solidFill>
              </a:rPr>
              <a:t>remainder </a:t>
            </a:r>
          </a:p>
        </p:txBody>
      </p:sp>
      <p:sp>
        <p:nvSpPr>
          <p:cNvPr id="17" name="Rectangle 16"/>
          <p:cNvSpPr/>
          <p:nvPr/>
        </p:nvSpPr>
        <p:spPr>
          <a:xfrm>
            <a:off x="4841544" y="2150123"/>
            <a:ext cx="449162" cy="523220"/>
          </a:xfrm>
          <a:prstGeom prst="rect">
            <a:avLst/>
          </a:prstGeom>
        </p:spPr>
        <p:txBody>
          <a:bodyPr wrap="none">
            <a:spAutoFit/>
          </a:bodyPr>
          <a:lstStyle/>
          <a:p>
            <a:r>
              <a:rPr lang="en-US" sz="2800" dirty="0">
                <a:solidFill>
                  <a:srgbClr val="FF0000"/>
                </a:solidFill>
              </a:rPr>
              <a:t>7 </a:t>
            </a:r>
          </a:p>
        </p:txBody>
      </p:sp>
      <p:sp>
        <p:nvSpPr>
          <p:cNvPr id="18" name="Rectangle 17"/>
          <p:cNvSpPr/>
          <p:nvPr/>
        </p:nvSpPr>
        <p:spPr>
          <a:xfrm>
            <a:off x="4572000" y="4098287"/>
            <a:ext cx="367408" cy="523220"/>
          </a:xfrm>
          <a:prstGeom prst="rect">
            <a:avLst/>
          </a:prstGeom>
        </p:spPr>
        <p:txBody>
          <a:bodyPr wrap="none">
            <a:spAutoFit/>
          </a:bodyPr>
          <a:lstStyle/>
          <a:p>
            <a:r>
              <a:rPr lang="en-US" sz="2800" u="sng" dirty="0">
                <a:solidFill>
                  <a:srgbClr val="FF0000"/>
                </a:solidFill>
              </a:rPr>
              <a:t>0</a:t>
            </a:r>
          </a:p>
        </p:txBody>
      </p:sp>
      <p:sp>
        <p:nvSpPr>
          <p:cNvPr id="19" name="Rectangle 18"/>
          <p:cNvSpPr/>
          <p:nvPr/>
        </p:nvSpPr>
        <p:spPr>
          <a:xfrm>
            <a:off x="4269011" y="4522503"/>
            <a:ext cx="978153" cy="523220"/>
          </a:xfrm>
          <a:prstGeom prst="rect">
            <a:avLst/>
          </a:prstGeom>
        </p:spPr>
        <p:txBody>
          <a:bodyPr wrap="none">
            <a:spAutoFit/>
          </a:bodyPr>
          <a:lstStyle/>
          <a:p>
            <a:r>
              <a:rPr lang="en-US" sz="2800" dirty="0">
                <a:solidFill>
                  <a:srgbClr val="FF0000"/>
                </a:solidFill>
              </a:rPr>
              <a:t>1  6 1</a:t>
            </a:r>
          </a:p>
        </p:txBody>
      </p:sp>
      <p:sp>
        <p:nvSpPr>
          <p:cNvPr id="20" name="Rectangle 19"/>
          <p:cNvSpPr/>
          <p:nvPr/>
        </p:nvSpPr>
        <p:spPr>
          <a:xfrm>
            <a:off x="4269096" y="4873935"/>
            <a:ext cx="978153" cy="523220"/>
          </a:xfrm>
          <a:prstGeom prst="rect">
            <a:avLst/>
          </a:prstGeom>
        </p:spPr>
        <p:txBody>
          <a:bodyPr wrap="none">
            <a:spAutoFit/>
          </a:bodyPr>
          <a:lstStyle/>
          <a:p>
            <a:r>
              <a:rPr lang="en-US" sz="2800" u="sng" dirty="0">
                <a:solidFill>
                  <a:srgbClr val="FF0000"/>
                </a:solidFill>
              </a:rPr>
              <a:t>1  4 7</a:t>
            </a:r>
          </a:p>
        </p:txBody>
      </p:sp>
      <p:sp>
        <p:nvSpPr>
          <p:cNvPr id="21" name="Rectangle 20"/>
          <p:cNvSpPr/>
          <p:nvPr/>
        </p:nvSpPr>
        <p:spPr>
          <a:xfrm>
            <a:off x="4622800" y="5350523"/>
            <a:ext cx="713657" cy="523220"/>
          </a:xfrm>
          <a:prstGeom prst="rect">
            <a:avLst/>
          </a:prstGeom>
        </p:spPr>
        <p:txBody>
          <a:bodyPr wrap="none">
            <a:spAutoFit/>
          </a:bodyPr>
          <a:lstStyle/>
          <a:p>
            <a:r>
              <a:rPr lang="en-US" sz="2800" dirty="0">
                <a:solidFill>
                  <a:srgbClr val="FF0000"/>
                </a:solidFill>
              </a:rPr>
              <a:t>1 4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Example 12 (cont.)</a:t>
            </a:r>
          </a:p>
        </p:txBody>
      </p:sp>
      <p:sp>
        <p:nvSpPr>
          <p:cNvPr id="3" name="Content Placeholder 2"/>
          <p:cNvSpPr>
            <a:spLocks noGrp="1"/>
          </p:cNvSpPr>
          <p:nvPr>
            <p:ph idx="1"/>
          </p:nvPr>
        </p:nvSpPr>
        <p:spPr/>
        <p:txBody>
          <a:bodyPr/>
          <a:lstStyle/>
          <a:p>
            <a:r>
              <a:rPr lang="en-US" dirty="0"/>
              <a:t>Now estimate the quotient. Do this by mentally dividing rounded numbers: </a:t>
            </a:r>
          </a:p>
          <a:p>
            <a:endParaRPr lang="en-US" dirty="0"/>
          </a:p>
          <a:p>
            <a:endParaRPr lang="en-US" dirty="0"/>
          </a:p>
          <a:p>
            <a:endParaRPr lang="en-US" dirty="0"/>
          </a:p>
          <a:p>
            <a:r>
              <a:rPr lang="en-US" dirty="0"/>
              <a:t>Is your estimate close to the actual quotient? ________ </a:t>
            </a:r>
          </a:p>
          <a:p>
            <a:r>
              <a:rPr lang="en-US" dirty="0"/>
              <a:t>What is the difference? __________ </a:t>
            </a:r>
          </a:p>
        </p:txBody>
      </p:sp>
      <p:graphicFrame>
        <p:nvGraphicFramePr>
          <p:cNvPr id="111618" name="Object 2"/>
          <p:cNvGraphicFramePr>
            <a:graphicFrameLocks noChangeAspect="1"/>
          </p:cNvGraphicFramePr>
          <p:nvPr/>
        </p:nvGraphicFramePr>
        <p:xfrm>
          <a:off x="3073400" y="2438400"/>
          <a:ext cx="2997200" cy="1079500"/>
        </p:xfrm>
        <a:graphic>
          <a:graphicData uri="http://schemas.openxmlformats.org/presentationml/2006/ole">
            <mc:AlternateContent xmlns:mc="http://schemas.openxmlformats.org/markup-compatibility/2006">
              <mc:Choice xmlns:v="urn:schemas-microsoft-com:vml" Requires="v">
                <p:oleObj spid="_x0000_s27652" name="Equation" r:id="rId3" imgW="2997200" imgH="1079500" progId="Equation.DSMT4">
                  <p:embed/>
                </p:oleObj>
              </mc:Choice>
              <mc:Fallback>
                <p:oleObj name="Equation" r:id="rId3" imgW="2997200" imgH="10795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2438400"/>
                        <a:ext cx="2997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p:cNvCxnSpPr/>
          <p:nvPr/>
        </p:nvCxnSpPr>
        <p:spPr>
          <a:xfrm flipV="1">
            <a:off x="4419600" y="2590800"/>
            <a:ext cx="54864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30304" y="2416792"/>
            <a:ext cx="814647" cy="523220"/>
          </a:xfrm>
          <a:prstGeom prst="rect">
            <a:avLst/>
          </a:prstGeom>
        </p:spPr>
        <p:txBody>
          <a:bodyPr wrap="none">
            <a:spAutoFit/>
          </a:bodyPr>
          <a:lstStyle/>
          <a:p>
            <a:r>
              <a:rPr lang="en-US" sz="2800" dirty="0">
                <a:solidFill>
                  <a:srgbClr val="FF0000"/>
                </a:solidFill>
              </a:rPr>
              <a:t>300 </a:t>
            </a:r>
          </a:p>
        </p:txBody>
      </p:sp>
      <p:sp>
        <p:nvSpPr>
          <p:cNvPr id="7" name="Rectangle 6"/>
          <p:cNvSpPr/>
          <p:nvPr/>
        </p:nvSpPr>
        <p:spPr>
          <a:xfrm>
            <a:off x="7508544" y="3761096"/>
            <a:ext cx="747449" cy="523220"/>
          </a:xfrm>
          <a:prstGeom prst="rect">
            <a:avLst/>
          </a:prstGeom>
        </p:spPr>
        <p:txBody>
          <a:bodyPr wrap="none">
            <a:spAutoFit/>
          </a:bodyPr>
          <a:lstStyle/>
          <a:p>
            <a:r>
              <a:rPr lang="en-US" sz="2800" dirty="0">
                <a:solidFill>
                  <a:srgbClr val="FF0000"/>
                </a:solidFill>
              </a:rPr>
              <a:t>Yes </a:t>
            </a:r>
          </a:p>
        </p:txBody>
      </p:sp>
      <p:sp>
        <p:nvSpPr>
          <p:cNvPr id="8" name="Rectangle 7"/>
          <p:cNvSpPr/>
          <p:nvPr/>
        </p:nvSpPr>
        <p:spPr>
          <a:xfrm>
            <a:off x="4572000" y="4275160"/>
            <a:ext cx="449162" cy="523220"/>
          </a:xfrm>
          <a:prstGeom prst="rect">
            <a:avLst/>
          </a:prstGeom>
        </p:spPr>
        <p:txBody>
          <a:bodyPr wrap="none">
            <a:spAutoFit/>
          </a:bodyPr>
          <a:lstStyle/>
          <a:p>
            <a:r>
              <a:rPr lang="en-US" sz="2800" dirty="0">
                <a:solidFill>
                  <a:srgbClr val="FF0000"/>
                </a:solidFill>
              </a:rPr>
              <a: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Quotients with Whole Numbers </a:t>
            </a:r>
          </a:p>
        </p:txBody>
      </p:sp>
      <p:sp>
        <p:nvSpPr>
          <p:cNvPr id="3" name="Content Placeholder 2"/>
          <p:cNvSpPr>
            <a:spLocks noGrp="1"/>
          </p:cNvSpPr>
          <p:nvPr>
            <p:ph idx="1"/>
          </p:nvPr>
        </p:nvSpPr>
        <p:spPr>
          <a:xfrm>
            <a:off x="457200" y="1280160"/>
            <a:ext cx="8229600" cy="3539430"/>
          </a:xfrm>
          <a:solidFill>
            <a:srgbClr val="FFFFCC"/>
          </a:solidFill>
          <a:ln w="28575">
            <a:solidFill>
              <a:srgbClr val="000D0D"/>
            </a:solidFill>
          </a:ln>
        </p:spPr>
        <p:txBody>
          <a:bodyPr>
            <a:spAutoFit/>
          </a:bodyPr>
          <a:lstStyle/>
          <a:p>
            <a:pPr marL="463550" indent="-463550" algn="ctr"/>
            <a:r>
              <a:rPr lang="en-US" b="1" dirty="0">
                <a:solidFill>
                  <a:srgbClr val="000D0D"/>
                </a:solidFill>
              </a:rPr>
              <a:t>Division with 0 </a:t>
            </a:r>
          </a:p>
          <a:p>
            <a:pPr marL="463550" indent="-463550"/>
            <a:r>
              <a:rPr lang="en-US" b="1" dirty="0">
                <a:solidFill>
                  <a:srgbClr val="000D0D"/>
                </a:solidFill>
              </a:rPr>
              <a:t>1.	</a:t>
            </a:r>
            <a:r>
              <a:rPr lang="en-US" dirty="0">
                <a:solidFill>
                  <a:srgbClr val="000D0D"/>
                </a:solidFill>
              </a:rPr>
              <a:t>If </a:t>
            </a:r>
            <a:r>
              <a:rPr lang="en-US" i="1" dirty="0">
                <a:solidFill>
                  <a:srgbClr val="000D0D"/>
                </a:solidFill>
              </a:rPr>
              <a:t>a</a:t>
            </a:r>
            <a:r>
              <a:rPr lang="en-US" dirty="0">
                <a:solidFill>
                  <a:srgbClr val="000D0D"/>
                </a:solidFill>
              </a:rPr>
              <a:t> is any nonzero whole number, then 0 ÷ </a:t>
            </a:r>
            <a:r>
              <a:rPr lang="en-US" i="1" dirty="0">
                <a:solidFill>
                  <a:srgbClr val="000D0D"/>
                </a:solidFill>
              </a:rPr>
              <a:t>a</a:t>
            </a:r>
            <a:r>
              <a:rPr lang="en-US" dirty="0">
                <a:solidFill>
                  <a:srgbClr val="000D0D"/>
                </a:solidFill>
              </a:rPr>
              <a:t> = 0.</a:t>
            </a:r>
            <a:r>
              <a:rPr lang="en-US" b="1" dirty="0">
                <a:solidFill>
                  <a:srgbClr val="000D0D"/>
                </a:solidFill>
              </a:rPr>
              <a:t> </a:t>
            </a:r>
          </a:p>
          <a:p>
            <a:pPr marL="463550" indent="-463550"/>
            <a:r>
              <a:rPr lang="en-US" dirty="0">
                <a:solidFill>
                  <a:srgbClr val="000D0D"/>
                </a:solidFill>
              </a:rPr>
              <a:t>	For example, 0 ÷ 6 = 0 because 6 ⋅ 0 = 0, </a:t>
            </a:r>
          </a:p>
          <a:p>
            <a:pPr marL="463550" indent="-463550"/>
            <a:r>
              <a:rPr lang="en-US" dirty="0">
                <a:solidFill>
                  <a:srgbClr val="000D0D"/>
                </a:solidFill>
              </a:rPr>
              <a:t>	just as 12 ÷ 6 = 2 because 6 ⋅ 2 = 12. </a:t>
            </a:r>
          </a:p>
          <a:p>
            <a:pPr marL="463550" indent="-463550"/>
            <a:r>
              <a:rPr lang="en-US" b="1" dirty="0">
                <a:solidFill>
                  <a:srgbClr val="000D0D"/>
                </a:solidFill>
              </a:rPr>
              <a:t>2.	</a:t>
            </a:r>
            <a:r>
              <a:rPr lang="en-US" dirty="0">
                <a:solidFill>
                  <a:srgbClr val="000D0D"/>
                </a:solidFill>
              </a:rPr>
              <a:t>If </a:t>
            </a:r>
            <a:r>
              <a:rPr lang="en-US" i="1" dirty="0">
                <a:solidFill>
                  <a:srgbClr val="000D0D"/>
                </a:solidFill>
              </a:rPr>
              <a:t>a</a:t>
            </a:r>
            <a:r>
              <a:rPr lang="en-US" dirty="0">
                <a:solidFill>
                  <a:srgbClr val="000D0D"/>
                </a:solidFill>
              </a:rPr>
              <a:t> is any whole number, then </a:t>
            </a:r>
            <a:r>
              <a:rPr lang="en-US" i="1" dirty="0">
                <a:solidFill>
                  <a:srgbClr val="000D0D"/>
                </a:solidFill>
              </a:rPr>
              <a:t>a</a:t>
            </a:r>
            <a:r>
              <a:rPr lang="en-US" dirty="0">
                <a:solidFill>
                  <a:srgbClr val="000D0D"/>
                </a:solidFill>
              </a:rPr>
              <a:t> ÷ 0 is </a:t>
            </a:r>
            <a:r>
              <a:rPr lang="en-US" b="1" dirty="0">
                <a:solidFill>
                  <a:srgbClr val="C00000"/>
                </a:solidFill>
              </a:rPr>
              <a:t>undefined</a:t>
            </a:r>
            <a:r>
              <a:rPr lang="en-US" dirty="0">
                <a:solidFill>
                  <a:srgbClr val="000D0D"/>
                </a:solidFill>
              </a:rPr>
              <a:t>. </a:t>
            </a:r>
          </a:p>
          <a:p>
            <a:pPr marL="463550" indent="-463550"/>
            <a:r>
              <a:rPr lang="en-US" dirty="0">
                <a:solidFill>
                  <a:srgbClr val="000D0D"/>
                </a:solidFill>
              </a:rPr>
              <a:t>	For example, 8 ÷ 0 is undefined because 0 times any number is 0 and not 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a:xfrm>
            <a:off x="457200" y="1280160"/>
            <a:ext cx="8229600" cy="1920240"/>
          </a:xfrm>
          <a:solidFill>
            <a:srgbClr val="FFFFCC"/>
          </a:solidFill>
          <a:ln w="28575">
            <a:solidFill>
              <a:srgbClr val="000D0D"/>
            </a:solidFill>
          </a:ln>
        </p:spPr>
        <p:txBody>
          <a:bodyPr/>
          <a:lstStyle/>
          <a:p>
            <a:r>
              <a:rPr lang="en-US" dirty="0">
                <a:solidFill>
                  <a:srgbClr val="000D0D"/>
                </a:solidFill>
              </a:rPr>
              <a:t>Find the quotient and remainder for each of the following problems.</a:t>
            </a:r>
          </a:p>
        </p:txBody>
      </p:sp>
      <p:graphicFrame>
        <p:nvGraphicFramePr>
          <p:cNvPr id="112642" name="Object 2"/>
          <p:cNvGraphicFramePr>
            <a:graphicFrameLocks noChangeAspect="1"/>
          </p:cNvGraphicFramePr>
          <p:nvPr/>
        </p:nvGraphicFramePr>
        <p:xfrm>
          <a:off x="582304" y="2362200"/>
          <a:ext cx="7480300" cy="571500"/>
        </p:xfrm>
        <a:graphic>
          <a:graphicData uri="http://schemas.openxmlformats.org/presentationml/2006/ole">
            <mc:AlternateContent xmlns:mc="http://schemas.openxmlformats.org/markup-compatibility/2006">
              <mc:Choice xmlns:v="urn:schemas-microsoft-com:vml" Requires="v">
                <p:oleObj spid="_x0000_s28676" name="Equation" r:id="rId3" imgW="7480300" imgH="571500" progId="Equation.DSMT4">
                  <p:embed/>
                </p:oleObj>
              </mc:Choice>
              <mc:Fallback>
                <p:oleObj name="Equation" r:id="rId3" imgW="7480300" imgH="5715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04" y="2362200"/>
                        <a:ext cx="7480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Check: </a:t>
            </a:r>
          </a:p>
          <a:p>
            <a:r>
              <a:rPr lang="en-US" dirty="0"/>
              <a:t>Division is checked by multiplying the quotient and the divisor and then adding the remainder. The result should be the dividend.</a:t>
            </a:r>
          </a:p>
        </p:txBody>
      </p:sp>
      <p:graphicFrame>
        <p:nvGraphicFramePr>
          <p:cNvPr id="2051" name="Object 3"/>
          <p:cNvGraphicFramePr>
            <a:graphicFrameLocks noChangeAspect="1"/>
          </p:cNvGraphicFramePr>
          <p:nvPr/>
        </p:nvGraphicFramePr>
        <p:xfrm>
          <a:off x="1676400" y="3497240"/>
          <a:ext cx="698500" cy="952500"/>
        </p:xfrm>
        <a:graphic>
          <a:graphicData uri="http://schemas.openxmlformats.org/presentationml/2006/ole">
            <mc:AlternateContent xmlns:mc="http://schemas.openxmlformats.org/markup-compatibility/2006">
              <mc:Choice xmlns:v="urn:schemas-microsoft-com:vml" Requires="v">
                <p:oleObj spid="_x0000_s2067" name="Equation" r:id="rId3" imgW="698400" imgH="952200" progId="Equation.DSMT4">
                  <p:embed/>
                </p:oleObj>
              </mc:Choice>
              <mc:Fallback>
                <p:oleObj name="Equation" r:id="rId3" imgW="69840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497240"/>
                        <a:ext cx="698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828800" y="4572000"/>
          <a:ext cx="546100" cy="292100"/>
        </p:xfrm>
        <a:graphic>
          <a:graphicData uri="http://schemas.openxmlformats.org/presentationml/2006/ole">
            <mc:AlternateContent xmlns:mc="http://schemas.openxmlformats.org/markup-compatibility/2006">
              <mc:Choice xmlns:v="urn:schemas-microsoft-com:vml" Requires="v">
                <p:oleObj spid="_x0000_s2068" name="Equation" r:id="rId5" imgW="545760" imgH="291960" progId="Equation.DSMT4">
                  <p:embed/>
                </p:oleObj>
              </mc:Choice>
              <mc:Fallback>
                <p:oleObj name="Equation" r:id="rId5" imgW="5457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57200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680648" y="3540456"/>
          <a:ext cx="927100" cy="266700"/>
        </p:xfrm>
        <a:graphic>
          <a:graphicData uri="http://schemas.openxmlformats.org/presentationml/2006/ole">
            <mc:AlternateContent xmlns:mc="http://schemas.openxmlformats.org/markup-compatibility/2006">
              <mc:Choice xmlns:v="urn:schemas-microsoft-com:vml" Requires="v">
                <p:oleObj spid="_x0000_s2069" name="Equation" r:id="rId7" imgW="927000" imgH="266400" progId="Equation.DSMT4">
                  <p:embed/>
                </p:oleObj>
              </mc:Choice>
              <mc:Fallback>
                <p:oleObj name="Equation" r:id="rId7" imgW="927000" imgH="266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0648" y="3540456"/>
                        <a:ext cx="927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680648" y="4065896"/>
          <a:ext cx="736600" cy="241300"/>
        </p:xfrm>
        <a:graphic>
          <a:graphicData uri="http://schemas.openxmlformats.org/presentationml/2006/ole">
            <mc:AlternateContent xmlns:mc="http://schemas.openxmlformats.org/markup-compatibility/2006">
              <mc:Choice xmlns:v="urn:schemas-microsoft-com:vml" Requires="v">
                <p:oleObj spid="_x0000_s2070" name="Equation" r:id="rId9" imgW="736560" imgH="241200" progId="Equation.DSMT4">
                  <p:embed/>
                </p:oleObj>
              </mc:Choice>
              <mc:Fallback>
                <p:oleObj name="Equation" r:id="rId9" imgW="736560" imgH="241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0648" y="4065896"/>
                        <a:ext cx="736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5361296" y="3505200"/>
          <a:ext cx="698500" cy="952500"/>
        </p:xfrm>
        <a:graphic>
          <a:graphicData uri="http://schemas.openxmlformats.org/presentationml/2006/ole">
            <mc:AlternateContent xmlns:mc="http://schemas.openxmlformats.org/markup-compatibility/2006">
              <mc:Choice xmlns:v="urn:schemas-microsoft-com:vml" Requires="v">
                <p:oleObj spid="_x0000_s2071" name="Equation" r:id="rId11" imgW="698400" imgH="952200" progId="Equation.DSMT4">
                  <p:embed/>
                </p:oleObj>
              </mc:Choice>
              <mc:Fallback>
                <p:oleObj name="Equation" r:id="rId11" imgW="698400" imgH="9522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1296" y="3505200"/>
                        <a:ext cx="698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5521656" y="4572000"/>
          <a:ext cx="546100" cy="292100"/>
        </p:xfrm>
        <a:graphic>
          <a:graphicData uri="http://schemas.openxmlformats.org/presentationml/2006/ole">
            <mc:AlternateContent xmlns:mc="http://schemas.openxmlformats.org/markup-compatibility/2006">
              <mc:Choice xmlns:v="urn:schemas-microsoft-com:vml" Requires="v">
                <p:oleObj spid="_x0000_s2072" name="Equation" r:id="rId13" imgW="545760" imgH="291960" progId="Equation.DSMT4">
                  <p:embed/>
                </p:oleObj>
              </mc:Choice>
              <mc:Fallback>
                <p:oleObj name="Equation" r:id="rId13" imgW="54576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1656" y="4572000"/>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6351896" y="4087504"/>
          <a:ext cx="1117600" cy="241300"/>
        </p:xfrm>
        <a:graphic>
          <a:graphicData uri="http://schemas.openxmlformats.org/presentationml/2006/ole">
            <mc:AlternateContent xmlns:mc="http://schemas.openxmlformats.org/markup-compatibility/2006">
              <mc:Choice xmlns:v="urn:schemas-microsoft-com:vml" Requires="v">
                <p:oleObj spid="_x0000_s2073" name="Equation" r:id="rId15" imgW="1117440" imgH="241200" progId="Equation.DSMT4">
                  <p:embed/>
                </p:oleObj>
              </mc:Choice>
              <mc:Fallback>
                <p:oleObj name="Equation" r:id="rId15" imgW="1117440" imgH="2412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1896" y="4087504"/>
                        <a:ext cx="1117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6351896" y="4585648"/>
          <a:ext cx="927100" cy="241300"/>
        </p:xfrm>
        <a:graphic>
          <a:graphicData uri="http://schemas.openxmlformats.org/presentationml/2006/ole">
            <mc:AlternateContent xmlns:mc="http://schemas.openxmlformats.org/markup-compatibility/2006">
              <mc:Choice xmlns:v="urn:schemas-microsoft-com:vml" Requires="v">
                <p:oleObj spid="_x0000_s2074" name="Equation" r:id="rId17" imgW="927000" imgH="241200" progId="Equation.DSMT4">
                  <p:embed/>
                </p:oleObj>
              </mc:Choice>
              <mc:Fallback>
                <p:oleObj name="Equation" r:id="rId17" imgW="927000" imgH="2412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51896" y="4585648"/>
                        <a:ext cx="9271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 Answers</a:t>
            </a:r>
          </a:p>
        </p:txBody>
      </p:sp>
      <p:sp>
        <p:nvSpPr>
          <p:cNvPr id="3" name="Content Placeholder 2"/>
          <p:cNvSpPr>
            <a:spLocks noGrp="1"/>
          </p:cNvSpPr>
          <p:nvPr>
            <p:ph idx="1"/>
          </p:nvPr>
        </p:nvSpPr>
        <p:spPr/>
        <p:txBody>
          <a:bodyPr/>
          <a:lstStyle/>
          <a:p>
            <a:pPr>
              <a:tabLst>
                <a:tab pos="463550" algn="l"/>
                <a:tab pos="2743200" algn="l"/>
                <a:tab pos="3206750" algn="l"/>
                <a:tab pos="5035550" algn="l"/>
                <a:tab pos="5486400" algn="l"/>
              </a:tabLst>
            </a:pPr>
            <a:r>
              <a:rPr lang="pt-BR" b="1" dirty="0"/>
              <a:t>1.	</a:t>
            </a:r>
            <a:r>
              <a:rPr lang="pt-BR" dirty="0">
                <a:solidFill>
                  <a:srgbClr val="FF0000"/>
                </a:solidFill>
              </a:rPr>
              <a:t>88 R 8</a:t>
            </a:r>
            <a:r>
              <a:rPr lang="pt-BR" dirty="0"/>
              <a:t>	</a:t>
            </a:r>
            <a:r>
              <a:rPr lang="pt-BR" b="1" dirty="0"/>
              <a:t>2.	</a:t>
            </a:r>
            <a:r>
              <a:rPr lang="pt-BR" dirty="0">
                <a:solidFill>
                  <a:srgbClr val="FF0000"/>
                </a:solidFill>
              </a:rPr>
              <a:t>13 R 5</a:t>
            </a:r>
            <a:r>
              <a:rPr lang="pt-BR" dirty="0"/>
              <a:t>	</a:t>
            </a:r>
            <a:r>
              <a:rPr lang="pt-BR" b="1" dirty="0"/>
              <a:t>3.	</a:t>
            </a:r>
            <a:r>
              <a:rPr lang="pt-BR" dirty="0">
                <a:solidFill>
                  <a:srgbClr val="FF0000"/>
                </a:solidFill>
              </a:rPr>
              <a:t>269 R 0</a:t>
            </a:r>
            <a:r>
              <a:rPr lang="pt-BR" b="1" dirty="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990600"/>
            <a:ext cx="8229600" cy="4572000"/>
          </a:xfrm>
        </p:spPr>
        <p:txBody>
          <a:bodyPr/>
          <a:lstStyle/>
          <a:p>
            <a:r>
              <a:rPr lang="en-US" dirty="0"/>
              <a:t>Find </a:t>
            </a:r>
            <a:r>
              <a:rPr lang="en-US" dirty="0">
                <a:solidFill>
                  <a:srgbClr val="0000FF"/>
                </a:solidFill>
              </a:rPr>
              <a:t>275 ÷ 6 </a:t>
            </a:r>
            <a:r>
              <a:rPr lang="en-US" dirty="0"/>
              <a:t>using repeated subtraction, and check your work. </a:t>
            </a:r>
          </a:p>
          <a:p>
            <a:r>
              <a:rPr lang="en-US" b="1" dirty="0"/>
              <a:t>Solution</a:t>
            </a:r>
            <a:endParaRPr lang="en-US" dirty="0"/>
          </a:p>
        </p:txBody>
      </p:sp>
      <p:graphicFrame>
        <p:nvGraphicFramePr>
          <p:cNvPr id="78851" name="Object 3"/>
          <p:cNvGraphicFramePr>
            <a:graphicFrameLocks noChangeAspect="1"/>
          </p:cNvGraphicFramePr>
          <p:nvPr/>
        </p:nvGraphicFramePr>
        <p:xfrm>
          <a:off x="914400" y="5709312"/>
          <a:ext cx="1117600" cy="241300"/>
        </p:xfrm>
        <a:graphic>
          <a:graphicData uri="http://schemas.openxmlformats.org/presentationml/2006/ole">
            <mc:AlternateContent xmlns:mc="http://schemas.openxmlformats.org/markup-compatibility/2006">
              <mc:Choice xmlns:v="urn:schemas-microsoft-com:vml" Requires="v">
                <p:oleObj spid="_x0000_s3134" name="Equation" r:id="rId3" imgW="1117600" imgH="241300" progId="Equation.DSMT4">
                  <p:embed/>
                </p:oleObj>
              </mc:Choice>
              <mc:Fallback>
                <p:oleObj name="Equation" r:id="rId3" imgW="1117600" imgH="2413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09312"/>
                        <a:ext cx="1117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3200400" y="5727700"/>
          <a:ext cx="927100" cy="266700"/>
        </p:xfrm>
        <a:graphic>
          <a:graphicData uri="http://schemas.openxmlformats.org/presentationml/2006/ole">
            <mc:AlternateContent xmlns:mc="http://schemas.openxmlformats.org/markup-compatibility/2006">
              <mc:Choice xmlns:v="urn:schemas-microsoft-com:vml" Requires="v">
                <p:oleObj spid="_x0000_s3135" name="Equation" r:id="rId5" imgW="926698" imgH="266584" progId="Equation.DSMT4">
                  <p:embed/>
                </p:oleObj>
              </mc:Choice>
              <mc:Fallback>
                <p:oleObj name="Equation" r:id="rId5" imgW="926698" imgH="266584"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727700"/>
                        <a:ext cx="927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p:cNvCxnSpPr/>
          <p:nvPr/>
        </p:nvCxnSpPr>
        <p:spPr>
          <a:xfrm flipH="1" flipV="1">
            <a:off x="2133600" y="5865150"/>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275160" y="5845814"/>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077" name="Object 5"/>
          <p:cNvGraphicFramePr>
            <a:graphicFrameLocks noChangeAspect="1"/>
          </p:cNvGraphicFramePr>
          <p:nvPr/>
        </p:nvGraphicFramePr>
        <p:xfrm>
          <a:off x="1945944" y="1981200"/>
          <a:ext cx="901700" cy="571500"/>
        </p:xfrm>
        <a:graphic>
          <a:graphicData uri="http://schemas.openxmlformats.org/presentationml/2006/ole">
            <mc:AlternateContent xmlns:mc="http://schemas.openxmlformats.org/markup-compatibility/2006">
              <mc:Choice xmlns:v="urn:schemas-microsoft-com:vml" Requires="v">
                <p:oleObj spid="_x0000_s3136" name="Equation" r:id="rId7" imgW="901440" imgH="571320" progId="Equation.DSMT4">
                  <p:embed/>
                </p:oleObj>
              </mc:Choice>
              <mc:Fallback>
                <p:oleObj name="Equation" r:id="rId7" imgW="90144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944" y="1981200"/>
                        <a:ext cx="90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2092656" y="2514600"/>
          <a:ext cx="774700" cy="406400"/>
        </p:xfrm>
        <a:graphic>
          <a:graphicData uri="http://schemas.openxmlformats.org/presentationml/2006/ole">
            <mc:AlternateContent xmlns:mc="http://schemas.openxmlformats.org/markup-compatibility/2006">
              <mc:Choice xmlns:v="urn:schemas-microsoft-com:vml" Requires="v">
                <p:oleObj spid="_x0000_s3137" name="Equation" r:id="rId9" imgW="774360" imgH="406080" progId="Equation.DSMT4">
                  <p:embed/>
                </p:oleObj>
              </mc:Choice>
              <mc:Fallback>
                <p:oleObj name="Equation" r:id="rId9" imgW="774360" imgH="406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2656" y="2514600"/>
                        <a:ext cx="774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500952" y="3061648"/>
          <a:ext cx="368300" cy="292100"/>
        </p:xfrm>
        <a:graphic>
          <a:graphicData uri="http://schemas.openxmlformats.org/presentationml/2006/ole">
            <mc:AlternateContent xmlns:mc="http://schemas.openxmlformats.org/markup-compatibility/2006">
              <mc:Choice xmlns:v="urn:schemas-microsoft-com:vml" Requires="v">
                <p:oleObj spid="_x0000_s3138" name="Equation" r:id="rId11" imgW="368280" imgH="291960" progId="Equation.DSMT4">
                  <p:embed/>
                </p:oleObj>
              </mc:Choice>
              <mc:Fallback>
                <p:oleObj name="Equation" r:id="rId11" imgW="3682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952" y="3061648"/>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272352" y="3436960"/>
          <a:ext cx="596900" cy="406400"/>
        </p:xfrm>
        <a:graphic>
          <a:graphicData uri="http://schemas.openxmlformats.org/presentationml/2006/ole">
            <mc:AlternateContent xmlns:mc="http://schemas.openxmlformats.org/markup-compatibility/2006">
              <mc:Choice xmlns:v="urn:schemas-microsoft-com:vml" Requires="v">
                <p:oleObj spid="_x0000_s3139" name="Equation" r:id="rId13" imgW="596880" imgH="406080" progId="Equation.DSMT4">
                  <p:embed/>
                </p:oleObj>
              </mc:Choice>
              <mc:Fallback>
                <p:oleObj name="Equation" r:id="rId13" imgW="596880" imgH="406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2352" y="3436960"/>
                        <a:ext cx="596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2465696" y="3954440"/>
          <a:ext cx="368300" cy="292100"/>
        </p:xfrm>
        <a:graphic>
          <a:graphicData uri="http://schemas.openxmlformats.org/presentationml/2006/ole">
            <mc:AlternateContent xmlns:mc="http://schemas.openxmlformats.org/markup-compatibility/2006">
              <mc:Choice xmlns:v="urn:schemas-microsoft-com:vml" Requires="v">
                <p:oleObj spid="_x0000_s3140" name="Equation" r:id="rId15" imgW="368280" imgH="291960" progId="Equation.DSMT4">
                  <p:embed/>
                </p:oleObj>
              </mc:Choice>
              <mc:Fallback>
                <p:oleObj name="Equation" r:id="rId15" imgW="36828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5696" y="395444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2286000" y="4302456"/>
          <a:ext cx="596900" cy="406400"/>
        </p:xfrm>
        <a:graphic>
          <a:graphicData uri="http://schemas.openxmlformats.org/presentationml/2006/ole">
            <mc:AlternateContent xmlns:mc="http://schemas.openxmlformats.org/markup-compatibility/2006">
              <mc:Choice xmlns:v="urn:schemas-microsoft-com:vml" Requires="v">
                <p:oleObj spid="_x0000_s3141" name="Equation" r:id="rId17" imgW="596880" imgH="406080" progId="Equation.DSMT4">
                  <p:embed/>
                </p:oleObj>
              </mc:Choice>
              <mc:Fallback>
                <p:oleObj name="Equation" r:id="rId17" imgW="596880" imgH="4060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4302456"/>
                        <a:ext cx="596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2500952" y="4835856"/>
          <a:ext cx="368300" cy="279400"/>
        </p:xfrm>
        <a:graphic>
          <a:graphicData uri="http://schemas.openxmlformats.org/presentationml/2006/ole">
            <mc:AlternateContent xmlns:mc="http://schemas.openxmlformats.org/markup-compatibility/2006">
              <mc:Choice xmlns:v="urn:schemas-microsoft-com:vml" Requires="v">
                <p:oleObj spid="_x0000_s3142" name="Equation" r:id="rId19" imgW="368280" imgH="279360" progId="Equation.DSMT4">
                  <p:embed/>
                </p:oleObj>
              </mc:Choice>
              <mc:Fallback>
                <p:oleObj name="Equation" r:id="rId19" imgW="368280" imgH="2793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0952" y="4835856"/>
                        <a:ext cx="368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2286000" y="5257800"/>
          <a:ext cx="584200" cy="393700"/>
        </p:xfrm>
        <a:graphic>
          <a:graphicData uri="http://schemas.openxmlformats.org/presentationml/2006/ole">
            <mc:AlternateContent xmlns:mc="http://schemas.openxmlformats.org/markup-compatibility/2006">
              <mc:Choice xmlns:v="urn:schemas-microsoft-com:vml" Requires="v">
                <p:oleObj spid="_x0000_s3143" name="Equation" r:id="rId21" imgW="583920" imgH="393480" progId="Equation.DSMT4">
                  <p:embed/>
                </p:oleObj>
              </mc:Choice>
              <mc:Fallback>
                <p:oleObj name="Equation" r:id="rId21" imgW="583920" imgH="3934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0" y="5257800"/>
                        <a:ext cx="584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2667000" y="5715000"/>
          <a:ext cx="203200" cy="292100"/>
        </p:xfrm>
        <a:graphic>
          <a:graphicData uri="http://schemas.openxmlformats.org/presentationml/2006/ole">
            <mc:AlternateContent xmlns:mc="http://schemas.openxmlformats.org/markup-compatibility/2006">
              <mc:Choice xmlns:v="urn:schemas-microsoft-com:vml" Requires="v">
                <p:oleObj spid="_x0000_s3144" name="Equation" r:id="rId23" imgW="203040" imgH="291960" progId="Equation.DSMT4">
                  <p:embed/>
                </p:oleObj>
              </mc:Choice>
              <mc:Fallback>
                <p:oleObj name="Equation" r:id="rId23" imgW="203040" imgH="29196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67000" y="57150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6" name="Object 14"/>
          <p:cNvGraphicFramePr>
            <a:graphicFrameLocks noChangeAspect="1"/>
          </p:cNvGraphicFramePr>
          <p:nvPr/>
        </p:nvGraphicFramePr>
        <p:xfrm>
          <a:off x="3173104" y="2569192"/>
          <a:ext cx="889000" cy="241300"/>
        </p:xfrm>
        <a:graphic>
          <a:graphicData uri="http://schemas.openxmlformats.org/presentationml/2006/ole">
            <mc:AlternateContent xmlns:mc="http://schemas.openxmlformats.org/markup-compatibility/2006">
              <mc:Choice xmlns:v="urn:schemas-microsoft-com:vml" Requires="v">
                <p:oleObj spid="_x0000_s3145" name="Equation" r:id="rId25" imgW="888840" imgH="241200" progId="Equation.DSMT4">
                  <p:embed/>
                </p:oleObj>
              </mc:Choice>
              <mc:Fallback>
                <p:oleObj name="Equation" r:id="rId25" imgW="888840" imgH="24120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73104" y="2569192"/>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7" name="Object 15"/>
          <p:cNvGraphicFramePr>
            <a:graphicFrameLocks noChangeAspect="1"/>
          </p:cNvGraphicFramePr>
          <p:nvPr/>
        </p:nvGraphicFramePr>
        <p:xfrm>
          <a:off x="3165144" y="3491552"/>
          <a:ext cx="889000" cy="241300"/>
        </p:xfrm>
        <a:graphic>
          <a:graphicData uri="http://schemas.openxmlformats.org/presentationml/2006/ole">
            <mc:AlternateContent xmlns:mc="http://schemas.openxmlformats.org/markup-compatibility/2006">
              <mc:Choice xmlns:v="urn:schemas-microsoft-com:vml" Requires="v">
                <p:oleObj spid="_x0000_s3146" name="Equation" r:id="rId27" imgW="888840" imgH="241200" progId="Equation.DSMT4">
                  <p:embed/>
                </p:oleObj>
              </mc:Choice>
              <mc:Fallback>
                <p:oleObj name="Equation" r:id="rId27" imgW="888840" imgH="24120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65144" y="3491552"/>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8" name="Object 16"/>
          <p:cNvGraphicFramePr>
            <a:graphicFrameLocks noChangeAspect="1"/>
          </p:cNvGraphicFramePr>
          <p:nvPr/>
        </p:nvGraphicFramePr>
        <p:xfrm>
          <a:off x="3165144" y="4392304"/>
          <a:ext cx="889000" cy="241300"/>
        </p:xfrm>
        <a:graphic>
          <a:graphicData uri="http://schemas.openxmlformats.org/presentationml/2006/ole">
            <mc:AlternateContent xmlns:mc="http://schemas.openxmlformats.org/markup-compatibility/2006">
              <mc:Choice xmlns:v="urn:schemas-microsoft-com:vml" Requires="v">
                <p:oleObj spid="_x0000_s3147" name="Equation" r:id="rId28" imgW="888840" imgH="241200" progId="Equation.DSMT4">
                  <p:embed/>
                </p:oleObj>
              </mc:Choice>
              <mc:Fallback>
                <p:oleObj name="Equation" r:id="rId28" imgW="888840" imgH="24120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65144" y="4392304"/>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9" name="Object 17"/>
          <p:cNvGraphicFramePr>
            <a:graphicFrameLocks noChangeAspect="1"/>
          </p:cNvGraphicFramePr>
          <p:nvPr/>
        </p:nvGraphicFramePr>
        <p:xfrm>
          <a:off x="3151496" y="5306704"/>
          <a:ext cx="889000" cy="241300"/>
        </p:xfrm>
        <a:graphic>
          <a:graphicData uri="http://schemas.openxmlformats.org/presentationml/2006/ole">
            <mc:AlternateContent xmlns:mc="http://schemas.openxmlformats.org/markup-compatibility/2006">
              <mc:Choice xmlns:v="urn:schemas-microsoft-com:vml" Requires="v">
                <p:oleObj spid="_x0000_s3148" name="Equation" r:id="rId29" imgW="888840" imgH="241200" progId="Equation.DSMT4">
                  <p:embed/>
                </p:oleObj>
              </mc:Choice>
              <mc:Fallback>
                <p:oleObj name="Equation" r:id="rId29" imgW="888840" imgH="24120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51496" y="5306704"/>
                        <a:ext cx="88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0" name="Object 18"/>
          <p:cNvGraphicFramePr>
            <a:graphicFrameLocks noChangeAspect="1"/>
          </p:cNvGraphicFramePr>
          <p:nvPr/>
        </p:nvGraphicFramePr>
        <p:xfrm>
          <a:off x="5451144" y="2577152"/>
          <a:ext cx="533400" cy="228600"/>
        </p:xfrm>
        <a:graphic>
          <a:graphicData uri="http://schemas.openxmlformats.org/presentationml/2006/ole">
            <mc:AlternateContent xmlns:mc="http://schemas.openxmlformats.org/markup-compatibility/2006">
              <mc:Choice xmlns:v="urn:schemas-microsoft-com:vml" Requires="v">
                <p:oleObj spid="_x0000_s3149" name="Equation" r:id="rId30" imgW="533160" imgH="228600" progId="Equation.DSMT4">
                  <p:embed/>
                </p:oleObj>
              </mc:Choice>
              <mc:Fallback>
                <p:oleObj name="Equation" r:id="rId30" imgW="533160" imgH="228600" progId="Equation.DSMT4">
                  <p:embed/>
                  <p:pic>
                    <p:nvPicPr>
                      <p:cNvPr id="0" name="Picture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51144" y="2577152"/>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1" name="Object 19"/>
          <p:cNvGraphicFramePr>
            <a:graphicFrameLocks noChangeAspect="1"/>
          </p:cNvGraphicFramePr>
          <p:nvPr/>
        </p:nvGraphicFramePr>
        <p:xfrm>
          <a:off x="5451144" y="3505200"/>
          <a:ext cx="533400" cy="228600"/>
        </p:xfrm>
        <a:graphic>
          <a:graphicData uri="http://schemas.openxmlformats.org/presentationml/2006/ole">
            <mc:AlternateContent xmlns:mc="http://schemas.openxmlformats.org/markup-compatibility/2006">
              <mc:Choice xmlns:v="urn:schemas-microsoft-com:vml" Requires="v">
                <p:oleObj spid="_x0000_s3150" name="Equation" r:id="rId32" imgW="533160" imgH="228600" progId="Equation.DSMT4">
                  <p:embed/>
                </p:oleObj>
              </mc:Choice>
              <mc:Fallback>
                <p:oleObj name="Equation" r:id="rId32" imgW="533160" imgH="228600" progId="Equation.DSMT4">
                  <p:embed/>
                  <p:pic>
                    <p:nvPicPr>
                      <p:cNvPr id="0" name="Picture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51144" y="3505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 name="Object 20"/>
          <p:cNvGraphicFramePr>
            <a:graphicFrameLocks noChangeAspect="1"/>
          </p:cNvGraphicFramePr>
          <p:nvPr/>
        </p:nvGraphicFramePr>
        <p:xfrm>
          <a:off x="5445456" y="4419600"/>
          <a:ext cx="533400" cy="228600"/>
        </p:xfrm>
        <a:graphic>
          <a:graphicData uri="http://schemas.openxmlformats.org/presentationml/2006/ole">
            <mc:AlternateContent xmlns:mc="http://schemas.openxmlformats.org/markup-compatibility/2006">
              <mc:Choice xmlns:v="urn:schemas-microsoft-com:vml" Requires="v">
                <p:oleObj spid="_x0000_s3151" name="Equation" r:id="rId33" imgW="533160" imgH="228600" progId="Equation.DSMT4">
                  <p:embed/>
                </p:oleObj>
              </mc:Choice>
              <mc:Fallback>
                <p:oleObj name="Equation" r:id="rId33" imgW="533160" imgH="228600" progId="Equation.DSMT4">
                  <p:embed/>
                  <p:pic>
                    <p:nvPicPr>
                      <p:cNvPr id="0" name="Picture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45456" y="44196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3" name="Object 21"/>
          <p:cNvGraphicFramePr>
            <a:graphicFrameLocks noChangeAspect="1"/>
          </p:cNvGraphicFramePr>
          <p:nvPr/>
        </p:nvGraphicFramePr>
        <p:xfrm>
          <a:off x="5445456" y="5334000"/>
          <a:ext cx="533400" cy="228600"/>
        </p:xfrm>
        <a:graphic>
          <a:graphicData uri="http://schemas.openxmlformats.org/presentationml/2006/ole">
            <mc:AlternateContent xmlns:mc="http://schemas.openxmlformats.org/markup-compatibility/2006">
              <mc:Choice xmlns:v="urn:schemas-microsoft-com:vml" Requires="v">
                <p:oleObj spid="_x0000_s3152" name="Equation" r:id="rId34" imgW="533160" imgH="228600" progId="Equation.DSMT4">
                  <p:embed/>
                </p:oleObj>
              </mc:Choice>
              <mc:Fallback>
                <p:oleObj name="Equation" r:id="rId34" imgW="533160" imgH="228600" progId="Equation.DSMT4">
                  <p:embed/>
                  <p:pic>
                    <p:nvPicPr>
                      <p:cNvPr id="0" name="Picture 2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45456" y="53340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5" name="Object 23"/>
          <p:cNvGraphicFramePr>
            <a:graphicFrameLocks noChangeAspect="1"/>
          </p:cNvGraphicFramePr>
          <p:nvPr/>
        </p:nvGraphicFramePr>
        <p:xfrm>
          <a:off x="5451144" y="5777552"/>
          <a:ext cx="1066800" cy="241300"/>
        </p:xfrm>
        <a:graphic>
          <a:graphicData uri="http://schemas.openxmlformats.org/presentationml/2006/ole">
            <mc:AlternateContent xmlns:mc="http://schemas.openxmlformats.org/markup-compatibility/2006">
              <mc:Choice xmlns:v="urn:schemas-microsoft-com:vml" Requires="v">
                <p:oleObj spid="_x0000_s3153" name="Equation" r:id="rId35" imgW="1066680" imgH="241200" progId="Equation.DSMT4">
                  <p:embed/>
                </p:oleObj>
              </mc:Choice>
              <mc:Fallback>
                <p:oleObj name="Equation" r:id="rId35" imgW="1066680" imgH="241200" progId="Equation.DSMT4">
                  <p:embed/>
                  <p:pic>
                    <p:nvPicPr>
                      <p:cNvPr id="0" name="Picture 2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451144" y="5777552"/>
                        <a:ext cx="1066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6" name="Object 24"/>
          <p:cNvGraphicFramePr>
            <a:graphicFrameLocks noChangeAspect="1"/>
          </p:cNvGraphicFramePr>
          <p:nvPr/>
        </p:nvGraphicFramePr>
        <p:xfrm>
          <a:off x="6795448" y="2555544"/>
          <a:ext cx="1346200" cy="279400"/>
        </p:xfrm>
        <a:graphic>
          <a:graphicData uri="http://schemas.openxmlformats.org/presentationml/2006/ole">
            <mc:AlternateContent xmlns:mc="http://schemas.openxmlformats.org/markup-compatibility/2006">
              <mc:Choice xmlns:v="urn:schemas-microsoft-com:vml" Requires="v">
                <p:oleObj spid="_x0000_s3154" name="Equation" r:id="rId37" imgW="1346040" imgH="279360" progId="Equation.DSMT4">
                  <p:embed/>
                </p:oleObj>
              </mc:Choice>
              <mc:Fallback>
                <p:oleObj name="Equation" r:id="rId37" imgW="1346040" imgH="279360" progId="Equation.DSMT4">
                  <p:embed/>
                  <p:pic>
                    <p:nvPicPr>
                      <p:cNvPr id="0" name="Picture 2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795448" y="2555544"/>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7" name="Object 25"/>
          <p:cNvGraphicFramePr>
            <a:graphicFrameLocks noChangeAspect="1"/>
          </p:cNvGraphicFramePr>
          <p:nvPr/>
        </p:nvGraphicFramePr>
        <p:xfrm>
          <a:off x="6809096" y="3497240"/>
          <a:ext cx="1219200" cy="279400"/>
        </p:xfrm>
        <a:graphic>
          <a:graphicData uri="http://schemas.openxmlformats.org/presentationml/2006/ole">
            <mc:AlternateContent xmlns:mc="http://schemas.openxmlformats.org/markup-compatibility/2006">
              <mc:Choice xmlns:v="urn:schemas-microsoft-com:vml" Requires="v">
                <p:oleObj spid="_x0000_s3155" name="Equation" r:id="rId39" imgW="1218960" imgH="279360" progId="Equation.DSMT4">
                  <p:embed/>
                </p:oleObj>
              </mc:Choice>
              <mc:Fallback>
                <p:oleObj name="Equation" r:id="rId39" imgW="1218960" imgH="279360" progId="Equation.DSMT4">
                  <p:embed/>
                  <p:pic>
                    <p:nvPicPr>
                      <p:cNvPr id="0"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09096" y="3497240"/>
                        <a:ext cx="1219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8" name="Object 26"/>
          <p:cNvGraphicFramePr>
            <a:graphicFrameLocks noChangeAspect="1"/>
          </p:cNvGraphicFramePr>
          <p:nvPr/>
        </p:nvGraphicFramePr>
        <p:xfrm>
          <a:off x="6809096" y="4397992"/>
          <a:ext cx="1092200" cy="279400"/>
        </p:xfrm>
        <a:graphic>
          <a:graphicData uri="http://schemas.openxmlformats.org/presentationml/2006/ole">
            <mc:AlternateContent xmlns:mc="http://schemas.openxmlformats.org/markup-compatibility/2006">
              <mc:Choice xmlns:v="urn:schemas-microsoft-com:vml" Requires="v">
                <p:oleObj spid="_x0000_s3156" name="Equation" r:id="rId41" imgW="1091880" imgH="279360" progId="Equation.DSMT4">
                  <p:embed/>
                </p:oleObj>
              </mc:Choice>
              <mc:Fallback>
                <p:oleObj name="Equation" r:id="rId41" imgW="1091880" imgH="279360" progId="Equation.DSMT4">
                  <p:embed/>
                  <p:pic>
                    <p:nvPicPr>
                      <p:cNvPr id="0" name="Picture 2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809096" y="4397992"/>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9" name="Object 27"/>
          <p:cNvGraphicFramePr>
            <a:graphicFrameLocks noChangeAspect="1"/>
          </p:cNvGraphicFramePr>
          <p:nvPr/>
        </p:nvGraphicFramePr>
        <p:xfrm>
          <a:off x="6809096" y="5293056"/>
          <a:ext cx="1092200" cy="279400"/>
        </p:xfrm>
        <a:graphic>
          <a:graphicData uri="http://schemas.openxmlformats.org/presentationml/2006/ole">
            <mc:AlternateContent xmlns:mc="http://schemas.openxmlformats.org/markup-compatibility/2006">
              <mc:Choice xmlns:v="urn:schemas-microsoft-com:vml" Requires="v">
                <p:oleObj spid="_x0000_s3157" name="Equation" r:id="rId43" imgW="1091880" imgH="279360" progId="Equation.DSMT4">
                  <p:embed/>
                </p:oleObj>
              </mc:Choice>
              <mc:Fallback>
                <p:oleObj name="Equation" r:id="rId43" imgW="1091880" imgH="279360" progId="Equation.DSMT4">
                  <p:embed/>
                  <p:pic>
                    <p:nvPicPr>
                      <p:cNvPr id="0" name="Picture 2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09096" y="5293056"/>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0" name="Object 28"/>
          <p:cNvGraphicFramePr>
            <a:graphicFrameLocks noChangeAspect="1"/>
          </p:cNvGraphicFramePr>
          <p:nvPr/>
        </p:nvGraphicFramePr>
        <p:xfrm>
          <a:off x="4759656" y="5701352"/>
          <a:ext cx="381000" cy="292100"/>
        </p:xfrm>
        <a:graphic>
          <a:graphicData uri="http://schemas.openxmlformats.org/presentationml/2006/ole">
            <mc:AlternateContent xmlns:mc="http://schemas.openxmlformats.org/markup-compatibility/2006">
              <mc:Choice xmlns:v="urn:schemas-microsoft-com:vml" Requires="v">
                <p:oleObj spid="_x0000_s3158" name="Equation" r:id="rId45" imgW="380880" imgH="291960" progId="Equation.DSMT4">
                  <p:embed/>
                </p:oleObj>
              </mc:Choice>
              <mc:Fallback>
                <p:oleObj name="Equation" r:id="rId45" imgW="380880" imgH="291960" progId="Equation.DSMT4">
                  <p:embed/>
                  <p:pic>
                    <p:nvPicPr>
                      <p:cNvPr id="0" name="Picture 2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759656" y="5701352"/>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1" name="Object 29"/>
          <p:cNvGraphicFramePr>
            <a:graphicFrameLocks noChangeAspect="1"/>
          </p:cNvGraphicFramePr>
          <p:nvPr/>
        </p:nvGraphicFramePr>
        <p:xfrm>
          <a:off x="4710752" y="2541896"/>
          <a:ext cx="381000" cy="292100"/>
        </p:xfrm>
        <a:graphic>
          <a:graphicData uri="http://schemas.openxmlformats.org/presentationml/2006/ole">
            <mc:AlternateContent xmlns:mc="http://schemas.openxmlformats.org/markup-compatibility/2006">
              <mc:Choice xmlns:v="urn:schemas-microsoft-com:vml" Requires="v">
                <p:oleObj spid="_x0000_s3159" name="Equation" r:id="rId47" imgW="380880" imgH="291960" progId="Equation.DSMT4">
                  <p:embed/>
                </p:oleObj>
              </mc:Choice>
              <mc:Fallback>
                <p:oleObj name="Equation" r:id="rId47" imgW="380880" imgH="291960" progId="Equation.DSMT4">
                  <p:embed/>
                  <p:pic>
                    <p:nvPicPr>
                      <p:cNvPr id="0" name="Picture 2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710752" y="2541896"/>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 name="Object 30"/>
          <p:cNvGraphicFramePr>
            <a:graphicFrameLocks noChangeAspect="1"/>
          </p:cNvGraphicFramePr>
          <p:nvPr/>
        </p:nvGraphicFramePr>
        <p:xfrm>
          <a:off x="4723452" y="3456296"/>
          <a:ext cx="368300" cy="292100"/>
        </p:xfrm>
        <a:graphic>
          <a:graphicData uri="http://schemas.openxmlformats.org/presentationml/2006/ole">
            <mc:AlternateContent xmlns:mc="http://schemas.openxmlformats.org/markup-compatibility/2006">
              <mc:Choice xmlns:v="urn:schemas-microsoft-com:vml" Requires="v">
                <p:oleObj spid="_x0000_s3160" name="Equation" r:id="rId49" imgW="368280" imgH="291960" progId="Equation.DSMT4">
                  <p:embed/>
                </p:oleObj>
              </mc:Choice>
              <mc:Fallback>
                <p:oleObj name="Equation" r:id="rId49" imgW="368280" imgH="291960" progId="Equation.DSMT4">
                  <p:embed/>
                  <p:pic>
                    <p:nvPicPr>
                      <p:cNvPr id="0" name="Picture 3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723452" y="3456296"/>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4901252" y="4370696"/>
          <a:ext cx="190500" cy="292100"/>
        </p:xfrm>
        <a:graphic>
          <a:graphicData uri="http://schemas.openxmlformats.org/presentationml/2006/ole">
            <mc:AlternateContent xmlns:mc="http://schemas.openxmlformats.org/markup-compatibility/2006">
              <mc:Choice xmlns:v="urn:schemas-microsoft-com:vml" Requires="v">
                <p:oleObj spid="_x0000_s3161" name="Equation" r:id="rId51" imgW="190440" imgH="291960" progId="Equation.DSMT4">
                  <p:embed/>
                </p:oleObj>
              </mc:Choice>
              <mc:Fallback>
                <p:oleObj name="Equation" r:id="rId51" imgW="190440" imgH="291960" progId="Equation.DSMT4">
                  <p:embed/>
                  <p:pic>
                    <p:nvPicPr>
                      <p:cNvPr id="0" name="Picture 3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901252" y="4370696"/>
                        <a:ext cx="190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4659952" y="5159992"/>
          <a:ext cx="431800" cy="393700"/>
        </p:xfrm>
        <a:graphic>
          <a:graphicData uri="http://schemas.openxmlformats.org/presentationml/2006/ole">
            <mc:AlternateContent xmlns:mc="http://schemas.openxmlformats.org/markup-compatibility/2006">
              <mc:Choice xmlns:v="urn:schemas-microsoft-com:vml" Requires="v">
                <p:oleObj spid="_x0000_s3162" name="Equation" r:id="rId53" imgW="431640" imgH="393480" progId="Equation.DSMT4">
                  <p:embed/>
                </p:oleObj>
              </mc:Choice>
              <mc:Fallback>
                <p:oleObj name="Equation" r:id="rId53" imgW="431640" imgH="393480" progId="Equation.DSMT4">
                  <p:embed/>
                  <p:pic>
                    <p:nvPicPr>
                      <p:cNvPr id="0" name="Picture 3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659952" y="5159992"/>
                        <a:ext cx="431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0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9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8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0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9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9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88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885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0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with Whole Numbers</a:t>
            </a:r>
          </a:p>
        </p:txBody>
      </p:sp>
      <p:sp>
        <p:nvSpPr>
          <p:cNvPr id="3" name="Content Placeholder 2"/>
          <p:cNvSpPr>
            <a:spLocks noGrp="1"/>
          </p:cNvSpPr>
          <p:nvPr>
            <p:ph idx="1"/>
          </p:nvPr>
        </p:nvSpPr>
        <p:spPr>
          <a:xfrm>
            <a:off x="457200" y="1280160"/>
            <a:ext cx="8229600" cy="2763834"/>
          </a:xfrm>
          <a:noFill/>
          <a:ln w="28575">
            <a:solidFill>
              <a:srgbClr val="FF0000"/>
            </a:solidFill>
          </a:ln>
        </p:spPr>
        <p:txBody>
          <a:bodyPr>
            <a:spAutoFit/>
          </a:bodyPr>
          <a:lstStyle/>
          <a:p>
            <a:pPr algn="ctr"/>
            <a:r>
              <a:rPr lang="en-US" b="1" dirty="0">
                <a:solidFill>
                  <a:srgbClr val="000D0D"/>
                </a:solidFill>
              </a:rPr>
              <a:t>Note</a:t>
            </a:r>
          </a:p>
          <a:p>
            <a:r>
              <a:rPr lang="en-US" dirty="0">
                <a:solidFill>
                  <a:srgbClr val="000D0D"/>
                </a:solidFill>
              </a:rPr>
              <a:t>You can subtract any number of sixes less than the quotient. But this will not lead to a good explanation of the shorter division algorithm. In general, at each step you should subtract the largest number of thousands, hundreds, tens, or units of the divisor that you can.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a:t>
            </a:r>
            <a:r>
              <a:rPr lang="en-US" dirty="0">
                <a:solidFill>
                  <a:srgbClr val="0000FF"/>
                </a:solidFill>
              </a:rPr>
              <a:t>2076 ÷ 8</a:t>
            </a:r>
            <a:r>
              <a:rPr lang="en-US" dirty="0"/>
              <a:t>. </a:t>
            </a:r>
          </a:p>
          <a:p>
            <a:r>
              <a:rPr lang="en-US" b="1" dirty="0"/>
              <a:t>Solution </a:t>
            </a:r>
          </a:p>
          <a:p>
            <a:r>
              <a:rPr lang="en-US" b="1" dirty="0"/>
              <a:t>Step 1:</a:t>
            </a:r>
            <a:endParaRPr lang="en-US" dirty="0"/>
          </a:p>
        </p:txBody>
      </p:sp>
      <p:cxnSp>
        <p:nvCxnSpPr>
          <p:cNvPr id="5" name="Straight Arrow Connector 4"/>
          <p:cNvCxnSpPr/>
          <p:nvPr/>
        </p:nvCxnSpPr>
        <p:spPr>
          <a:xfrm flipV="1">
            <a:off x="3235656" y="3096904"/>
            <a:ext cx="54864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099" name="Object 3"/>
          <p:cNvGraphicFramePr>
            <a:graphicFrameLocks noChangeAspect="1"/>
          </p:cNvGraphicFramePr>
          <p:nvPr/>
        </p:nvGraphicFramePr>
        <p:xfrm>
          <a:off x="2517444" y="2971800"/>
          <a:ext cx="190500" cy="279400"/>
        </p:xfrm>
        <a:graphic>
          <a:graphicData uri="http://schemas.openxmlformats.org/presentationml/2006/ole">
            <mc:AlternateContent xmlns:mc="http://schemas.openxmlformats.org/markup-compatibility/2006">
              <mc:Choice xmlns:v="urn:schemas-microsoft-com:vml" Requires="v">
                <p:oleObj spid="_x0000_s4111" name="Equation" r:id="rId3" imgW="190440" imgH="279360" progId="Equation.DSMT4">
                  <p:embed/>
                </p:oleObj>
              </mc:Choice>
              <mc:Fallback>
                <p:oleObj name="Equation" r:id="rId3" imgW="19044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444" y="29718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057400" y="3380096"/>
          <a:ext cx="1092200" cy="571500"/>
        </p:xfrm>
        <a:graphic>
          <a:graphicData uri="http://schemas.openxmlformats.org/presentationml/2006/ole">
            <mc:AlternateContent xmlns:mc="http://schemas.openxmlformats.org/markup-compatibility/2006">
              <mc:Choice xmlns:v="urn:schemas-microsoft-com:vml" Requires="v">
                <p:oleObj spid="_x0000_s4112" name="Equation" r:id="rId5" imgW="1091880" imgH="571320" progId="Equation.DSMT4">
                  <p:embed/>
                </p:oleObj>
              </mc:Choice>
              <mc:Fallback>
                <p:oleObj name="Equation" r:id="rId5" imgW="109188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380096"/>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209800" y="4024952"/>
          <a:ext cx="952500" cy="406400"/>
        </p:xfrm>
        <a:graphic>
          <a:graphicData uri="http://schemas.openxmlformats.org/presentationml/2006/ole">
            <mc:AlternateContent xmlns:mc="http://schemas.openxmlformats.org/markup-compatibility/2006">
              <mc:Choice xmlns:v="urn:schemas-microsoft-com:vml" Requires="v">
                <p:oleObj spid="_x0000_s4113" name="Equation" r:id="rId7" imgW="952200" imgH="406080" progId="Equation.DSMT4">
                  <p:embed/>
                </p:oleObj>
              </mc:Choice>
              <mc:Fallback>
                <p:oleObj name="Equation" r:id="rId7" imgW="952200" imgH="406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024952"/>
                        <a:ext cx="952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590800" y="4572000"/>
          <a:ext cx="571500" cy="292100"/>
        </p:xfrm>
        <a:graphic>
          <a:graphicData uri="http://schemas.openxmlformats.org/presentationml/2006/ole">
            <mc:AlternateContent xmlns:mc="http://schemas.openxmlformats.org/markup-compatibility/2006">
              <mc:Choice xmlns:v="urn:schemas-microsoft-com:vml" Requires="v">
                <p:oleObj spid="_x0000_s4114" name="Equation" r:id="rId9" imgW="571320" imgH="291960" progId="Equation.DSMT4">
                  <p:embed/>
                </p:oleObj>
              </mc:Choice>
              <mc:Fallback>
                <p:oleObj name="Equation" r:id="rId9" imgW="5713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572000"/>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3927144" y="2977488"/>
          <a:ext cx="3048000" cy="279400"/>
        </p:xfrm>
        <a:graphic>
          <a:graphicData uri="http://schemas.openxmlformats.org/presentationml/2006/ole">
            <mc:AlternateContent xmlns:mc="http://schemas.openxmlformats.org/markup-compatibility/2006">
              <mc:Choice xmlns:v="urn:schemas-microsoft-com:vml" Requires="v">
                <p:oleObj spid="_x0000_s4115" name="Equation" r:id="rId11" imgW="3047760" imgH="279360" progId="Equation.DSMT4">
                  <p:embed/>
                </p:oleObj>
              </mc:Choice>
              <mc:Fallback>
                <p:oleObj name="Equation" r:id="rId11" imgW="304776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7144" y="2977488"/>
                        <a:ext cx="3048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3962400" y="4038600"/>
          <a:ext cx="2717800" cy="279400"/>
        </p:xfrm>
        <a:graphic>
          <a:graphicData uri="http://schemas.openxmlformats.org/presentationml/2006/ole">
            <mc:AlternateContent xmlns:mc="http://schemas.openxmlformats.org/markup-compatibility/2006">
              <mc:Choice xmlns:v="urn:schemas-microsoft-com:vml" Requires="v">
                <p:oleObj spid="_x0000_s4116" name="Equation" r:id="rId13" imgW="2717640" imgH="279360" progId="Equation.DSMT4">
                  <p:embed/>
                </p:oleObj>
              </mc:Choice>
              <mc:Fallback>
                <p:oleObj name="Equation" r:id="rId13" imgW="271764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4038600"/>
                        <a:ext cx="271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Step 2: </a:t>
            </a:r>
            <a:endParaRPr lang="en-US" dirty="0"/>
          </a:p>
        </p:txBody>
      </p:sp>
      <p:cxnSp>
        <p:nvCxnSpPr>
          <p:cNvPr id="6" name="Curved Connector 5"/>
          <p:cNvCxnSpPr/>
          <p:nvPr/>
        </p:nvCxnSpPr>
        <p:spPr>
          <a:xfrm>
            <a:off x="3217876" y="2186636"/>
            <a:ext cx="1920240" cy="2560320"/>
          </a:xfrm>
          <a:prstGeom prst="curvedConnector3">
            <a:avLst>
              <a:gd name="adj1" fmla="val 50000"/>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123" name="Object 3"/>
          <p:cNvGraphicFramePr>
            <a:graphicFrameLocks noChangeAspect="1"/>
          </p:cNvGraphicFramePr>
          <p:nvPr/>
        </p:nvGraphicFramePr>
        <p:xfrm>
          <a:off x="2823523" y="2036763"/>
          <a:ext cx="190500" cy="279400"/>
        </p:xfrm>
        <a:graphic>
          <a:graphicData uri="http://schemas.openxmlformats.org/presentationml/2006/ole">
            <mc:AlternateContent xmlns:mc="http://schemas.openxmlformats.org/markup-compatibility/2006">
              <mc:Choice xmlns:v="urn:schemas-microsoft-com:vml" Requires="v">
                <p:oleObj spid="_x0000_s5141" name="Equation" r:id="rId3" imgW="190440" imgH="279360" progId="Equation.DSMT4">
                  <p:embed/>
                </p:oleObj>
              </mc:Choice>
              <mc:Fallback>
                <p:oleObj name="Equation" r:id="rId3" imgW="190440" imgH="279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523" y="2036763"/>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029200" y="2008496"/>
          <a:ext cx="2514600" cy="266700"/>
        </p:xfrm>
        <a:graphic>
          <a:graphicData uri="http://schemas.openxmlformats.org/presentationml/2006/ole">
            <mc:AlternateContent xmlns:mc="http://schemas.openxmlformats.org/markup-compatibility/2006">
              <mc:Choice xmlns:v="urn:schemas-microsoft-com:vml" Requires="v">
                <p:oleObj spid="_x0000_s5142" name="Equation" r:id="rId5" imgW="2514600" imgH="266400" progId="Equation.DSMT4">
                  <p:embed/>
                </p:oleObj>
              </mc:Choice>
              <mc:Fallback>
                <p:oleObj name="Equation" r:id="rId5" imgW="2514600" imgH="266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008496"/>
                        <a:ext cx="2514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5199988" y="4661848"/>
          <a:ext cx="2349500" cy="279400"/>
        </p:xfrm>
        <a:graphic>
          <a:graphicData uri="http://schemas.openxmlformats.org/presentationml/2006/ole">
            <mc:AlternateContent xmlns:mc="http://schemas.openxmlformats.org/markup-compatibility/2006">
              <mc:Choice xmlns:v="urn:schemas-microsoft-com:vml" Requires="v">
                <p:oleObj spid="_x0000_s5143" name="Equation" r:id="rId7" imgW="2349360" imgH="279360" progId="Equation.DSMT4">
                  <p:embed/>
                </p:oleObj>
              </mc:Choice>
              <mc:Fallback>
                <p:oleObj name="Equation" r:id="rId7" imgW="234936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9988" y="4661848"/>
                        <a:ext cx="234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2362200" y="2452048"/>
          <a:ext cx="1092200" cy="571500"/>
        </p:xfrm>
        <a:graphic>
          <a:graphicData uri="http://schemas.openxmlformats.org/presentationml/2006/ole">
            <mc:AlternateContent xmlns:mc="http://schemas.openxmlformats.org/markup-compatibility/2006">
              <mc:Choice xmlns:v="urn:schemas-microsoft-com:vml" Requires="v">
                <p:oleObj spid="_x0000_s5144" name="Equation" r:id="rId9" imgW="1091880" imgH="571320" progId="Equation.DSMT4">
                  <p:embed/>
                </p:oleObj>
              </mc:Choice>
              <mc:Fallback>
                <p:oleObj name="Equation" r:id="rId9" imgW="109188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2452048"/>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2500952" y="3096904"/>
          <a:ext cx="952500" cy="406400"/>
        </p:xfrm>
        <a:graphic>
          <a:graphicData uri="http://schemas.openxmlformats.org/presentationml/2006/ole">
            <mc:AlternateContent xmlns:mc="http://schemas.openxmlformats.org/markup-compatibility/2006">
              <mc:Choice xmlns:v="urn:schemas-microsoft-com:vml" Requires="v">
                <p:oleObj spid="_x0000_s5145" name="Equation" r:id="rId11" imgW="952200" imgH="406080" progId="Equation.DSMT4">
                  <p:embed/>
                </p:oleObj>
              </mc:Choice>
              <mc:Fallback>
                <p:oleObj name="Equation" r:id="rId11" imgW="952200" imgH="406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952" y="3096904"/>
                        <a:ext cx="952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2895600" y="3657600"/>
          <a:ext cx="571500" cy="292100"/>
        </p:xfrm>
        <a:graphic>
          <a:graphicData uri="http://schemas.openxmlformats.org/presentationml/2006/ole">
            <mc:AlternateContent xmlns:mc="http://schemas.openxmlformats.org/markup-compatibility/2006">
              <mc:Choice xmlns:v="urn:schemas-microsoft-com:vml" Requires="v">
                <p:oleObj spid="_x0000_s5146" name="Equation" r:id="rId13" imgW="571320" imgH="291960" progId="Equation.DSMT4">
                  <p:embed/>
                </p:oleObj>
              </mc:Choice>
              <mc:Fallback>
                <p:oleObj name="Equation" r:id="rId13" imgW="57132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3657600"/>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2667000" y="4114800"/>
          <a:ext cx="774700" cy="406400"/>
        </p:xfrm>
        <a:graphic>
          <a:graphicData uri="http://schemas.openxmlformats.org/presentationml/2006/ole">
            <mc:AlternateContent xmlns:mc="http://schemas.openxmlformats.org/markup-compatibility/2006">
              <mc:Choice xmlns:v="urn:schemas-microsoft-com:vml" Requires="v">
                <p:oleObj spid="_x0000_s5147" name="Equation" r:id="rId15" imgW="774360" imgH="406080" progId="Equation.DSMT4">
                  <p:embed/>
                </p:oleObj>
              </mc:Choice>
              <mc:Fallback>
                <p:oleObj name="Equation" r:id="rId15" imgW="774360" imgH="406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4114800"/>
                        <a:ext cx="774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3048000" y="4648200"/>
          <a:ext cx="381000" cy="292100"/>
        </p:xfrm>
        <a:graphic>
          <a:graphicData uri="http://schemas.openxmlformats.org/presentationml/2006/ole">
            <mc:AlternateContent xmlns:mc="http://schemas.openxmlformats.org/markup-compatibility/2006">
              <mc:Choice xmlns:v="urn:schemas-microsoft-com:vml" Requires="v">
                <p:oleObj spid="_x0000_s5148" name="Equation" r:id="rId17" imgW="380880" imgH="291960" progId="Equation.DSMT4">
                  <p:embed/>
                </p:oleObj>
              </mc:Choice>
              <mc:Fallback>
                <p:oleObj name="Equation" r:id="rId17" imgW="380880" imgH="291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4648200"/>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025444" y="2036763"/>
          <a:ext cx="203200" cy="292100"/>
        </p:xfrm>
        <a:graphic>
          <a:graphicData uri="http://schemas.openxmlformats.org/presentationml/2006/ole">
            <mc:AlternateContent xmlns:mc="http://schemas.openxmlformats.org/markup-compatibility/2006">
              <mc:Choice xmlns:v="urn:schemas-microsoft-com:vml" Requires="v">
                <p:oleObj spid="_x0000_s5149" name="Equation" r:id="rId19" imgW="203040" imgH="291960" progId="Equation.DSMT4">
                  <p:embed/>
                </p:oleObj>
              </mc:Choice>
              <mc:Fallback>
                <p:oleObj name="Equation" r:id="rId19" imgW="203040" imgH="2919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25444" y="2036763"/>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Step 3: </a:t>
            </a:r>
            <a:endParaRPr lang="en-US" dirty="0"/>
          </a:p>
        </p:txBody>
      </p:sp>
      <p:cxnSp>
        <p:nvCxnSpPr>
          <p:cNvPr id="5" name="Curved Connector 4"/>
          <p:cNvCxnSpPr/>
          <p:nvPr/>
        </p:nvCxnSpPr>
        <p:spPr>
          <a:xfrm>
            <a:off x="3108960" y="2049780"/>
            <a:ext cx="1371600" cy="3108960"/>
          </a:xfrm>
          <a:prstGeom prst="curvedConnector3">
            <a:avLst>
              <a:gd name="adj1" fmla="val 50000"/>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147" name="Object 3"/>
          <p:cNvGraphicFramePr>
            <a:graphicFrameLocks noChangeAspect="1"/>
          </p:cNvGraphicFramePr>
          <p:nvPr/>
        </p:nvGraphicFramePr>
        <p:xfrm>
          <a:off x="4634552" y="1856096"/>
          <a:ext cx="2578100" cy="266700"/>
        </p:xfrm>
        <a:graphic>
          <a:graphicData uri="http://schemas.openxmlformats.org/presentationml/2006/ole">
            <mc:AlternateContent xmlns:mc="http://schemas.openxmlformats.org/markup-compatibility/2006">
              <mc:Choice xmlns:v="urn:schemas-microsoft-com:vml" Requires="v">
                <p:oleObj spid="_x0000_s6169" name="Equation" r:id="rId3" imgW="2577960" imgH="266400" progId="Equation.DSMT4">
                  <p:embed/>
                </p:oleObj>
              </mc:Choice>
              <mc:Fallback>
                <p:oleObj name="Equation" r:id="rId3" imgW="2577960" imgH="266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552" y="1856096"/>
                        <a:ext cx="2578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640240" y="5029200"/>
          <a:ext cx="1955800" cy="279400"/>
        </p:xfrm>
        <a:graphic>
          <a:graphicData uri="http://schemas.openxmlformats.org/presentationml/2006/ole">
            <mc:AlternateContent xmlns:mc="http://schemas.openxmlformats.org/markup-compatibility/2006">
              <mc:Choice xmlns:v="urn:schemas-microsoft-com:vml" Requires="v">
                <p:oleObj spid="_x0000_s6170" name="Equation" r:id="rId5" imgW="1955520" imgH="279360" progId="Equation.DSMT4">
                  <p:embed/>
                </p:oleObj>
              </mc:Choice>
              <mc:Fallback>
                <p:oleObj name="Equation" r:id="rId5" imgW="195552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240" y="5029200"/>
                        <a:ext cx="195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2438400" y="1905000"/>
          <a:ext cx="368300" cy="292100"/>
        </p:xfrm>
        <a:graphic>
          <a:graphicData uri="http://schemas.openxmlformats.org/presentationml/2006/ole">
            <mc:AlternateContent xmlns:mc="http://schemas.openxmlformats.org/markup-compatibility/2006">
              <mc:Choice xmlns:v="urn:schemas-microsoft-com:vml" Requires="v">
                <p:oleObj spid="_x0000_s6171" name="Equation" r:id="rId7" imgW="368280" imgH="291960" progId="Equation.DSMT4">
                  <p:embed/>
                </p:oleObj>
              </mc:Choice>
              <mc:Fallback>
                <p:oleObj name="Equation" r:id="rId7" imgW="3682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905000"/>
                        <a:ext cx="36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932296" y="2337748"/>
          <a:ext cx="1092200" cy="571500"/>
        </p:xfrm>
        <a:graphic>
          <a:graphicData uri="http://schemas.openxmlformats.org/presentationml/2006/ole">
            <mc:AlternateContent xmlns:mc="http://schemas.openxmlformats.org/markup-compatibility/2006">
              <mc:Choice xmlns:v="urn:schemas-microsoft-com:vml" Requires="v">
                <p:oleObj spid="_x0000_s6172" name="Equation" r:id="rId9" imgW="1091880" imgH="571320" progId="Equation.DSMT4">
                  <p:embed/>
                </p:oleObj>
              </mc:Choice>
              <mc:Fallback>
                <p:oleObj name="Equation" r:id="rId9" imgW="109188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2296" y="2337748"/>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2057400" y="2971800"/>
          <a:ext cx="952500" cy="406400"/>
        </p:xfrm>
        <a:graphic>
          <a:graphicData uri="http://schemas.openxmlformats.org/presentationml/2006/ole">
            <mc:AlternateContent xmlns:mc="http://schemas.openxmlformats.org/markup-compatibility/2006">
              <mc:Choice xmlns:v="urn:schemas-microsoft-com:vml" Requires="v">
                <p:oleObj spid="_x0000_s6173" name="Equation" r:id="rId11" imgW="952200" imgH="406080" progId="Equation.DSMT4">
                  <p:embed/>
                </p:oleObj>
              </mc:Choice>
              <mc:Fallback>
                <p:oleObj name="Equation" r:id="rId11" imgW="952200" imgH="406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971800"/>
                        <a:ext cx="952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2460008" y="3505200"/>
          <a:ext cx="571500" cy="292100"/>
        </p:xfrm>
        <a:graphic>
          <a:graphicData uri="http://schemas.openxmlformats.org/presentationml/2006/ole">
            <mc:AlternateContent xmlns:mc="http://schemas.openxmlformats.org/markup-compatibility/2006">
              <mc:Choice xmlns:v="urn:schemas-microsoft-com:vml" Requires="v">
                <p:oleObj spid="_x0000_s6174" name="Equation" r:id="rId13" imgW="571320" imgH="291960" progId="Equation.DSMT4">
                  <p:embed/>
                </p:oleObj>
              </mc:Choice>
              <mc:Fallback>
                <p:oleObj name="Equation" r:id="rId13" imgW="57132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0008" y="3505200"/>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2237096" y="3962400"/>
          <a:ext cx="774700" cy="406400"/>
        </p:xfrm>
        <a:graphic>
          <a:graphicData uri="http://schemas.openxmlformats.org/presentationml/2006/ole">
            <mc:AlternateContent xmlns:mc="http://schemas.openxmlformats.org/markup-compatibility/2006">
              <mc:Choice xmlns:v="urn:schemas-microsoft-com:vml" Requires="v">
                <p:oleObj spid="_x0000_s6175" name="Equation" r:id="rId15" imgW="774360" imgH="406080" progId="Equation.DSMT4">
                  <p:embed/>
                </p:oleObj>
              </mc:Choice>
              <mc:Fallback>
                <p:oleObj name="Equation" r:id="rId15" imgW="774360" imgH="406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7096" y="3962400"/>
                        <a:ext cx="774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2639704" y="4523096"/>
          <a:ext cx="381000" cy="292100"/>
        </p:xfrm>
        <a:graphic>
          <a:graphicData uri="http://schemas.openxmlformats.org/presentationml/2006/ole">
            <mc:AlternateContent xmlns:mc="http://schemas.openxmlformats.org/markup-compatibility/2006">
              <mc:Choice xmlns:v="urn:schemas-microsoft-com:vml" Requires="v">
                <p:oleObj spid="_x0000_s6176" name="Equation" r:id="rId17" imgW="380880" imgH="291960" progId="Equation.DSMT4">
                  <p:embed/>
                </p:oleObj>
              </mc:Choice>
              <mc:Fallback>
                <p:oleObj name="Equation" r:id="rId17" imgW="380880" imgH="291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9704" y="4523096"/>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11"/>
          <p:cNvGraphicFramePr>
            <a:graphicFrameLocks noChangeAspect="1"/>
          </p:cNvGraphicFramePr>
          <p:nvPr/>
        </p:nvGraphicFramePr>
        <p:xfrm>
          <a:off x="2438400" y="4953000"/>
          <a:ext cx="584200" cy="393700"/>
        </p:xfrm>
        <a:graphic>
          <a:graphicData uri="http://schemas.openxmlformats.org/presentationml/2006/ole">
            <mc:AlternateContent xmlns:mc="http://schemas.openxmlformats.org/markup-compatibility/2006">
              <mc:Choice xmlns:v="urn:schemas-microsoft-com:vml" Requires="v">
                <p:oleObj spid="_x0000_s6177" name="Equation" r:id="rId19" imgW="583920" imgH="393480" progId="Equation.DSMT4">
                  <p:embed/>
                </p:oleObj>
              </mc:Choice>
              <mc:Fallback>
                <p:oleObj name="Equation" r:id="rId19" imgW="583920" imgH="3934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4953000"/>
                        <a:ext cx="584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2819400" y="5486400"/>
          <a:ext cx="215900" cy="279400"/>
        </p:xfrm>
        <a:graphic>
          <a:graphicData uri="http://schemas.openxmlformats.org/presentationml/2006/ole">
            <mc:AlternateContent xmlns:mc="http://schemas.openxmlformats.org/markup-compatibility/2006">
              <mc:Choice xmlns:v="urn:schemas-microsoft-com:vml" Requires="v">
                <p:oleObj spid="_x0000_s6178" name="Equation" r:id="rId21" imgW="215640" imgH="279360" progId="Equation.DSMT4">
                  <p:embed/>
                </p:oleObj>
              </mc:Choice>
              <mc:Fallback>
                <p:oleObj name="Equation" r:id="rId21" imgW="215640" imgH="2793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9400" y="5486400"/>
                        <a:ext cx="215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2792104" y="1905000"/>
          <a:ext cx="203200" cy="292100"/>
        </p:xfrm>
        <a:graphic>
          <a:graphicData uri="http://schemas.openxmlformats.org/presentationml/2006/ole">
            <mc:AlternateContent xmlns:mc="http://schemas.openxmlformats.org/markup-compatibility/2006">
              <mc:Choice xmlns:v="urn:schemas-microsoft-com:vml" Requires="v">
                <p:oleObj spid="_x0000_s6179" name="Equation" r:id="rId23" imgW="203040" imgH="291960" progId="Equation.DSMT4">
                  <p:embed/>
                </p:oleObj>
              </mc:Choice>
              <mc:Fallback>
                <p:oleObj name="Equation" r:id="rId23" imgW="203040" imgH="29196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92104" y="19050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950</Words>
  <Application>Microsoft Office PowerPoint</Application>
  <PresentationFormat>On-screen Show (4:3)</PresentationFormat>
  <Paragraphs>171</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Courier New</vt:lpstr>
      <vt:lpstr>Office Theme</vt:lpstr>
      <vt:lpstr>Equation</vt:lpstr>
      <vt:lpstr>Section 1.6</vt:lpstr>
      <vt:lpstr>Objectives</vt:lpstr>
      <vt:lpstr>Example 1</vt:lpstr>
      <vt:lpstr>Example 1 (cont.)</vt:lpstr>
      <vt:lpstr>Example 2</vt:lpstr>
      <vt:lpstr>Division with Whole Numbers</vt:lpstr>
      <vt:lpstr>Example 3</vt:lpstr>
      <vt:lpstr>Example 3 (cont.)</vt:lpstr>
      <vt:lpstr>Example 3 (cont.)</vt:lpstr>
      <vt:lpstr>Example 3 (cont.)</vt:lpstr>
      <vt:lpstr>Example 4</vt:lpstr>
      <vt:lpstr>Example 4 (cont.)</vt:lpstr>
      <vt:lpstr>Example 4 (cont.)</vt:lpstr>
      <vt:lpstr>Example 5</vt:lpstr>
      <vt:lpstr>Example 5 (cont.)</vt:lpstr>
      <vt:lpstr>Example 5 (cont.)</vt:lpstr>
      <vt:lpstr>Example 5 (cont.)</vt:lpstr>
      <vt:lpstr>Example 5 (cont.)</vt:lpstr>
      <vt:lpstr>Division with Whole Numbers </vt:lpstr>
      <vt:lpstr>Division with Whole Numbers </vt:lpstr>
      <vt:lpstr>Division with Whole Numbers </vt:lpstr>
      <vt:lpstr>Completion Example 6 </vt:lpstr>
      <vt:lpstr>Completion Example 7</vt:lpstr>
      <vt:lpstr>Division with Whole Numbers </vt:lpstr>
      <vt:lpstr>Example 8</vt:lpstr>
      <vt:lpstr>Example 8 (cont.)</vt:lpstr>
      <vt:lpstr>Example 9</vt:lpstr>
      <vt:lpstr>Estimating Quotients with Whole Numbers </vt:lpstr>
      <vt:lpstr>Example 10</vt:lpstr>
      <vt:lpstr>Example 10 (cont.)</vt:lpstr>
      <vt:lpstr>Example 11</vt:lpstr>
      <vt:lpstr>Example 11 (cont.)</vt:lpstr>
      <vt:lpstr>Example 11 (cont.)</vt:lpstr>
      <vt:lpstr>Estimating Quotients with Whole Numbers </vt:lpstr>
      <vt:lpstr>Estimating Quotients with Whole Numbers </vt:lpstr>
      <vt:lpstr>Completion Example 12 </vt:lpstr>
      <vt:lpstr>Completion Example 12 (cont.)</vt:lpstr>
      <vt:lpstr>Estimating Quotients with Whole Numbers </vt:lpstr>
      <vt:lpstr>Practice Problems</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Mathematics</dc:title>
  <dc:creator>Hawkes Learning Systems</dc:creator>
  <cp:lastModifiedBy>Nakita Jean-Charles</cp:lastModifiedBy>
  <cp:revision>77</cp:revision>
  <dcterms:created xsi:type="dcterms:W3CDTF">2013-04-26T14:43:13Z</dcterms:created>
  <dcterms:modified xsi:type="dcterms:W3CDTF">2016-10-03T14:25:39Z</dcterms:modified>
</cp:coreProperties>
</file>