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82" r:id="rId13"/>
    <p:sldId id="269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8"/>
      <p:bold r:id="rId29"/>
      <p:italic r:id="rId30"/>
      <p:boldItalic r:id="rId3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64" autoAdjust="0"/>
    <p:restoredTop sz="94660"/>
  </p:normalViewPr>
  <p:slideViewPr>
    <p:cSldViewPr>
      <p:cViewPr varScale="1">
        <p:scale>
          <a:sx n="73" d="100"/>
          <a:sy n="73" d="100"/>
        </p:scale>
        <p:origin x="30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308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font" Target="fonts/font3.fntdata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image" Target="../media/image47.wmf"/><Relationship Id="rId7" Type="http://schemas.openxmlformats.org/officeDocument/2006/relationships/image" Target="../media/image51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Relationship Id="rId9" Type="http://schemas.openxmlformats.org/officeDocument/2006/relationships/image" Target="../media/image5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3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7" Type="http://schemas.openxmlformats.org/officeDocument/2006/relationships/image" Target="../media/image80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6" Type="http://schemas.openxmlformats.org/officeDocument/2006/relationships/image" Target="../media/image79.wmf"/><Relationship Id="rId5" Type="http://schemas.openxmlformats.org/officeDocument/2006/relationships/image" Target="../media/image78.wmf"/><Relationship Id="rId4" Type="http://schemas.openxmlformats.org/officeDocument/2006/relationships/image" Target="../media/image77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3" Type="http://schemas.openxmlformats.org/officeDocument/2006/relationships/image" Target="../media/image83.wmf"/><Relationship Id="rId7" Type="http://schemas.openxmlformats.org/officeDocument/2006/relationships/image" Target="../media/image87.wmf"/><Relationship Id="rId12" Type="http://schemas.openxmlformats.org/officeDocument/2006/relationships/image" Target="../media/image92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Relationship Id="rId6" Type="http://schemas.openxmlformats.org/officeDocument/2006/relationships/image" Target="../media/image86.wmf"/><Relationship Id="rId11" Type="http://schemas.openxmlformats.org/officeDocument/2006/relationships/image" Target="../media/image91.wmf"/><Relationship Id="rId5" Type="http://schemas.openxmlformats.org/officeDocument/2006/relationships/image" Target="../media/image85.wmf"/><Relationship Id="rId10" Type="http://schemas.openxmlformats.org/officeDocument/2006/relationships/image" Target="../media/image90.wmf"/><Relationship Id="rId4" Type="http://schemas.openxmlformats.org/officeDocument/2006/relationships/image" Target="../media/image84.wmf"/><Relationship Id="rId9" Type="http://schemas.openxmlformats.org/officeDocument/2006/relationships/image" Target="../media/image89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3" Type="http://schemas.openxmlformats.org/officeDocument/2006/relationships/image" Target="../media/image95.wmf"/><Relationship Id="rId7" Type="http://schemas.openxmlformats.org/officeDocument/2006/relationships/image" Target="../media/image99.wmf"/><Relationship Id="rId2" Type="http://schemas.openxmlformats.org/officeDocument/2006/relationships/image" Target="../media/image94.wmf"/><Relationship Id="rId1" Type="http://schemas.openxmlformats.org/officeDocument/2006/relationships/image" Target="../media/image93.wmf"/><Relationship Id="rId6" Type="http://schemas.openxmlformats.org/officeDocument/2006/relationships/image" Target="../media/image98.wmf"/><Relationship Id="rId5" Type="http://schemas.openxmlformats.org/officeDocument/2006/relationships/image" Target="../media/image97.wmf"/><Relationship Id="rId10" Type="http://schemas.openxmlformats.org/officeDocument/2006/relationships/image" Target="../media/image102.wmf"/><Relationship Id="rId4" Type="http://schemas.openxmlformats.org/officeDocument/2006/relationships/image" Target="../media/image96.wmf"/><Relationship Id="rId9" Type="http://schemas.openxmlformats.org/officeDocument/2006/relationships/image" Target="../media/image101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wmf"/><Relationship Id="rId3" Type="http://schemas.openxmlformats.org/officeDocument/2006/relationships/image" Target="../media/image105.wmf"/><Relationship Id="rId7" Type="http://schemas.openxmlformats.org/officeDocument/2006/relationships/image" Target="../media/image109.wmf"/><Relationship Id="rId12" Type="http://schemas.openxmlformats.org/officeDocument/2006/relationships/image" Target="../media/image114.wmf"/><Relationship Id="rId2" Type="http://schemas.openxmlformats.org/officeDocument/2006/relationships/image" Target="../media/image104.wmf"/><Relationship Id="rId1" Type="http://schemas.openxmlformats.org/officeDocument/2006/relationships/image" Target="../media/image103.wmf"/><Relationship Id="rId6" Type="http://schemas.openxmlformats.org/officeDocument/2006/relationships/image" Target="../media/image108.wmf"/><Relationship Id="rId11" Type="http://schemas.openxmlformats.org/officeDocument/2006/relationships/image" Target="../media/image113.wmf"/><Relationship Id="rId5" Type="http://schemas.openxmlformats.org/officeDocument/2006/relationships/image" Target="../media/image107.wmf"/><Relationship Id="rId10" Type="http://schemas.openxmlformats.org/officeDocument/2006/relationships/image" Target="../media/image112.wmf"/><Relationship Id="rId4" Type="http://schemas.openxmlformats.org/officeDocument/2006/relationships/image" Target="../media/image106.wmf"/><Relationship Id="rId9" Type="http://schemas.openxmlformats.org/officeDocument/2006/relationships/image" Target="../media/image111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3.wmf"/><Relationship Id="rId3" Type="http://schemas.openxmlformats.org/officeDocument/2006/relationships/image" Target="../media/image118.wmf"/><Relationship Id="rId7" Type="http://schemas.openxmlformats.org/officeDocument/2006/relationships/image" Target="../media/image122.wmf"/><Relationship Id="rId2" Type="http://schemas.openxmlformats.org/officeDocument/2006/relationships/image" Target="../media/image117.wmf"/><Relationship Id="rId1" Type="http://schemas.openxmlformats.org/officeDocument/2006/relationships/image" Target="../media/image116.wmf"/><Relationship Id="rId6" Type="http://schemas.openxmlformats.org/officeDocument/2006/relationships/image" Target="../media/image121.wmf"/><Relationship Id="rId5" Type="http://schemas.openxmlformats.org/officeDocument/2006/relationships/image" Target="../media/image120.wmf"/><Relationship Id="rId4" Type="http://schemas.openxmlformats.org/officeDocument/2006/relationships/image" Target="../media/image119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6.wmf"/><Relationship Id="rId2" Type="http://schemas.openxmlformats.org/officeDocument/2006/relationships/image" Target="../media/image125.wmf"/><Relationship Id="rId1" Type="http://schemas.openxmlformats.org/officeDocument/2006/relationships/image" Target="../media/image124.wmf"/><Relationship Id="rId4" Type="http://schemas.openxmlformats.org/officeDocument/2006/relationships/image" Target="../media/image127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8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18.wmf"/><Relationship Id="rId4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1.wmf"/><Relationship Id="rId7" Type="http://schemas.openxmlformats.org/officeDocument/2006/relationships/image" Target="../media/image34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3.wmf"/><Relationship Id="rId5" Type="http://schemas.openxmlformats.org/officeDocument/2006/relationships/image" Target="../media/image18.wmf"/><Relationship Id="rId4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18.wmf"/><Relationship Id="rId1" Type="http://schemas.openxmlformats.org/officeDocument/2006/relationships/image" Target="../media/image36.wmf"/><Relationship Id="rId4" Type="http://schemas.openxmlformats.org/officeDocument/2006/relationships/image" Target="../media/image3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353C66-F4C1-4183-8425-0681A260BFE0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3DE1C7-C27C-478C-840B-69767A059F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60.bin"/><Relationship Id="rId4" Type="http://schemas.openxmlformats.org/officeDocument/2006/relationships/image" Target="../media/image39.wmf"/><Relationship Id="rId9" Type="http://schemas.openxmlformats.org/officeDocument/2006/relationships/oleObject" Target="../embeddings/oleObject6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64.bin"/><Relationship Id="rId4" Type="http://schemas.openxmlformats.org/officeDocument/2006/relationships/image" Target="../media/image4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oleObject" Target="../embeddings/oleObject71.bin"/><Relationship Id="rId18" Type="http://schemas.openxmlformats.org/officeDocument/2006/relationships/image" Target="../media/image52.wmf"/><Relationship Id="rId3" Type="http://schemas.openxmlformats.org/officeDocument/2006/relationships/oleObject" Target="../embeddings/oleObject66.bin"/><Relationship Id="rId21" Type="http://schemas.openxmlformats.org/officeDocument/2006/relationships/oleObject" Target="../embeddings/oleObject75.bin"/><Relationship Id="rId7" Type="http://schemas.openxmlformats.org/officeDocument/2006/relationships/oleObject" Target="../embeddings/oleObject68.bin"/><Relationship Id="rId12" Type="http://schemas.openxmlformats.org/officeDocument/2006/relationships/image" Target="../media/image49.wmf"/><Relationship Id="rId17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1.wmf"/><Relationship Id="rId20" Type="http://schemas.openxmlformats.org/officeDocument/2006/relationships/image" Target="../media/image53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70.bin"/><Relationship Id="rId5" Type="http://schemas.openxmlformats.org/officeDocument/2006/relationships/oleObject" Target="../embeddings/oleObject67.bin"/><Relationship Id="rId15" Type="http://schemas.openxmlformats.org/officeDocument/2006/relationships/oleObject" Target="../embeddings/oleObject72.bin"/><Relationship Id="rId23" Type="http://schemas.openxmlformats.org/officeDocument/2006/relationships/oleObject" Target="../embeddings/oleObject77.bin"/><Relationship Id="rId10" Type="http://schemas.openxmlformats.org/officeDocument/2006/relationships/image" Target="../media/image48.wmf"/><Relationship Id="rId19" Type="http://schemas.openxmlformats.org/officeDocument/2006/relationships/oleObject" Target="../embeddings/oleObject74.bin"/><Relationship Id="rId4" Type="http://schemas.openxmlformats.org/officeDocument/2006/relationships/image" Target="../media/image45.wmf"/><Relationship Id="rId9" Type="http://schemas.openxmlformats.org/officeDocument/2006/relationships/oleObject" Target="../embeddings/oleObject69.bin"/><Relationship Id="rId14" Type="http://schemas.openxmlformats.org/officeDocument/2006/relationships/image" Target="../media/image50.wmf"/><Relationship Id="rId22" Type="http://schemas.openxmlformats.org/officeDocument/2006/relationships/oleObject" Target="../embeddings/oleObject7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83.bin"/><Relationship Id="rId3" Type="http://schemas.openxmlformats.org/officeDocument/2006/relationships/oleObject" Target="../embeddings/oleObject78.bin"/><Relationship Id="rId7" Type="http://schemas.openxmlformats.org/officeDocument/2006/relationships/oleObject" Target="../embeddings/oleObject80.bin"/><Relationship Id="rId12" Type="http://schemas.openxmlformats.org/officeDocument/2006/relationships/image" Target="../media/image58.wmf"/><Relationship Id="rId17" Type="http://schemas.openxmlformats.org/officeDocument/2006/relationships/oleObject" Target="../embeddings/oleObject86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5.bin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82.bin"/><Relationship Id="rId5" Type="http://schemas.openxmlformats.org/officeDocument/2006/relationships/oleObject" Target="../embeddings/oleObject79.bin"/><Relationship Id="rId15" Type="http://schemas.openxmlformats.org/officeDocument/2006/relationships/oleObject" Target="../embeddings/oleObject84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81.bin"/><Relationship Id="rId14" Type="http://schemas.openxmlformats.org/officeDocument/2006/relationships/image" Target="../media/image5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0.bin"/><Relationship Id="rId13" Type="http://schemas.openxmlformats.org/officeDocument/2006/relationships/image" Target="../media/image63.wmf"/><Relationship Id="rId18" Type="http://schemas.openxmlformats.org/officeDocument/2006/relationships/oleObject" Target="../embeddings/oleObject96.bin"/><Relationship Id="rId3" Type="http://schemas.openxmlformats.org/officeDocument/2006/relationships/oleObject" Target="../embeddings/oleObject87.bin"/><Relationship Id="rId21" Type="http://schemas.openxmlformats.org/officeDocument/2006/relationships/oleObject" Target="../embeddings/oleObject99.bin"/><Relationship Id="rId7" Type="http://schemas.openxmlformats.org/officeDocument/2006/relationships/image" Target="../media/image60.wmf"/><Relationship Id="rId12" Type="http://schemas.openxmlformats.org/officeDocument/2006/relationships/oleObject" Target="../embeddings/oleObject92.bin"/><Relationship Id="rId17" Type="http://schemas.openxmlformats.org/officeDocument/2006/relationships/oleObject" Target="../embeddings/oleObject9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4.bin"/><Relationship Id="rId20" Type="http://schemas.openxmlformats.org/officeDocument/2006/relationships/oleObject" Target="../embeddings/oleObject98.bin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89.bin"/><Relationship Id="rId11" Type="http://schemas.openxmlformats.org/officeDocument/2006/relationships/image" Target="../media/image62.wmf"/><Relationship Id="rId24" Type="http://schemas.openxmlformats.org/officeDocument/2006/relationships/oleObject" Target="../embeddings/oleObject102.bin"/><Relationship Id="rId5" Type="http://schemas.openxmlformats.org/officeDocument/2006/relationships/oleObject" Target="../embeddings/oleObject88.bin"/><Relationship Id="rId15" Type="http://schemas.openxmlformats.org/officeDocument/2006/relationships/image" Target="../media/image64.wmf"/><Relationship Id="rId23" Type="http://schemas.openxmlformats.org/officeDocument/2006/relationships/oleObject" Target="../embeddings/oleObject101.bin"/><Relationship Id="rId10" Type="http://schemas.openxmlformats.org/officeDocument/2006/relationships/oleObject" Target="../embeddings/oleObject91.bin"/><Relationship Id="rId19" Type="http://schemas.openxmlformats.org/officeDocument/2006/relationships/oleObject" Target="../embeddings/oleObject97.bin"/><Relationship Id="rId4" Type="http://schemas.openxmlformats.org/officeDocument/2006/relationships/image" Target="../media/image59.wmf"/><Relationship Id="rId9" Type="http://schemas.openxmlformats.org/officeDocument/2006/relationships/image" Target="../media/image61.wmf"/><Relationship Id="rId14" Type="http://schemas.openxmlformats.org/officeDocument/2006/relationships/oleObject" Target="../embeddings/oleObject93.bin"/><Relationship Id="rId22" Type="http://schemas.openxmlformats.org/officeDocument/2006/relationships/oleObject" Target="../embeddings/oleObject100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6.bin"/><Relationship Id="rId13" Type="http://schemas.openxmlformats.org/officeDocument/2006/relationships/image" Target="../media/image69.wmf"/><Relationship Id="rId18" Type="http://schemas.openxmlformats.org/officeDocument/2006/relationships/oleObject" Target="../embeddings/oleObject112.bin"/><Relationship Id="rId26" Type="http://schemas.openxmlformats.org/officeDocument/2006/relationships/oleObject" Target="../embeddings/oleObject120.bin"/><Relationship Id="rId3" Type="http://schemas.openxmlformats.org/officeDocument/2006/relationships/oleObject" Target="../embeddings/oleObject103.bin"/><Relationship Id="rId21" Type="http://schemas.openxmlformats.org/officeDocument/2006/relationships/oleObject" Target="../embeddings/oleObject115.bin"/><Relationship Id="rId7" Type="http://schemas.openxmlformats.org/officeDocument/2006/relationships/image" Target="../media/image66.wmf"/><Relationship Id="rId12" Type="http://schemas.openxmlformats.org/officeDocument/2006/relationships/oleObject" Target="../embeddings/oleObject108.bin"/><Relationship Id="rId17" Type="http://schemas.openxmlformats.org/officeDocument/2006/relationships/oleObject" Target="../embeddings/oleObject111.bin"/><Relationship Id="rId25" Type="http://schemas.openxmlformats.org/officeDocument/2006/relationships/oleObject" Target="../embeddings/oleObject119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0.bin"/><Relationship Id="rId20" Type="http://schemas.openxmlformats.org/officeDocument/2006/relationships/oleObject" Target="../embeddings/oleObject114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105.bin"/><Relationship Id="rId11" Type="http://schemas.openxmlformats.org/officeDocument/2006/relationships/image" Target="../media/image68.wmf"/><Relationship Id="rId24" Type="http://schemas.openxmlformats.org/officeDocument/2006/relationships/oleObject" Target="../embeddings/oleObject118.bin"/><Relationship Id="rId5" Type="http://schemas.openxmlformats.org/officeDocument/2006/relationships/oleObject" Target="../embeddings/oleObject104.bin"/><Relationship Id="rId15" Type="http://schemas.openxmlformats.org/officeDocument/2006/relationships/image" Target="../media/image70.wmf"/><Relationship Id="rId23" Type="http://schemas.openxmlformats.org/officeDocument/2006/relationships/oleObject" Target="../embeddings/oleObject117.bin"/><Relationship Id="rId10" Type="http://schemas.openxmlformats.org/officeDocument/2006/relationships/oleObject" Target="../embeddings/oleObject107.bin"/><Relationship Id="rId19" Type="http://schemas.openxmlformats.org/officeDocument/2006/relationships/oleObject" Target="../embeddings/oleObject113.bin"/><Relationship Id="rId4" Type="http://schemas.openxmlformats.org/officeDocument/2006/relationships/image" Target="../media/image65.wmf"/><Relationship Id="rId9" Type="http://schemas.openxmlformats.org/officeDocument/2006/relationships/image" Target="../media/image67.wmf"/><Relationship Id="rId14" Type="http://schemas.openxmlformats.org/officeDocument/2006/relationships/oleObject" Target="../embeddings/oleObject109.bin"/><Relationship Id="rId22" Type="http://schemas.openxmlformats.org/officeDocument/2006/relationships/oleObject" Target="../embeddings/oleObject116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oleObject" Target="../embeddings/oleObject121.bin"/><Relationship Id="rId7" Type="http://schemas.openxmlformats.org/officeDocument/2006/relationships/oleObject" Target="../embeddings/oleObject1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122.bin"/><Relationship Id="rId4" Type="http://schemas.openxmlformats.org/officeDocument/2006/relationships/image" Target="../media/image71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7.bin"/><Relationship Id="rId13" Type="http://schemas.openxmlformats.org/officeDocument/2006/relationships/image" Target="../media/image77.wmf"/><Relationship Id="rId18" Type="http://schemas.openxmlformats.org/officeDocument/2006/relationships/oleObject" Target="../embeddings/oleObject133.bin"/><Relationship Id="rId3" Type="http://schemas.openxmlformats.org/officeDocument/2006/relationships/oleObject" Target="../embeddings/oleObject124.bin"/><Relationship Id="rId7" Type="http://schemas.openxmlformats.org/officeDocument/2006/relationships/oleObject" Target="../embeddings/oleObject126.bin"/><Relationship Id="rId12" Type="http://schemas.openxmlformats.org/officeDocument/2006/relationships/oleObject" Target="../embeddings/oleObject130.bin"/><Relationship Id="rId17" Type="http://schemas.openxmlformats.org/officeDocument/2006/relationships/image" Target="../media/image7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2.bin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5.wmf"/><Relationship Id="rId11" Type="http://schemas.openxmlformats.org/officeDocument/2006/relationships/image" Target="../media/image76.wmf"/><Relationship Id="rId5" Type="http://schemas.openxmlformats.org/officeDocument/2006/relationships/oleObject" Target="../embeddings/oleObject125.bin"/><Relationship Id="rId15" Type="http://schemas.openxmlformats.org/officeDocument/2006/relationships/image" Target="../media/image78.wmf"/><Relationship Id="rId10" Type="http://schemas.openxmlformats.org/officeDocument/2006/relationships/oleObject" Target="../embeddings/oleObject129.bin"/><Relationship Id="rId19" Type="http://schemas.openxmlformats.org/officeDocument/2006/relationships/image" Target="../media/image80.wmf"/><Relationship Id="rId4" Type="http://schemas.openxmlformats.org/officeDocument/2006/relationships/image" Target="../media/image74.wmf"/><Relationship Id="rId9" Type="http://schemas.openxmlformats.org/officeDocument/2006/relationships/oleObject" Target="../embeddings/oleObject128.bin"/><Relationship Id="rId14" Type="http://schemas.openxmlformats.org/officeDocument/2006/relationships/oleObject" Target="../embeddings/oleObject131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13" Type="http://schemas.openxmlformats.org/officeDocument/2006/relationships/oleObject" Target="../embeddings/oleObject139.bin"/><Relationship Id="rId18" Type="http://schemas.openxmlformats.org/officeDocument/2006/relationships/oleObject" Target="../embeddings/oleObject143.bin"/><Relationship Id="rId26" Type="http://schemas.openxmlformats.org/officeDocument/2006/relationships/oleObject" Target="../embeddings/oleObject148.bin"/><Relationship Id="rId3" Type="http://schemas.openxmlformats.org/officeDocument/2006/relationships/oleObject" Target="../embeddings/oleObject134.bin"/><Relationship Id="rId21" Type="http://schemas.openxmlformats.org/officeDocument/2006/relationships/image" Target="../media/image87.wmf"/><Relationship Id="rId7" Type="http://schemas.openxmlformats.org/officeDocument/2006/relationships/oleObject" Target="../embeddings/oleObject136.bin"/><Relationship Id="rId12" Type="http://schemas.openxmlformats.org/officeDocument/2006/relationships/image" Target="../media/image85.wmf"/><Relationship Id="rId17" Type="http://schemas.openxmlformats.org/officeDocument/2006/relationships/oleObject" Target="../embeddings/oleObject142.bin"/><Relationship Id="rId25" Type="http://schemas.openxmlformats.org/officeDocument/2006/relationships/image" Target="../media/image8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1.bin"/><Relationship Id="rId20" Type="http://schemas.openxmlformats.org/officeDocument/2006/relationships/oleObject" Target="../embeddings/oleObject145.bin"/><Relationship Id="rId29" Type="http://schemas.openxmlformats.org/officeDocument/2006/relationships/image" Target="../media/image91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82.wmf"/><Relationship Id="rId11" Type="http://schemas.openxmlformats.org/officeDocument/2006/relationships/oleObject" Target="../embeddings/oleObject138.bin"/><Relationship Id="rId24" Type="http://schemas.openxmlformats.org/officeDocument/2006/relationships/oleObject" Target="../embeddings/oleObject147.bin"/><Relationship Id="rId32" Type="http://schemas.openxmlformats.org/officeDocument/2006/relationships/oleObject" Target="../embeddings/oleObject151.bin"/><Relationship Id="rId5" Type="http://schemas.openxmlformats.org/officeDocument/2006/relationships/oleObject" Target="../embeddings/oleObject135.bin"/><Relationship Id="rId15" Type="http://schemas.openxmlformats.org/officeDocument/2006/relationships/oleObject" Target="../embeddings/oleObject140.bin"/><Relationship Id="rId23" Type="http://schemas.openxmlformats.org/officeDocument/2006/relationships/image" Target="../media/image88.wmf"/><Relationship Id="rId28" Type="http://schemas.openxmlformats.org/officeDocument/2006/relationships/oleObject" Target="../embeddings/oleObject149.bin"/><Relationship Id="rId10" Type="http://schemas.openxmlformats.org/officeDocument/2006/relationships/image" Target="../media/image84.wmf"/><Relationship Id="rId19" Type="http://schemas.openxmlformats.org/officeDocument/2006/relationships/oleObject" Target="../embeddings/oleObject144.bin"/><Relationship Id="rId31" Type="http://schemas.openxmlformats.org/officeDocument/2006/relationships/image" Target="../media/image92.wmf"/><Relationship Id="rId4" Type="http://schemas.openxmlformats.org/officeDocument/2006/relationships/image" Target="../media/image81.wmf"/><Relationship Id="rId9" Type="http://schemas.openxmlformats.org/officeDocument/2006/relationships/oleObject" Target="../embeddings/oleObject137.bin"/><Relationship Id="rId14" Type="http://schemas.openxmlformats.org/officeDocument/2006/relationships/image" Target="../media/image86.wmf"/><Relationship Id="rId22" Type="http://schemas.openxmlformats.org/officeDocument/2006/relationships/oleObject" Target="../embeddings/oleObject146.bin"/><Relationship Id="rId27" Type="http://schemas.openxmlformats.org/officeDocument/2006/relationships/image" Target="../media/image90.wmf"/><Relationship Id="rId30" Type="http://schemas.openxmlformats.org/officeDocument/2006/relationships/oleObject" Target="../embeddings/oleObject150.bin"/></Relationships>
</file>

<file path=ppt/slides/_rels/slide1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58.bin"/><Relationship Id="rId18" Type="http://schemas.openxmlformats.org/officeDocument/2006/relationships/oleObject" Target="../embeddings/oleObject163.bin"/><Relationship Id="rId26" Type="http://schemas.openxmlformats.org/officeDocument/2006/relationships/oleObject" Target="../embeddings/oleObject168.bin"/><Relationship Id="rId21" Type="http://schemas.openxmlformats.org/officeDocument/2006/relationships/oleObject" Target="../embeddings/oleObject165.bin"/><Relationship Id="rId34" Type="http://schemas.openxmlformats.org/officeDocument/2006/relationships/oleObject" Target="../embeddings/oleObject173.bin"/><Relationship Id="rId7" Type="http://schemas.openxmlformats.org/officeDocument/2006/relationships/oleObject" Target="../embeddings/oleObject154.bin"/><Relationship Id="rId12" Type="http://schemas.openxmlformats.org/officeDocument/2006/relationships/oleObject" Target="../embeddings/oleObject157.bin"/><Relationship Id="rId17" Type="http://schemas.openxmlformats.org/officeDocument/2006/relationships/oleObject" Target="../embeddings/oleObject162.bin"/><Relationship Id="rId25" Type="http://schemas.openxmlformats.org/officeDocument/2006/relationships/image" Target="../media/image99.wmf"/><Relationship Id="rId33" Type="http://schemas.openxmlformats.org/officeDocument/2006/relationships/oleObject" Target="../embeddings/oleObject17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61.bin"/><Relationship Id="rId20" Type="http://schemas.openxmlformats.org/officeDocument/2006/relationships/image" Target="../media/image97.wmf"/><Relationship Id="rId29" Type="http://schemas.openxmlformats.org/officeDocument/2006/relationships/oleObject" Target="../embeddings/oleObject170.bin"/><Relationship Id="rId1" Type="http://schemas.openxmlformats.org/officeDocument/2006/relationships/vmlDrawing" Target="../drawings/vmlDrawing17.vml"/><Relationship Id="rId6" Type="http://schemas.openxmlformats.org/officeDocument/2006/relationships/image" Target="../media/image94.wmf"/><Relationship Id="rId11" Type="http://schemas.openxmlformats.org/officeDocument/2006/relationships/oleObject" Target="../embeddings/oleObject156.bin"/><Relationship Id="rId24" Type="http://schemas.openxmlformats.org/officeDocument/2006/relationships/oleObject" Target="../embeddings/oleObject167.bin"/><Relationship Id="rId32" Type="http://schemas.openxmlformats.org/officeDocument/2006/relationships/image" Target="../media/image102.wmf"/><Relationship Id="rId37" Type="http://schemas.openxmlformats.org/officeDocument/2006/relationships/oleObject" Target="../embeddings/oleObject176.bin"/><Relationship Id="rId5" Type="http://schemas.openxmlformats.org/officeDocument/2006/relationships/oleObject" Target="../embeddings/oleObject153.bin"/><Relationship Id="rId15" Type="http://schemas.openxmlformats.org/officeDocument/2006/relationships/oleObject" Target="../embeddings/oleObject160.bin"/><Relationship Id="rId23" Type="http://schemas.openxmlformats.org/officeDocument/2006/relationships/oleObject" Target="../embeddings/oleObject166.bin"/><Relationship Id="rId28" Type="http://schemas.openxmlformats.org/officeDocument/2006/relationships/image" Target="../media/image100.wmf"/><Relationship Id="rId36" Type="http://schemas.openxmlformats.org/officeDocument/2006/relationships/oleObject" Target="../embeddings/oleObject175.bin"/><Relationship Id="rId10" Type="http://schemas.openxmlformats.org/officeDocument/2006/relationships/image" Target="../media/image96.wmf"/><Relationship Id="rId19" Type="http://schemas.openxmlformats.org/officeDocument/2006/relationships/oleObject" Target="../embeddings/oleObject164.bin"/><Relationship Id="rId31" Type="http://schemas.openxmlformats.org/officeDocument/2006/relationships/oleObject" Target="../embeddings/oleObject171.bin"/><Relationship Id="rId4" Type="http://schemas.openxmlformats.org/officeDocument/2006/relationships/image" Target="../media/image93.wmf"/><Relationship Id="rId9" Type="http://schemas.openxmlformats.org/officeDocument/2006/relationships/oleObject" Target="../embeddings/oleObject155.bin"/><Relationship Id="rId14" Type="http://schemas.openxmlformats.org/officeDocument/2006/relationships/oleObject" Target="../embeddings/oleObject159.bin"/><Relationship Id="rId22" Type="http://schemas.openxmlformats.org/officeDocument/2006/relationships/image" Target="../media/image98.wmf"/><Relationship Id="rId27" Type="http://schemas.openxmlformats.org/officeDocument/2006/relationships/oleObject" Target="../embeddings/oleObject169.bin"/><Relationship Id="rId30" Type="http://schemas.openxmlformats.org/officeDocument/2006/relationships/image" Target="../media/image101.wmf"/><Relationship Id="rId35" Type="http://schemas.openxmlformats.org/officeDocument/2006/relationships/oleObject" Target="../embeddings/oleObject174.bin"/><Relationship Id="rId8" Type="http://schemas.openxmlformats.org/officeDocument/2006/relationships/image" Target="../media/image95.wmf"/><Relationship Id="rId3" Type="http://schemas.openxmlformats.org/officeDocument/2006/relationships/oleObject" Target="../embeddings/oleObject15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82.bin"/><Relationship Id="rId18" Type="http://schemas.openxmlformats.org/officeDocument/2006/relationships/oleObject" Target="../embeddings/oleObject185.bin"/><Relationship Id="rId26" Type="http://schemas.openxmlformats.org/officeDocument/2006/relationships/oleObject" Target="../embeddings/oleObject191.bin"/><Relationship Id="rId39" Type="http://schemas.openxmlformats.org/officeDocument/2006/relationships/oleObject" Target="../embeddings/oleObject201.bin"/><Relationship Id="rId21" Type="http://schemas.openxmlformats.org/officeDocument/2006/relationships/oleObject" Target="../embeddings/oleObject188.bin"/><Relationship Id="rId34" Type="http://schemas.openxmlformats.org/officeDocument/2006/relationships/oleObject" Target="../embeddings/oleObject197.bin"/><Relationship Id="rId7" Type="http://schemas.openxmlformats.org/officeDocument/2006/relationships/oleObject" Target="../embeddings/oleObject179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84.bin"/><Relationship Id="rId20" Type="http://schemas.openxmlformats.org/officeDocument/2006/relationships/oleObject" Target="../embeddings/oleObject187.bin"/><Relationship Id="rId29" Type="http://schemas.openxmlformats.org/officeDocument/2006/relationships/image" Target="../media/image113.wmf"/><Relationship Id="rId41" Type="http://schemas.openxmlformats.org/officeDocument/2006/relationships/oleObject" Target="../embeddings/oleObject203.bin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04.wmf"/><Relationship Id="rId11" Type="http://schemas.openxmlformats.org/officeDocument/2006/relationships/oleObject" Target="../embeddings/oleObject181.bin"/><Relationship Id="rId24" Type="http://schemas.openxmlformats.org/officeDocument/2006/relationships/oleObject" Target="../embeddings/oleObject190.bin"/><Relationship Id="rId32" Type="http://schemas.openxmlformats.org/officeDocument/2006/relationships/oleObject" Target="../embeddings/oleObject195.bin"/><Relationship Id="rId37" Type="http://schemas.openxmlformats.org/officeDocument/2006/relationships/oleObject" Target="../embeddings/oleObject199.bin"/><Relationship Id="rId40" Type="http://schemas.openxmlformats.org/officeDocument/2006/relationships/oleObject" Target="../embeddings/oleObject202.bin"/><Relationship Id="rId5" Type="http://schemas.openxmlformats.org/officeDocument/2006/relationships/oleObject" Target="../embeddings/oleObject178.bin"/><Relationship Id="rId15" Type="http://schemas.openxmlformats.org/officeDocument/2006/relationships/oleObject" Target="../embeddings/oleObject183.bin"/><Relationship Id="rId23" Type="http://schemas.openxmlformats.org/officeDocument/2006/relationships/image" Target="../media/image110.wmf"/><Relationship Id="rId28" Type="http://schemas.openxmlformats.org/officeDocument/2006/relationships/oleObject" Target="../embeddings/oleObject192.bin"/><Relationship Id="rId36" Type="http://schemas.openxmlformats.org/officeDocument/2006/relationships/image" Target="../media/image114.wmf"/><Relationship Id="rId10" Type="http://schemas.openxmlformats.org/officeDocument/2006/relationships/image" Target="../media/image106.wmf"/><Relationship Id="rId19" Type="http://schemas.openxmlformats.org/officeDocument/2006/relationships/oleObject" Target="../embeddings/oleObject186.bin"/><Relationship Id="rId31" Type="http://schemas.openxmlformats.org/officeDocument/2006/relationships/oleObject" Target="../embeddings/oleObject194.bin"/><Relationship Id="rId4" Type="http://schemas.openxmlformats.org/officeDocument/2006/relationships/image" Target="../media/image103.wmf"/><Relationship Id="rId9" Type="http://schemas.openxmlformats.org/officeDocument/2006/relationships/oleObject" Target="../embeddings/oleObject180.bin"/><Relationship Id="rId14" Type="http://schemas.openxmlformats.org/officeDocument/2006/relationships/image" Target="../media/image108.wmf"/><Relationship Id="rId22" Type="http://schemas.openxmlformats.org/officeDocument/2006/relationships/oleObject" Target="../embeddings/oleObject189.bin"/><Relationship Id="rId27" Type="http://schemas.openxmlformats.org/officeDocument/2006/relationships/image" Target="../media/image112.wmf"/><Relationship Id="rId30" Type="http://schemas.openxmlformats.org/officeDocument/2006/relationships/oleObject" Target="../embeddings/oleObject193.bin"/><Relationship Id="rId35" Type="http://schemas.openxmlformats.org/officeDocument/2006/relationships/oleObject" Target="../embeddings/oleObject198.bin"/><Relationship Id="rId8" Type="http://schemas.openxmlformats.org/officeDocument/2006/relationships/image" Target="../media/image105.wmf"/><Relationship Id="rId3" Type="http://schemas.openxmlformats.org/officeDocument/2006/relationships/oleObject" Target="../embeddings/oleObject177.bin"/><Relationship Id="rId12" Type="http://schemas.openxmlformats.org/officeDocument/2006/relationships/image" Target="../media/image107.wmf"/><Relationship Id="rId17" Type="http://schemas.openxmlformats.org/officeDocument/2006/relationships/image" Target="../media/image109.wmf"/><Relationship Id="rId25" Type="http://schemas.openxmlformats.org/officeDocument/2006/relationships/image" Target="../media/image111.wmf"/><Relationship Id="rId33" Type="http://schemas.openxmlformats.org/officeDocument/2006/relationships/oleObject" Target="../embeddings/oleObject196.bin"/><Relationship Id="rId38" Type="http://schemas.openxmlformats.org/officeDocument/2006/relationships/oleObject" Target="../embeddings/oleObject200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115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wmf"/><Relationship Id="rId13" Type="http://schemas.openxmlformats.org/officeDocument/2006/relationships/oleObject" Target="../embeddings/oleObject210.bin"/><Relationship Id="rId18" Type="http://schemas.openxmlformats.org/officeDocument/2006/relationships/image" Target="../media/image123.wmf"/><Relationship Id="rId3" Type="http://schemas.openxmlformats.org/officeDocument/2006/relationships/oleObject" Target="../embeddings/oleObject205.bin"/><Relationship Id="rId21" Type="http://schemas.openxmlformats.org/officeDocument/2006/relationships/oleObject" Target="../embeddings/oleObject215.bin"/><Relationship Id="rId7" Type="http://schemas.openxmlformats.org/officeDocument/2006/relationships/oleObject" Target="../embeddings/oleObject207.bin"/><Relationship Id="rId12" Type="http://schemas.openxmlformats.org/officeDocument/2006/relationships/image" Target="../media/image120.wmf"/><Relationship Id="rId17" Type="http://schemas.openxmlformats.org/officeDocument/2006/relationships/oleObject" Target="../embeddings/oleObject2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2.wmf"/><Relationship Id="rId20" Type="http://schemas.openxmlformats.org/officeDocument/2006/relationships/oleObject" Target="../embeddings/oleObject214.bin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17.wmf"/><Relationship Id="rId11" Type="http://schemas.openxmlformats.org/officeDocument/2006/relationships/oleObject" Target="../embeddings/oleObject209.bin"/><Relationship Id="rId5" Type="http://schemas.openxmlformats.org/officeDocument/2006/relationships/oleObject" Target="../embeddings/oleObject206.bin"/><Relationship Id="rId15" Type="http://schemas.openxmlformats.org/officeDocument/2006/relationships/oleObject" Target="../embeddings/oleObject211.bin"/><Relationship Id="rId23" Type="http://schemas.openxmlformats.org/officeDocument/2006/relationships/oleObject" Target="../embeddings/oleObject217.bin"/><Relationship Id="rId10" Type="http://schemas.openxmlformats.org/officeDocument/2006/relationships/image" Target="../media/image119.wmf"/><Relationship Id="rId19" Type="http://schemas.openxmlformats.org/officeDocument/2006/relationships/oleObject" Target="../embeddings/oleObject213.bin"/><Relationship Id="rId4" Type="http://schemas.openxmlformats.org/officeDocument/2006/relationships/image" Target="../media/image116.wmf"/><Relationship Id="rId9" Type="http://schemas.openxmlformats.org/officeDocument/2006/relationships/oleObject" Target="../embeddings/oleObject208.bin"/><Relationship Id="rId14" Type="http://schemas.openxmlformats.org/officeDocument/2006/relationships/image" Target="../media/image121.wmf"/><Relationship Id="rId22" Type="http://schemas.openxmlformats.org/officeDocument/2006/relationships/oleObject" Target="../embeddings/oleObject216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6.wmf"/><Relationship Id="rId3" Type="http://schemas.openxmlformats.org/officeDocument/2006/relationships/oleObject" Target="../embeddings/oleObject218.bin"/><Relationship Id="rId7" Type="http://schemas.openxmlformats.org/officeDocument/2006/relationships/oleObject" Target="../embeddings/oleObject2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25.wmf"/><Relationship Id="rId5" Type="http://schemas.openxmlformats.org/officeDocument/2006/relationships/oleObject" Target="../embeddings/oleObject219.bin"/><Relationship Id="rId10" Type="http://schemas.openxmlformats.org/officeDocument/2006/relationships/image" Target="../media/image127.wmf"/><Relationship Id="rId4" Type="http://schemas.openxmlformats.org/officeDocument/2006/relationships/image" Target="../media/image124.wmf"/><Relationship Id="rId9" Type="http://schemas.openxmlformats.org/officeDocument/2006/relationships/oleObject" Target="../embeddings/oleObject221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128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1" Type="http://schemas.openxmlformats.org/officeDocument/2006/relationships/oleObject" Target="../embeddings/oleObject11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wmf"/><Relationship Id="rId20" Type="http://schemas.openxmlformats.org/officeDocument/2006/relationships/image" Target="../media/image11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10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Relationship Id="rId22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7.bin"/><Relationship Id="rId18" Type="http://schemas.openxmlformats.org/officeDocument/2006/relationships/oleObject" Target="../embeddings/oleObject20.bin"/><Relationship Id="rId3" Type="http://schemas.openxmlformats.org/officeDocument/2006/relationships/oleObject" Target="../embeddings/oleObject12.bin"/><Relationship Id="rId21" Type="http://schemas.openxmlformats.org/officeDocument/2006/relationships/image" Target="../media/image21.wmf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17" Type="http://schemas.openxmlformats.org/officeDocument/2006/relationships/image" Target="../media/image19.wmf"/><Relationship Id="rId25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9.bin"/><Relationship Id="rId20" Type="http://schemas.openxmlformats.org/officeDocument/2006/relationships/oleObject" Target="../embeddings/oleObject21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24" Type="http://schemas.openxmlformats.org/officeDocument/2006/relationships/oleObject" Target="../embeddings/oleObject24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23" Type="http://schemas.openxmlformats.org/officeDocument/2006/relationships/oleObject" Target="../embeddings/oleObject23.bin"/><Relationship Id="rId10" Type="http://schemas.openxmlformats.org/officeDocument/2006/relationships/image" Target="../media/image16.wmf"/><Relationship Id="rId19" Type="http://schemas.openxmlformats.org/officeDocument/2006/relationships/image" Target="../media/image20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wmf"/><Relationship Id="rId22" Type="http://schemas.openxmlformats.org/officeDocument/2006/relationships/oleObject" Target="../embeddings/oleObject2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31.bin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4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3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9.bin"/><Relationship Id="rId14" Type="http://schemas.openxmlformats.org/officeDocument/2006/relationships/oleObject" Target="../embeddings/oleObject3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18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3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46.bin"/><Relationship Id="rId18" Type="http://schemas.openxmlformats.org/officeDocument/2006/relationships/oleObject" Target="../embeddings/oleObject50.bin"/><Relationship Id="rId3" Type="http://schemas.openxmlformats.org/officeDocument/2006/relationships/oleObject" Target="../embeddings/oleObject41.bin"/><Relationship Id="rId21" Type="http://schemas.openxmlformats.org/officeDocument/2006/relationships/image" Target="../media/image35.wmf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18.wmf"/><Relationship Id="rId17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9.bin"/><Relationship Id="rId20" Type="http://schemas.openxmlformats.org/officeDocument/2006/relationships/oleObject" Target="../embeddings/oleObject51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8.bin"/><Relationship Id="rId23" Type="http://schemas.openxmlformats.org/officeDocument/2006/relationships/oleObject" Target="../embeddings/oleObject53.bin"/><Relationship Id="rId10" Type="http://schemas.openxmlformats.org/officeDocument/2006/relationships/image" Target="../media/image32.wmf"/><Relationship Id="rId19" Type="http://schemas.openxmlformats.org/officeDocument/2006/relationships/image" Target="../media/image34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44.bin"/><Relationship Id="rId14" Type="http://schemas.openxmlformats.org/officeDocument/2006/relationships/oleObject" Target="../embeddings/oleObject47.bin"/><Relationship Id="rId22" Type="http://schemas.openxmlformats.org/officeDocument/2006/relationships/oleObject" Target="../embeddings/oleObject52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5.bin"/><Relationship Id="rId10" Type="http://schemas.openxmlformats.org/officeDocument/2006/relationships/image" Target="../media/image38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5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3.2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and Reducing with Fractions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Reduce        to lowest terms.</a:t>
            </a:r>
          </a:p>
        </p:txBody>
      </p:sp>
      <p:graphicFrame>
        <p:nvGraphicFramePr>
          <p:cNvPr id="64514" name="Object 2"/>
          <p:cNvGraphicFramePr>
            <a:graphicFrameLocks noChangeAspect="1"/>
          </p:cNvGraphicFramePr>
          <p:nvPr/>
        </p:nvGraphicFramePr>
        <p:xfrm>
          <a:off x="1701800" y="1129352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3" imgW="431613" imgH="837836" progId="Equation.DSMT4">
                  <p:embed/>
                </p:oleObj>
              </mc:Choice>
              <mc:Fallback>
                <p:oleObj name="Equation" r:id="rId3" imgW="431613" imgH="837836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800" y="1129352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9172144"/>
              </p:ext>
            </p:extLst>
          </p:nvPr>
        </p:nvGraphicFramePr>
        <p:xfrm>
          <a:off x="596900" y="2457450"/>
          <a:ext cx="4089400" cy="223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5" imgW="4089240" imgH="2234880" progId="Equation.DSMT4">
                  <p:embed/>
                </p:oleObj>
              </mc:Choice>
              <mc:Fallback>
                <p:oleObj name="Equation" r:id="rId5" imgW="4089240" imgH="223488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2457450"/>
                        <a:ext cx="4089400" cy="223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6" name="Object 4"/>
          <p:cNvGraphicFramePr>
            <a:graphicFrameLocks noChangeAspect="1"/>
          </p:cNvGraphicFramePr>
          <p:nvPr/>
        </p:nvGraphicFramePr>
        <p:xfrm>
          <a:off x="3505200" y="21336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7" imgW="253890" imgH="837836" progId="Equation.DSMT4">
                  <p:embed/>
                </p:oleObj>
              </mc:Choice>
              <mc:Fallback>
                <p:oleObj name="Equation" r:id="rId7" imgW="253890" imgH="837836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1336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7" name="Object 5"/>
          <p:cNvGraphicFramePr>
            <a:graphicFrameLocks noChangeAspect="1"/>
          </p:cNvGraphicFramePr>
          <p:nvPr/>
        </p:nvGraphicFramePr>
        <p:xfrm>
          <a:off x="3784600" y="3429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9" imgW="253890" imgH="837836" progId="Equation.DSMT4">
                  <p:embed/>
                </p:oleObj>
              </mc:Choice>
              <mc:Fallback>
                <p:oleObj name="Equation" r:id="rId9" imgW="253890" imgH="837836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3429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1733550" y="2524125"/>
            <a:ext cx="381000" cy="3048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1714500" y="3009900"/>
            <a:ext cx="381000" cy="3048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2400300" y="2476500"/>
            <a:ext cx="381000" cy="3048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2381250" y="2962275"/>
            <a:ext cx="381000" cy="3048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590800" y="368300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78100" y="416308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</a:t>
            </a:r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2571750" y="3778912"/>
            <a:ext cx="381000" cy="3048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2552700" y="4250708"/>
            <a:ext cx="381000" cy="3048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Reduce       to lowest terms.</a:t>
            </a:r>
          </a:p>
          <a:p>
            <a:pPr>
              <a:spcBef>
                <a:spcPts val="2400"/>
              </a:spcBef>
            </a:pPr>
            <a:r>
              <a:rPr lang="en-US" dirty="0"/>
              <a:t>Finding a common factor could be difficult here. Prime factoring helps.</a:t>
            </a:r>
          </a:p>
        </p:txBody>
      </p:sp>
      <p:graphicFrame>
        <p:nvGraphicFramePr>
          <p:cNvPr id="65538" name="Object 2"/>
          <p:cNvGraphicFramePr>
            <a:graphicFrameLocks noChangeAspect="1"/>
          </p:cNvGraphicFramePr>
          <p:nvPr/>
        </p:nvGraphicFramePr>
        <p:xfrm>
          <a:off x="1054100" y="3327400"/>
          <a:ext cx="3644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3" imgW="3644900" imgH="927100" progId="Equation.DSMT4">
                  <p:embed/>
                </p:oleObj>
              </mc:Choice>
              <mc:Fallback>
                <p:oleObj name="Equation" r:id="rId3" imgW="3644900" imgH="9271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3327400"/>
                        <a:ext cx="3644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39" name="Object 3"/>
          <p:cNvGraphicFramePr>
            <a:graphicFrameLocks noChangeAspect="1"/>
          </p:cNvGraphicFramePr>
          <p:nvPr/>
        </p:nvGraphicFramePr>
        <p:xfrm>
          <a:off x="1689100" y="11430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5" imgW="444307" imgH="837836" progId="Equation.DSMT4">
                  <p:embed/>
                </p:oleObj>
              </mc:Choice>
              <mc:Fallback>
                <p:oleObj name="Equation" r:id="rId5" imgW="444307" imgH="837836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1143000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362200" y="3260725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13</a:t>
            </a:r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2466975" y="3365500"/>
            <a:ext cx="381000" cy="3048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329502" y="3746500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13</a:t>
            </a:r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2438400" y="3851275"/>
            <a:ext cx="381000" cy="3048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5540" name="Object 4"/>
          <p:cNvGraphicFramePr>
            <a:graphicFrameLocks noChangeAspect="1"/>
          </p:cNvGraphicFramePr>
          <p:nvPr/>
        </p:nvGraphicFramePr>
        <p:xfrm>
          <a:off x="3733800" y="3048000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7" imgW="279400" imgH="838200" progId="Equation.DSMT4">
                  <p:embed/>
                </p:oleObj>
              </mc:Choice>
              <mc:Fallback>
                <p:oleObj name="Equation" r:id="rId7" imgW="279400" imgH="8382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048000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2031325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en-US" b="1" dirty="0"/>
              <a:t>Method 1 </a:t>
            </a:r>
            <a:r>
              <a:rPr lang="en-US" dirty="0"/>
              <a:t>(Poor Method)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Now factor and reduce. </a:t>
            </a:r>
          </a:p>
        </p:txBody>
      </p:sp>
      <p:graphicFrame>
        <p:nvGraphicFramePr>
          <p:cNvPr id="66562" name="Object 2"/>
          <p:cNvGraphicFramePr>
            <a:graphicFrameLocks noChangeAspect="1"/>
          </p:cNvGraphicFramePr>
          <p:nvPr/>
        </p:nvGraphicFramePr>
        <p:xfrm>
          <a:off x="4159250" y="12192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4" name="Equation" r:id="rId3" imgW="825500" imgH="838200" progId="Equation.DSMT4">
                  <p:embed/>
                </p:oleObj>
              </mc:Choice>
              <mc:Fallback>
                <p:oleObj name="Equation" r:id="rId3" imgW="825500" imgH="8382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250" y="12192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171116" y="2667000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5" name="Equation" r:id="rId5" imgW="812520" imgH="838080" progId="Equation.DSMT4">
                  <p:embed/>
                </p:oleObj>
              </mc:Choice>
              <mc:Fallback>
                <p:oleObj name="Equation" r:id="rId5" imgW="81252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1116" y="2667000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4019026" y="2667000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6" name="Equation" r:id="rId7" imgW="1041120" imgH="838080" progId="Equation.DSMT4">
                  <p:embed/>
                </p:oleObj>
              </mc:Choice>
              <mc:Fallback>
                <p:oleObj name="Equation" r:id="rId7" imgW="104112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9026" y="2667000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5083884" y="2667000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7" name="Equation" r:id="rId9" imgW="888840" imgH="838080" progId="Equation.DSMT4">
                  <p:embed/>
                </p:oleObj>
              </mc:Choice>
              <mc:Fallback>
                <p:oleObj name="Equation" r:id="rId9" imgW="88884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3884" y="2667000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307516" y="4343400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8" name="Equation" r:id="rId11" imgW="609480" imgH="838080" progId="Equation.DSMT4">
                  <p:embed/>
                </p:oleObj>
              </mc:Choice>
              <mc:Fallback>
                <p:oleObj name="Equation" r:id="rId11" imgW="609480" imgH="838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7516" y="4343400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2949390" y="4333536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9" name="Equation" r:id="rId13" imgW="1041120" imgH="838080" progId="Equation.DSMT4">
                  <p:embed/>
                </p:oleObj>
              </mc:Choice>
              <mc:Fallback>
                <p:oleObj name="Equation" r:id="rId13" imgW="104112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9390" y="4333536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4159250" y="4348163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0" name="Equation" r:id="rId15" imgW="1777680" imgH="838080" progId="Equation.DSMT4">
                  <p:embed/>
                </p:oleObj>
              </mc:Choice>
              <mc:Fallback>
                <p:oleObj name="Equation" r:id="rId15" imgW="177768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250" y="4348163"/>
                        <a:ext cx="177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6019800" y="43434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1" name="Equation" r:id="rId17" imgW="698400" imgH="838080" progId="Equation.DSMT4">
                  <p:embed/>
                </p:oleObj>
              </mc:Choice>
              <mc:Fallback>
                <p:oleObj name="Equation" r:id="rId17" imgW="69840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43434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5030094" y="43102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2" name="Equation" r:id="rId19" imgW="317160" imgH="457200" progId="Equation.DSMT4">
                  <p:embed/>
                </p:oleObj>
              </mc:Choice>
              <mc:Fallback>
                <p:oleObj name="Equation" r:id="rId19" imgW="317160" imgH="457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0094" y="43102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5344758" y="43102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3" name="Equation" r:id="rId21" imgW="317160" imgH="457200" progId="Equation.DSMT4">
                  <p:embed/>
                </p:oleObj>
              </mc:Choice>
              <mc:Fallback>
                <p:oleObj name="Equation" r:id="rId21" imgW="317160" imgH="4572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4758" y="43102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/>
          <p:cNvGraphicFramePr>
            <a:graphicFrameLocks noChangeAspect="1"/>
          </p:cNvGraphicFramePr>
          <p:nvPr/>
        </p:nvGraphicFramePr>
        <p:xfrm>
          <a:off x="5356410" y="48006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4" name="Equation" r:id="rId22" imgW="317160" imgH="457200" progId="Equation.DSMT4">
                  <p:embed/>
                </p:oleObj>
              </mc:Choice>
              <mc:Fallback>
                <p:oleObj name="Equation" r:id="rId22" imgW="317160" imgH="4572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6410" y="48006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6" name="Object 16"/>
          <p:cNvGraphicFramePr>
            <a:graphicFrameLocks noChangeAspect="1"/>
          </p:cNvGraphicFramePr>
          <p:nvPr/>
        </p:nvGraphicFramePr>
        <p:xfrm>
          <a:off x="5626100" y="48006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5" name="Equation" r:id="rId23" imgW="317160" imgH="457200" progId="Equation.DSMT4">
                  <p:embed/>
                </p:oleObj>
              </mc:Choice>
              <mc:Fallback>
                <p:oleObj name="Equation" r:id="rId23" imgW="317160" imgH="4572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6100" y="48006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dirty="0"/>
              <a:t>By multiplying first you have caused extra work for yourself because you have to factor. </a:t>
            </a:r>
          </a:p>
          <a:p>
            <a:r>
              <a:rPr lang="en-US" b="1" dirty="0"/>
              <a:t>Method 2 </a:t>
            </a:r>
            <a:r>
              <a:rPr lang="en-US" dirty="0"/>
              <a:t>(Preferred Method)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Only the preferred method is used to find the products in Examples 8 and 9.</a:t>
            </a:r>
          </a:p>
        </p:txBody>
      </p:sp>
      <p:graphicFrame>
        <p:nvGraphicFramePr>
          <p:cNvPr id="10257" name="Object 17"/>
          <p:cNvGraphicFramePr>
            <a:graphicFrameLocks noChangeAspect="1"/>
          </p:cNvGraphicFramePr>
          <p:nvPr/>
        </p:nvGraphicFramePr>
        <p:xfrm>
          <a:off x="1589088" y="3036888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6" name="Equation" r:id="rId3" imgW="812520" imgH="838080" progId="Equation.DSMT4">
                  <p:embed/>
                </p:oleObj>
              </mc:Choice>
              <mc:Fallback>
                <p:oleObj name="Equation" r:id="rId3" imgW="81252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9088" y="3036888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/>
        </p:nvGraphicFramePr>
        <p:xfrm>
          <a:off x="2460625" y="3036888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7" name="Equation" r:id="rId5" imgW="1041120" imgH="838080" progId="Equation.DSMT4">
                  <p:embed/>
                </p:oleObj>
              </mc:Choice>
              <mc:Fallback>
                <p:oleObj name="Equation" r:id="rId5" imgW="104112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625" y="3036888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9" name="Object 19"/>
          <p:cNvGraphicFramePr>
            <a:graphicFrameLocks noChangeAspect="1"/>
          </p:cNvGraphicFramePr>
          <p:nvPr/>
        </p:nvGraphicFramePr>
        <p:xfrm>
          <a:off x="3606800" y="3032125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8" name="Equation" r:id="rId7" imgW="1777680" imgH="838080" progId="Equation.DSMT4">
                  <p:embed/>
                </p:oleObj>
              </mc:Choice>
              <mc:Fallback>
                <p:oleObj name="Equation" r:id="rId7" imgW="177768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3032125"/>
                        <a:ext cx="177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0" name="Object 20"/>
          <p:cNvGraphicFramePr>
            <a:graphicFrameLocks noChangeAspect="1"/>
          </p:cNvGraphicFramePr>
          <p:nvPr/>
        </p:nvGraphicFramePr>
        <p:xfrm>
          <a:off x="5432425" y="3038475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9" name="Equation" r:id="rId9" imgW="1155600" imgH="838080" progId="Equation.DSMT4">
                  <p:embed/>
                </p:oleObj>
              </mc:Choice>
              <mc:Fallback>
                <p:oleObj name="Equation" r:id="rId9" imgW="1155600" imgH="8380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2425" y="3038475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1" name="Object 21"/>
          <p:cNvGraphicFramePr>
            <a:graphicFrameLocks noChangeAspect="1"/>
          </p:cNvGraphicFramePr>
          <p:nvPr/>
        </p:nvGraphicFramePr>
        <p:xfrm>
          <a:off x="6643688" y="3036888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name="Equation" r:id="rId11" imgW="698400" imgH="838080" progId="Equation.DSMT4">
                  <p:embed/>
                </p:oleObj>
              </mc:Choice>
              <mc:Fallback>
                <p:oleObj name="Equation" r:id="rId11" imgW="698400" imgH="8380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3688" y="3036888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2" name="Object 22"/>
          <p:cNvGraphicFramePr>
            <a:graphicFrameLocks noChangeAspect="1"/>
          </p:cNvGraphicFramePr>
          <p:nvPr/>
        </p:nvGraphicFramePr>
        <p:xfrm>
          <a:off x="4168775" y="2994025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Equation" r:id="rId13" imgW="317160" imgH="457200" progId="Equation.DSMT4">
                  <p:embed/>
                </p:oleObj>
              </mc:Choice>
              <mc:Fallback>
                <p:oleObj name="Equation" r:id="rId13" imgW="317160" imgH="4572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8775" y="2994025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3" name="Object 23"/>
          <p:cNvGraphicFramePr>
            <a:graphicFrameLocks noChangeAspect="1"/>
          </p:cNvGraphicFramePr>
          <p:nvPr/>
        </p:nvGraphicFramePr>
        <p:xfrm>
          <a:off x="4787900" y="2971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Equation" r:id="rId15" imgW="317160" imgH="457200" progId="Equation.DSMT4">
                  <p:embed/>
                </p:oleObj>
              </mc:Choice>
              <mc:Fallback>
                <p:oleObj name="Equation" r:id="rId15" imgW="317160" imgH="4572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2971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4" name="Object 24"/>
          <p:cNvGraphicFramePr>
            <a:graphicFrameLocks noChangeAspect="1"/>
          </p:cNvGraphicFramePr>
          <p:nvPr/>
        </p:nvGraphicFramePr>
        <p:xfrm>
          <a:off x="4483100" y="35052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3" name="Equation" r:id="rId16" imgW="317160" imgH="457200" progId="Equation.DSMT4">
                  <p:embed/>
                </p:oleObj>
              </mc:Choice>
              <mc:Fallback>
                <p:oleObj name="Equation" r:id="rId16" imgW="317160" imgH="4572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35052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5" name="Object 25"/>
          <p:cNvGraphicFramePr>
            <a:graphicFrameLocks noChangeAspect="1"/>
          </p:cNvGraphicFramePr>
          <p:nvPr/>
        </p:nvGraphicFramePr>
        <p:xfrm>
          <a:off x="4789488" y="35052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Equation" r:id="rId17" imgW="317160" imgH="457200" progId="Equation.DSMT4">
                  <p:embed/>
                </p:oleObj>
              </mc:Choice>
              <mc:Fallback>
                <p:oleObj name="Equation" r:id="rId17" imgW="317160" imgH="4572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9488" y="35052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3797300" y="1207548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3" imgW="1549080" imgH="838080" progId="Equation.DSMT4">
                  <p:embed/>
                </p:oleObj>
              </mc:Choice>
              <mc:Fallback>
                <p:oleObj name="Equation" r:id="rId3" imgW="15490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7300" y="1207548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518758" y="2395368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Equation" r:id="rId5" imgW="1549080" imgH="838080" progId="Equation.DSMT4">
                  <p:embed/>
                </p:oleObj>
              </mc:Choice>
              <mc:Fallback>
                <p:oleObj name="Equation" r:id="rId5" imgW="15490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758" y="2395368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131658" y="2395368"/>
          <a:ext cx="168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Equation" r:id="rId6" imgW="1688760" imgH="838080" progId="Equation.DSMT4">
                  <p:embed/>
                </p:oleObj>
              </mc:Choice>
              <mc:Fallback>
                <p:oleObj name="Equation" r:id="rId6" imgW="16887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1658" y="2395368"/>
                        <a:ext cx="168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2131658" y="3403600"/>
          <a:ext cx="320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1" name="Equation" r:id="rId8" imgW="3200400" imgH="838080" progId="Equation.DSMT4">
                  <p:embed/>
                </p:oleObj>
              </mc:Choice>
              <mc:Fallback>
                <p:oleObj name="Equation" r:id="rId8" imgW="32004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1658" y="3403600"/>
                        <a:ext cx="3200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2131658" y="4409736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2" name="Equation" r:id="rId10" imgW="1460160" imgH="838080" progId="Equation.DSMT4">
                  <p:embed/>
                </p:oleObj>
              </mc:Choice>
              <mc:Fallback>
                <p:oleObj name="Equation" r:id="rId10" imgW="14601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1658" y="4409736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3668358" y="4408842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3" name="Equation" r:id="rId12" imgW="711000" imgH="838080" progId="Equation.DSMT4">
                  <p:embed/>
                </p:oleObj>
              </mc:Choice>
              <mc:Fallback>
                <p:oleObj name="Equation" r:id="rId12" imgW="7110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8358" y="4408842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2710926" y="3374316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4" name="Equation" r:id="rId14" imgW="317160" imgH="457200" progId="Equation.DSMT4">
                  <p:embed/>
                </p:oleObj>
              </mc:Choice>
              <mc:Fallback>
                <p:oleObj name="Equation" r:id="rId14" imgW="317160" imgH="457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0926" y="3374316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3340100" y="3352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5" name="Equation" r:id="rId16" imgW="317160" imgH="457200" progId="Equation.DSMT4">
                  <p:embed/>
                </p:oleObj>
              </mc:Choice>
              <mc:Fallback>
                <p:oleObj name="Equation" r:id="rId16" imgW="317160" imgH="457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0100" y="3352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4280646" y="3351906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6" name="Equation" r:id="rId17" imgW="317160" imgH="457200" progId="Equation.DSMT4">
                  <p:embed/>
                </p:oleObj>
              </mc:Choice>
              <mc:Fallback>
                <p:oleObj name="Equation" r:id="rId17" imgW="317160" imgH="45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0646" y="3351906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1" name="Object 13"/>
          <p:cNvGraphicFramePr>
            <a:graphicFrameLocks noChangeAspect="1"/>
          </p:cNvGraphicFramePr>
          <p:nvPr/>
        </p:nvGraphicFramePr>
        <p:xfrm>
          <a:off x="3949848" y="334204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7" name="Equation" r:id="rId18" imgW="317160" imgH="457200" progId="Equation.DSMT4">
                  <p:embed/>
                </p:oleObj>
              </mc:Choice>
              <mc:Fallback>
                <p:oleObj name="Equation" r:id="rId18" imgW="317160" imgH="457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9848" y="334204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2" name="Object 14"/>
          <p:cNvGraphicFramePr>
            <a:graphicFrameLocks noChangeAspect="1"/>
          </p:cNvGraphicFramePr>
          <p:nvPr/>
        </p:nvGraphicFramePr>
        <p:xfrm>
          <a:off x="4711700" y="334204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8" name="Equation" r:id="rId19" imgW="317160" imgH="457200" progId="Equation.DSMT4">
                  <p:embed/>
                </p:oleObj>
              </mc:Choice>
              <mc:Fallback>
                <p:oleObj name="Equation" r:id="rId19" imgW="317160" imgH="457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334204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3" name="Object 15"/>
          <p:cNvGraphicFramePr>
            <a:graphicFrameLocks noChangeAspect="1"/>
          </p:cNvGraphicFramePr>
          <p:nvPr/>
        </p:nvGraphicFramePr>
        <p:xfrm>
          <a:off x="4972574" y="3842274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9" name="Equation" r:id="rId20" imgW="317160" imgH="457200" progId="Equation.DSMT4">
                  <p:embed/>
                </p:oleObj>
              </mc:Choice>
              <mc:Fallback>
                <p:oleObj name="Equation" r:id="rId20" imgW="317160" imgH="4572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2574" y="3842274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4" name="Object 16"/>
          <p:cNvGraphicFramePr>
            <a:graphicFrameLocks noChangeAspect="1"/>
          </p:cNvGraphicFramePr>
          <p:nvPr/>
        </p:nvGraphicFramePr>
        <p:xfrm>
          <a:off x="4613984" y="386379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0" name="Equation" r:id="rId21" imgW="317160" imgH="457200" progId="Equation.DSMT4">
                  <p:embed/>
                </p:oleObj>
              </mc:Choice>
              <mc:Fallback>
                <p:oleObj name="Equation" r:id="rId21" imgW="317160" imgH="4572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3984" y="386379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5" name="Object 17"/>
          <p:cNvGraphicFramePr>
            <a:graphicFrameLocks noChangeAspect="1"/>
          </p:cNvGraphicFramePr>
          <p:nvPr/>
        </p:nvGraphicFramePr>
        <p:xfrm>
          <a:off x="4267200" y="38862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1" name="Equation" r:id="rId22" imgW="317160" imgH="457200" progId="Equation.DSMT4">
                  <p:embed/>
                </p:oleObj>
              </mc:Choice>
              <mc:Fallback>
                <p:oleObj name="Equation" r:id="rId22" imgW="317160" imgH="457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8862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6" name="Object 18"/>
          <p:cNvGraphicFramePr>
            <a:graphicFrameLocks noChangeAspect="1"/>
          </p:cNvGraphicFramePr>
          <p:nvPr/>
        </p:nvGraphicFramePr>
        <p:xfrm>
          <a:off x="4006326" y="3842274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2" name="Equation" r:id="rId23" imgW="317160" imgH="457200" progId="Equation.DSMT4">
                  <p:embed/>
                </p:oleObj>
              </mc:Choice>
              <mc:Fallback>
                <p:oleObj name="Equation" r:id="rId23" imgW="317160" imgH="4572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6326" y="3842274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7" name="Object 19"/>
          <p:cNvGraphicFramePr>
            <a:graphicFrameLocks noChangeAspect="1"/>
          </p:cNvGraphicFramePr>
          <p:nvPr/>
        </p:nvGraphicFramePr>
        <p:xfrm>
          <a:off x="2710032" y="3853926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3" name="Equation" r:id="rId24" imgW="317160" imgH="457200" progId="Equation.DSMT4">
                  <p:embed/>
                </p:oleObj>
              </mc:Choice>
              <mc:Fallback>
                <p:oleObj name="Equation" r:id="rId24" imgW="317160" imgH="4572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0032" y="3853926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3797300" y="1284642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3" imgW="1549080" imgH="838080" progId="Equation.DSMT4">
                  <p:embed/>
                </p:oleObj>
              </mc:Choice>
              <mc:Fallback>
                <p:oleObj name="Equation" r:id="rId3" imgW="15490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7300" y="1284642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22642" y="2395368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5" imgW="1549080" imgH="838080" progId="Equation.DSMT4">
                  <p:embed/>
                </p:oleObj>
              </mc:Choice>
              <mc:Fallback>
                <p:oleObj name="Equation" r:id="rId5" imgW="15490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642" y="2395368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2121948" y="2396262"/>
          <a:ext cx="170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Equation" r:id="rId6" imgW="1701720" imgH="838080" progId="Equation.DSMT4">
                  <p:embed/>
                </p:oleObj>
              </mc:Choice>
              <mc:Fallback>
                <p:oleObj name="Equation" r:id="rId6" imgW="17017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1948" y="2396262"/>
                        <a:ext cx="170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2121948" y="3413125"/>
          <a:ext cx="273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7" name="Equation" r:id="rId8" imgW="2730240" imgH="838080" progId="Equation.DSMT4">
                  <p:embed/>
                </p:oleObj>
              </mc:Choice>
              <mc:Fallback>
                <p:oleObj name="Equation" r:id="rId8" imgW="27302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1948" y="3413125"/>
                        <a:ext cx="273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2121948" y="4376568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8" name="Equation" r:id="rId10" imgW="850680" imgH="838080" progId="Equation.DSMT4">
                  <p:embed/>
                </p:oleObj>
              </mc:Choice>
              <mc:Fallback>
                <p:oleObj name="Equation" r:id="rId10" imgW="8506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1948" y="4376568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3015726" y="4376568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9" name="Equation" r:id="rId12" imgW="711000" imgH="838080" progId="Equation.DSMT4">
                  <p:embed/>
                </p:oleObj>
              </mc:Choice>
              <mc:Fallback>
                <p:oleObj name="Equation" r:id="rId12" imgW="7110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5726" y="4376568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2362200" y="3374316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0" name="Equation" r:id="rId14" imgW="317160" imgH="457200" progId="Equation.DSMT4">
                  <p:embed/>
                </p:oleObj>
              </mc:Choice>
              <mc:Fallback>
                <p:oleObj name="Equation" r:id="rId14" imgW="317160" imgH="457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374316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2972848" y="3374316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1" name="Equation" r:id="rId16" imgW="317160" imgH="457200" progId="Equation.DSMT4">
                  <p:embed/>
                </p:oleObj>
              </mc:Choice>
              <mc:Fallback>
                <p:oleObj name="Equation" r:id="rId16" imgW="317160" imgH="457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2848" y="3374316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3309922" y="3352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2" name="Equation" r:id="rId17" imgW="317160" imgH="457200" progId="Equation.DSMT4">
                  <p:embed/>
                </p:oleObj>
              </mc:Choice>
              <mc:Fallback>
                <p:oleObj name="Equation" r:id="rId17" imgW="317160" imgH="45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9922" y="3352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/>
        </p:nvGraphicFramePr>
        <p:xfrm>
          <a:off x="3939990" y="334204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3" name="Equation" r:id="rId18" imgW="317160" imgH="457200" progId="Equation.DSMT4">
                  <p:embed/>
                </p:oleObj>
              </mc:Choice>
              <mc:Fallback>
                <p:oleObj name="Equation" r:id="rId18" imgW="317160" imgH="457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9990" y="334204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4255548" y="3352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4" name="Equation" r:id="rId19" imgW="317160" imgH="457200" progId="Equation.DSMT4">
                  <p:embed/>
                </p:oleObj>
              </mc:Choice>
              <mc:Fallback>
                <p:oleObj name="Equation" r:id="rId19" imgW="317160" imgH="457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5548" y="3352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7" name="Object 15"/>
          <p:cNvGraphicFramePr>
            <a:graphicFrameLocks noChangeAspect="1"/>
          </p:cNvGraphicFramePr>
          <p:nvPr/>
        </p:nvGraphicFramePr>
        <p:xfrm>
          <a:off x="4549590" y="3363558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5" name="Equation" r:id="rId20" imgW="317160" imgH="457200" progId="Equation.DSMT4">
                  <p:embed/>
                </p:oleObj>
              </mc:Choice>
              <mc:Fallback>
                <p:oleObj name="Equation" r:id="rId20" imgW="317160" imgH="4572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9590" y="3363558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8" name="Object 16"/>
          <p:cNvGraphicFramePr>
            <a:graphicFrameLocks noChangeAspect="1"/>
          </p:cNvGraphicFramePr>
          <p:nvPr/>
        </p:nvGraphicFramePr>
        <p:xfrm>
          <a:off x="2363248" y="3864684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Equation" r:id="rId21" imgW="317160" imgH="457200" progId="Equation.DSMT4">
                  <p:embed/>
                </p:oleObj>
              </mc:Choice>
              <mc:Fallback>
                <p:oleObj name="Equation" r:id="rId21" imgW="317160" imgH="4572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3248" y="3864684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9" name="Object 17"/>
          <p:cNvGraphicFramePr>
            <a:graphicFrameLocks noChangeAspect="1"/>
          </p:cNvGraphicFramePr>
          <p:nvPr/>
        </p:nvGraphicFramePr>
        <p:xfrm>
          <a:off x="2981664" y="38862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7" name="Equation" r:id="rId22" imgW="317160" imgH="457200" progId="Equation.DSMT4">
                  <p:embed/>
                </p:oleObj>
              </mc:Choice>
              <mc:Fallback>
                <p:oleObj name="Equation" r:id="rId22" imgW="317160" imgH="457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1664" y="38862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0" name="Object 18"/>
          <p:cNvGraphicFramePr>
            <a:graphicFrameLocks noChangeAspect="1"/>
          </p:cNvGraphicFramePr>
          <p:nvPr/>
        </p:nvGraphicFramePr>
        <p:xfrm>
          <a:off x="3593206" y="38862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8" name="Equation" r:id="rId23" imgW="317160" imgH="457200" progId="Equation.DSMT4">
                  <p:embed/>
                </p:oleObj>
              </mc:Choice>
              <mc:Fallback>
                <p:oleObj name="Equation" r:id="rId23" imgW="317160" imgH="4572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3206" y="38862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1" name="Object 19"/>
          <p:cNvGraphicFramePr>
            <a:graphicFrameLocks noChangeAspect="1"/>
          </p:cNvGraphicFramePr>
          <p:nvPr/>
        </p:nvGraphicFramePr>
        <p:xfrm>
          <a:off x="3930280" y="387544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9" name="Equation" r:id="rId24" imgW="317160" imgH="457200" progId="Equation.DSMT4">
                  <p:embed/>
                </p:oleObj>
              </mc:Choice>
              <mc:Fallback>
                <p:oleObj name="Equation" r:id="rId24" imgW="317160" imgH="4572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0280" y="387544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2" name="Object 20"/>
          <p:cNvGraphicFramePr>
            <a:graphicFrameLocks noChangeAspect="1"/>
          </p:cNvGraphicFramePr>
          <p:nvPr/>
        </p:nvGraphicFramePr>
        <p:xfrm>
          <a:off x="4549590" y="3864684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0" name="Equation" r:id="rId25" imgW="317160" imgH="457200" progId="Equation.DSMT4">
                  <p:embed/>
                </p:oleObj>
              </mc:Choice>
              <mc:Fallback>
                <p:oleObj name="Equation" r:id="rId25" imgW="317160" imgH="4572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9590" y="3864684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3" name="Object 21"/>
          <p:cNvGraphicFramePr>
            <a:graphicFrameLocks noChangeAspect="1"/>
          </p:cNvGraphicFramePr>
          <p:nvPr/>
        </p:nvGraphicFramePr>
        <p:xfrm>
          <a:off x="4222380" y="3842274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1" name="Equation" r:id="rId26" imgW="317160" imgH="457200" progId="Equation.DSMT4">
                  <p:embed/>
                </p:oleObj>
              </mc:Choice>
              <mc:Fallback>
                <p:oleObj name="Equation" r:id="rId26" imgW="317160" imgH="4572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380" y="3842274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10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706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6733602"/>
              </p:ext>
            </p:extLst>
          </p:nvPr>
        </p:nvGraphicFramePr>
        <p:xfrm>
          <a:off x="685800" y="1219200"/>
          <a:ext cx="4927600" cy="454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Equation" r:id="rId3" imgW="4927600" imgH="4546600" progId="Equation.DSMT4">
                  <p:embed/>
                </p:oleObj>
              </mc:Choice>
              <mc:Fallback>
                <p:oleObj name="Equation" r:id="rId3" imgW="4927600" imgH="45466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219200"/>
                        <a:ext cx="4927600" cy="454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0132231"/>
              </p:ext>
            </p:extLst>
          </p:nvPr>
        </p:nvGraphicFramePr>
        <p:xfrm>
          <a:off x="2514600" y="3848100"/>
          <a:ext cx="2603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Equation" r:id="rId5" imgW="2603500" imgH="381000" progId="Equation.DSMT4">
                  <p:embed/>
                </p:oleObj>
              </mc:Choice>
              <mc:Fallback>
                <p:oleObj name="Equation" r:id="rId5" imgW="2603500" imgH="3810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848100"/>
                        <a:ext cx="2603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6712517"/>
              </p:ext>
            </p:extLst>
          </p:nvPr>
        </p:nvGraphicFramePr>
        <p:xfrm>
          <a:off x="2514600" y="4381500"/>
          <a:ext cx="2603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7" imgW="2603500" imgH="381000" progId="Equation.DSMT4">
                  <p:embed/>
                </p:oleObj>
              </mc:Choice>
              <mc:Fallback>
                <p:oleObj name="Equation" r:id="rId7" imgW="2603500" imgH="3810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381500"/>
                        <a:ext cx="2603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rot="5400000">
            <a:off x="2438400" y="3848100"/>
            <a:ext cx="381000" cy="228600"/>
          </a:xfrm>
          <a:prstGeom prst="line">
            <a:avLst/>
          </a:prstGeom>
          <a:ln w="1524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4829175" y="4381500"/>
            <a:ext cx="381000" cy="228600"/>
          </a:xfrm>
          <a:prstGeom prst="line">
            <a:avLst/>
          </a:prstGeom>
          <a:ln w="1524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2847975" y="3895725"/>
            <a:ext cx="381000" cy="228600"/>
          </a:xfrm>
          <a:prstGeom prst="line">
            <a:avLst/>
          </a:prstGeom>
          <a:ln w="1524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4048125" y="4419600"/>
            <a:ext cx="381000" cy="228600"/>
          </a:xfrm>
          <a:prstGeom prst="line">
            <a:avLst/>
          </a:prstGeom>
          <a:ln w="1524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3276600" y="3848100"/>
            <a:ext cx="381000" cy="228600"/>
          </a:xfrm>
          <a:prstGeom prst="line">
            <a:avLst/>
          </a:prstGeom>
          <a:ln w="1524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2438400" y="4419600"/>
            <a:ext cx="381000" cy="228600"/>
          </a:xfrm>
          <a:prstGeom prst="line">
            <a:avLst/>
          </a:prstGeom>
          <a:ln w="1524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609975" y="3876675"/>
            <a:ext cx="381000" cy="228600"/>
          </a:xfrm>
          <a:prstGeom prst="line">
            <a:avLst/>
          </a:prstGeom>
          <a:ln w="1524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3276600" y="4410075"/>
            <a:ext cx="381000" cy="228600"/>
          </a:xfrm>
          <a:prstGeom prst="line">
            <a:avLst/>
          </a:prstGeom>
          <a:ln w="1524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3962400" y="3886200"/>
            <a:ext cx="381000" cy="228600"/>
          </a:xfrm>
          <a:prstGeom prst="line">
            <a:avLst/>
          </a:prstGeom>
          <a:ln w="1524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3638550" y="4391025"/>
            <a:ext cx="381000" cy="228600"/>
          </a:xfrm>
          <a:prstGeom prst="line">
            <a:avLst/>
          </a:prstGeom>
          <a:ln w="1524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4314825" y="3848100"/>
            <a:ext cx="381000" cy="228600"/>
          </a:xfrm>
          <a:prstGeom prst="line">
            <a:avLst/>
          </a:prstGeom>
          <a:ln w="1524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4495800" y="4381500"/>
            <a:ext cx="381000" cy="228600"/>
          </a:xfrm>
          <a:prstGeom prst="line">
            <a:avLst/>
          </a:prstGeom>
          <a:ln w="1524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4724400" y="3848100"/>
            <a:ext cx="381000" cy="228600"/>
          </a:xfrm>
          <a:prstGeom prst="line">
            <a:avLst/>
          </a:prstGeom>
          <a:ln w="1524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2895600" y="4381500"/>
            <a:ext cx="381000" cy="228600"/>
          </a:xfrm>
          <a:prstGeom prst="line">
            <a:avLst/>
          </a:prstGeom>
          <a:ln w="1524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518792" y="519178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604392" y="484888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604392" y="542038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4" grpId="0"/>
      <p:bldP spid="2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124200" y="1676400"/>
            <a:ext cx="312420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8080"/>
                </a:solidFill>
              </a:rPr>
              <a:t>3 divides both 15 and 9.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8080"/>
                </a:solidFill>
              </a:rPr>
              <a:t>7 divides both 7 and 28. 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794274" y="1610958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4" name="Equation" r:id="rId3" imgW="812520" imgH="838080" progId="Equation.DSMT4">
                  <p:embed/>
                </p:oleObj>
              </mc:Choice>
              <mc:Fallback>
                <p:oleObj name="Equation" r:id="rId3" imgW="8125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4274" y="1610958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859716" y="1578684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5" name="Equation" r:id="rId5" imgW="317160" imgH="457200" progId="Equation.DSMT4">
                  <p:embed/>
                </p:oleObj>
              </mc:Choice>
              <mc:Fallback>
                <p:oleObj name="Equation" r:id="rId5" imgW="317160" imgH="457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9716" y="1578684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1328568" y="1578684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Equation" r:id="rId7" imgW="317160" imgH="457200" progId="Equation.DSMT4">
                  <p:embed/>
                </p:oleObj>
              </mc:Choice>
              <mc:Fallback>
                <p:oleObj name="Equation" r:id="rId7" imgW="317160" imgH="457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8568" y="1578684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1295400" y="20574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Equation" r:id="rId8" imgW="317160" imgH="457200" progId="Equation.DSMT4">
                  <p:embed/>
                </p:oleObj>
              </mc:Choice>
              <mc:Fallback>
                <p:oleObj name="Equation" r:id="rId8" imgW="317160" imgH="457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0574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870474" y="20574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Equation" r:id="rId9" imgW="317160" imgH="457200" progId="Equation.DSMT4">
                  <p:embed/>
                </p:oleObj>
              </mc:Choice>
              <mc:Fallback>
                <p:oleObj name="Equation" r:id="rId9" imgW="317160" imgH="457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0474" y="20574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1818042" y="1611852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quation" r:id="rId10" imgW="698400" imgH="838080" progId="Equation.DSMT4">
                  <p:embed/>
                </p:oleObj>
              </mc:Choice>
              <mc:Fallback>
                <p:oleObj name="Equation" r:id="rId10" imgW="6984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8042" y="1611852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914400" y="1371600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Equation" r:id="rId12" imgW="164880" imgH="228600" progId="Equation.DSMT4">
                  <p:embed/>
                </p:oleObj>
              </mc:Choice>
              <mc:Fallback>
                <p:oleObj name="Equation" r:id="rId12" imgW="164880" imgH="228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71600"/>
                        <a:ext cx="1651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11"/>
          <p:cNvGraphicFramePr>
            <a:graphicFrameLocks noChangeAspect="1"/>
          </p:cNvGraphicFramePr>
          <p:nvPr/>
        </p:nvGraphicFramePr>
        <p:xfrm>
          <a:off x="1524000" y="1295400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1" name="Equation" r:id="rId14" imgW="152280" imgH="215640" progId="Equation.DSMT4">
                  <p:embed/>
                </p:oleObj>
              </mc:Choice>
              <mc:Fallback>
                <p:oleObj name="Equation" r:id="rId14" imgW="152280" imgH="215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95400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2" name="Object 12"/>
          <p:cNvGraphicFramePr>
            <a:graphicFrameLocks noChangeAspect="1"/>
          </p:cNvGraphicFramePr>
          <p:nvPr/>
        </p:nvGraphicFramePr>
        <p:xfrm>
          <a:off x="914400" y="2590800"/>
          <a:ext cx="1778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2" name="Equation" r:id="rId16" imgW="177480" imgH="215640" progId="Equation.DSMT4">
                  <p:embed/>
                </p:oleObj>
              </mc:Choice>
              <mc:Fallback>
                <p:oleObj name="Equation" r:id="rId16" imgW="177480" imgH="2156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590800"/>
                        <a:ext cx="1778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3" name="Object 13"/>
          <p:cNvGraphicFramePr>
            <a:graphicFrameLocks noChangeAspect="1"/>
          </p:cNvGraphicFramePr>
          <p:nvPr/>
        </p:nvGraphicFramePr>
        <p:xfrm>
          <a:off x="1524000" y="2514600"/>
          <a:ext cx="152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3" name="Equation" r:id="rId18" imgW="152280" imgH="228600" progId="Equation.DSMT4">
                  <p:embed/>
                </p:oleObj>
              </mc:Choice>
              <mc:Fallback>
                <p:oleObj name="Equation" r:id="rId18" imgW="152280" imgH="228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514600"/>
                        <a:ext cx="152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02" name="Object 18"/>
          <p:cNvGraphicFramePr>
            <a:graphicFrameLocks noChangeAspect="1"/>
          </p:cNvGraphicFramePr>
          <p:nvPr/>
        </p:nvGraphicFramePr>
        <p:xfrm>
          <a:off x="2133600" y="2819400"/>
          <a:ext cx="152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6" name="Equation" r:id="rId3" imgW="152280" imgH="228600" progId="Equation.DSMT4">
                  <p:embed/>
                </p:oleObj>
              </mc:Choice>
              <mc:Fallback>
                <p:oleObj name="Equation" r:id="rId3" imgW="152280" imgH="2286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819400"/>
                        <a:ext cx="152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0" name="Object 16"/>
          <p:cNvGraphicFramePr>
            <a:graphicFrameLocks noChangeAspect="1"/>
          </p:cNvGraphicFramePr>
          <p:nvPr/>
        </p:nvGraphicFramePr>
        <p:xfrm>
          <a:off x="2111190" y="1610958"/>
          <a:ext cx="1778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7" name="Equation" r:id="rId5" imgW="177480" imgH="215640" progId="Equation.DSMT4">
                  <p:embed/>
                </p:oleObj>
              </mc:Choice>
              <mc:Fallback>
                <p:oleObj name="Equation" r:id="rId5" imgW="177480" imgH="2156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1190" y="1610958"/>
                        <a:ext cx="1778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1" name="Object 17"/>
          <p:cNvGraphicFramePr>
            <a:graphicFrameLocks noChangeAspect="1"/>
          </p:cNvGraphicFramePr>
          <p:nvPr/>
        </p:nvGraphicFramePr>
        <p:xfrm>
          <a:off x="2078916" y="1556274"/>
          <a:ext cx="241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8" name="Equation" r:id="rId7" imgW="241200" imgH="342720" progId="Equation.DSMT4">
                  <p:embed/>
                </p:oleObj>
              </mc:Choice>
              <mc:Fallback>
                <p:oleObj name="Equation" r:id="rId7" imgW="241200" imgH="34272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8916" y="1556274"/>
                        <a:ext cx="241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3" name="Object 19"/>
          <p:cNvGraphicFramePr>
            <a:graphicFrameLocks noChangeAspect="1"/>
          </p:cNvGraphicFramePr>
          <p:nvPr/>
        </p:nvGraphicFramePr>
        <p:xfrm>
          <a:off x="2078916" y="2743200"/>
          <a:ext cx="241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9" name="Equation" r:id="rId9" imgW="241200" imgH="342720" progId="Equation.DSMT4">
                  <p:embed/>
                </p:oleObj>
              </mc:Choice>
              <mc:Fallback>
                <p:oleObj name="Equation" r:id="rId9" imgW="241200" imgH="34272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8916" y="2743200"/>
                        <a:ext cx="241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12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352800" y="1638300"/>
            <a:ext cx="3429000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8080"/>
                </a:solidFill>
              </a:rPr>
              <a:t>11 divides both 44 and 33.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8080"/>
                </a:solidFill>
              </a:rPr>
              <a:t>5 divides both 25 and 10.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8080"/>
                </a:solidFill>
              </a:rPr>
              <a:t>4 divides both 4 and 32.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8080"/>
                </a:solidFill>
              </a:rPr>
              <a:t>3 divides both 3 and 9. 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609600" y="1883484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0" name="Equation" r:id="rId11" imgW="1549080" imgH="838080" progId="Equation.DSMT4">
                  <p:embed/>
                </p:oleObj>
              </mc:Choice>
              <mc:Fallback>
                <p:oleObj name="Equation" r:id="rId11" imgW="15490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83484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685800" y="1828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1" name="Equation" r:id="rId13" imgW="317160" imgH="457200" progId="Equation.DSMT4">
                  <p:embed/>
                </p:oleObj>
              </mc:Choice>
              <mc:Fallback>
                <p:oleObj name="Equation" r:id="rId13" imgW="317160" imgH="457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828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685800" y="23622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2" name="Equation" r:id="rId15" imgW="317160" imgH="457200" progId="Equation.DSMT4">
                  <p:embed/>
                </p:oleObj>
              </mc:Choice>
              <mc:Fallback>
                <p:oleObj name="Equation" r:id="rId15" imgW="317160" imgH="457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3622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1241610" y="1861968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3" name="Equation" r:id="rId16" imgW="317160" imgH="457200" progId="Equation.DSMT4">
                  <p:embed/>
                </p:oleObj>
              </mc:Choice>
              <mc:Fallback>
                <p:oleObj name="Equation" r:id="rId16" imgW="317160" imgH="457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1610" y="1861968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1797420" y="1861968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4" name="Equation" r:id="rId17" imgW="317160" imgH="457200" progId="Equation.DSMT4">
                  <p:embed/>
                </p:oleObj>
              </mc:Choice>
              <mc:Fallback>
                <p:oleObj name="Equation" r:id="rId17" imgW="317160" imgH="457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420" y="1861968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1775010" y="2329926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5" name="Equation" r:id="rId18" imgW="317160" imgH="457200" progId="Equation.DSMT4">
                  <p:embed/>
                </p:oleObj>
              </mc:Choice>
              <mc:Fallback>
                <p:oleObj name="Equation" r:id="rId18" imgW="317160" imgH="457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5010" y="2329926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4" name="Object 10"/>
          <p:cNvGraphicFramePr>
            <a:graphicFrameLocks noChangeAspect="1"/>
          </p:cNvGraphicFramePr>
          <p:nvPr/>
        </p:nvGraphicFramePr>
        <p:xfrm>
          <a:off x="1219200" y="23622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6" name="Equation" r:id="rId19" imgW="317160" imgH="457200" progId="Equation.DSMT4">
                  <p:embed/>
                </p:oleObj>
              </mc:Choice>
              <mc:Fallback>
                <p:oleObj name="Equation" r:id="rId19" imgW="317160" imgH="457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3622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5" name="Object 11"/>
          <p:cNvGraphicFramePr>
            <a:graphicFrameLocks noChangeAspect="1"/>
          </p:cNvGraphicFramePr>
          <p:nvPr/>
        </p:nvGraphicFramePr>
        <p:xfrm>
          <a:off x="2336800" y="1884363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7" name="Equation" r:id="rId20" imgW="698400" imgH="838080" progId="Equation.DSMT4">
                  <p:embed/>
                </p:oleObj>
              </mc:Choice>
              <mc:Fallback>
                <p:oleObj name="Equation" r:id="rId20" imgW="69840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6800" y="1884363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6" name="Object 12"/>
          <p:cNvGraphicFramePr>
            <a:graphicFrameLocks noChangeAspect="1"/>
          </p:cNvGraphicFramePr>
          <p:nvPr/>
        </p:nvGraphicFramePr>
        <p:xfrm>
          <a:off x="762000" y="1600200"/>
          <a:ext cx="152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8" name="Equation" r:id="rId22" imgW="152280" imgH="228600" progId="Equation.DSMT4">
                  <p:embed/>
                </p:oleObj>
              </mc:Choice>
              <mc:Fallback>
                <p:oleObj name="Equation" r:id="rId22" imgW="152280" imgH="228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600200"/>
                        <a:ext cx="152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7" name="Object 13"/>
          <p:cNvGraphicFramePr>
            <a:graphicFrameLocks noChangeAspect="1"/>
          </p:cNvGraphicFramePr>
          <p:nvPr/>
        </p:nvGraphicFramePr>
        <p:xfrm>
          <a:off x="1435100" y="1600200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9" name="Equation" r:id="rId24" imgW="164880" imgH="228600" progId="Equation.DSMT4">
                  <p:embed/>
                </p:oleObj>
              </mc:Choice>
              <mc:Fallback>
                <p:oleObj name="Equation" r:id="rId24" imgW="164880" imgH="228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1600200"/>
                        <a:ext cx="1651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8" name="Object 14"/>
          <p:cNvGraphicFramePr>
            <a:graphicFrameLocks noChangeAspect="1"/>
          </p:cNvGraphicFramePr>
          <p:nvPr/>
        </p:nvGraphicFramePr>
        <p:xfrm>
          <a:off x="718074" y="2819400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0" name="Equation" r:id="rId26" imgW="152280" imgH="215640" progId="Equation.DSMT4">
                  <p:embed/>
                </p:oleObj>
              </mc:Choice>
              <mc:Fallback>
                <p:oleObj name="Equation" r:id="rId26" imgW="152280" imgH="2156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074" y="2819400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9" name="Object 15"/>
          <p:cNvGraphicFramePr>
            <a:graphicFrameLocks noChangeAspect="1"/>
          </p:cNvGraphicFramePr>
          <p:nvPr/>
        </p:nvGraphicFramePr>
        <p:xfrm>
          <a:off x="1447800" y="2819400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1" name="Equation" r:id="rId28" imgW="164880" imgH="228600" progId="Equation.DSMT4">
                  <p:embed/>
                </p:oleObj>
              </mc:Choice>
              <mc:Fallback>
                <p:oleObj name="Equation" r:id="rId28" imgW="164880" imgH="2286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819400"/>
                        <a:ext cx="1651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4" name="Object 20"/>
          <p:cNvGraphicFramePr>
            <a:graphicFrameLocks noChangeAspect="1"/>
          </p:cNvGraphicFramePr>
          <p:nvPr/>
        </p:nvGraphicFramePr>
        <p:xfrm>
          <a:off x="2122842" y="3101790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2" name="Equation" r:id="rId30" imgW="152280" imgH="215640" progId="Equation.DSMT4">
                  <p:embed/>
                </p:oleObj>
              </mc:Choice>
              <mc:Fallback>
                <p:oleObj name="Equation" r:id="rId30" imgW="152280" imgH="2156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2842" y="3101790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5" name="Object 21"/>
          <p:cNvGraphicFramePr>
            <a:graphicFrameLocks noChangeAspect="1"/>
          </p:cNvGraphicFramePr>
          <p:nvPr/>
        </p:nvGraphicFramePr>
        <p:xfrm>
          <a:off x="2122842" y="1317810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3" name="Equation" r:id="rId32" imgW="152280" imgH="215640" progId="Equation.DSMT4">
                  <p:embed/>
                </p:oleObj>
              </mc:Choice>
              <mc:Fallback>
                <p:oleObj name="Equation" r:id="rId32" imgW="152280" imgH="2156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2842" y="1317810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13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276600" y="1447800"/>
            <a:ext cx="3429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8080"/>
                </a:solidFill>
              </a:rPr>
              <a:t>18 divides both 18 and 36.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8080"/>
                </a:solidFill>
              </a:rPr>
              <a:t>7 divides both 14 and 49.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8080"/>
                </a:solidFill>
              </a:rPr>
              <a:t>15 divides both 15 and 75.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2855893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Another approach is to use factors that are not all prime: </a:t>
            </a: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1977316" y="3940884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9" name="Equation" r:id="rId3" imgW="1549080" imgH="838080" progId="Equation.DSMT4">
                  <p:embed/>
                </p:oleObj>
              </mc:Choice>
              <mc:Fallback>
                <p:oleObj name="Equation" r:id="rId3" imgW="15490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7316" y="3940884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3680010" y="3935767"/>
          <a:ext cx="228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0" name="Equation" r:id="rId5" imgW="2286000" imgH="838080" progId="Equation.DSMT4">
                  <p:embed/>
                </p:oleObj>
              </mc:Choice>
              <mc:Fallback>
                <p:oleObj name="Equation" r:id="rId5" imgW="22860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0010" y="3935767"/>
                        <a:ext cx="228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6019800" y="393999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1" name="Equation" r:id="rId7" imgW="711000" imgH="838080" progId="Equation.DSMT4">
                  <p:embed/>
                </p:oleObj>
              </mc:Choice>
              <mc:Fallback>
                <p:oleObj name="Equation" r:id="rId7" imgW="711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93999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4441116" y="38862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2" name="Equation" r:id="rId9" imgW="317160" imgH="457200" progId="Equation.DSMT4">
                  <p:embed/>
                </p:oleObj>
              </mc:Choice>
              <mc:Fallback>
                <p:oleObj name="Equation" r:id="rId9" imgW="317160" imgH="457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1116" y="38862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4745916" y="38862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3" name="Equation" r:id="rId11" imgW="317160" imgH="457200" progId="Equation.DSMT4">
                  <p:embed/>
                </p:oleObj>
              </mc:Choice>
              <mc:Fallback>
                <p:oleObj name="Equation" r:id="rId11" imgW="317160" imgH="457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5916" y="38862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5049668" y="3896958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4" name="Equation" r:id="rId12" imgW="317160" imgH="457200" progId="Equation.DSMT4">
                  <p:embed/>
                </p:oleObj>
              </mc:Choice>
              <mc:Fallback>
                <p:oleObj name="Equation" r:id="rId12" imgW="317160" imgH="457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9668" y="3896958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9" name="Object 11"/>
          <p:cNvGraphicFramePr>
            <a:graphicFrameLocks noChangeAspect="1"/>
          </p:cNvGraphicFramePr>
          <p:nvPr/>
        </p:nvGraphicFramePr>
        <p:xfrm>
          <a:off x="5473700" y="38862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5" name="Equation" r:id="rId13" imgW="317160" imgH="457200" progId="Equation.DSMT4">
                  <p:embed/>
                </p:oleObj>
              </mc:Choice>
              <mc:Fallback>
                <p:oleObj name="Equation" r:id="rId13" imgW="317160" imgH="457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3700" y="38862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0" name="Object 12"/>
          <p:cNvGraphicFramePr>
            <a:graphicFrameLocks noChangeAspect="1"/>
          </p:cNvGraphicFramePr>
          <p:nvPr/>
        </p:nvGraphicFramePr>
        <p:xfrm>
          <a:off x="3940884" y="440884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6" name="Equation" r:id="rId14" imgW="317160" imgH="457200" progId="Equation.DSMT4">
                  <p:embed/>
                </p:oleObj>
              </mc:Choice>
              <mc:Fallback>
                <p:oleObj name="Equation" r:id="rId14" imgW="317160" imgH="45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0884" y="440884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1" name="Object 13"/>
          <p:cNvGraphicFramePr>
            <a:graphicFrameLocks noChangeAspect="1"/>
          </p:cNvGraphicFramePr>
          <p:nvPr/>
        </p:nvGraphicFramePr>
        <p:xfrm>
          <a:off x="4963758" y="44196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7" name="Equation" r:id="rId15" imgW="317160" imgH="457200" progId="Equation.DSMT4">
                  <p:embed/>
                </p:oleObj>
              </mc:Choice>
              <mc:Fallback>
                <p:oleObj name="Equation" r:id="rId15" imgW="317160" imgH="457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3758" y="44196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2" name="Object 14"/>
          <p:cNvGraphicFramePr>
            <a:graphicFrameLocks noChangeAspect="1"/>
          </p:cNvGraphicFramePr>
          <p:nvPr/>
        </p:nvGraphicFramePr>
        <p:xfrm>
          <a:off x="5344758" y="440884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8" name="Equation" r:id="rId16" imgW="317160" imgH="457200" progId="Equation.DSMT4">
                  <p:embed/>
                </p:oleObj>
              </mc:Choice>
              <mc:Fallback>
                <p:oleObj name="Equation" r:id="rId16" imgW="317160" imgH="457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4758" y="440884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3" name="Object 15"/>
          <p:cNvGraphicFramePr>
            <a:graphicFrameLocks noChangeAspect="1"/>
          </p:cNvGraphicFramePr>
          <p:nvPr/>
        </p:nvGraphicFramePr>
        <p:xfrm>
          <a:off x="5693484" y="440884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9" name="Equation" r:id="rId17" imgW="317160" imgH="457200" progId="Equation.DSMT4">
                  <p:embed/>
                </p:oleObj>
              </mc:Choice>
              <mc:Fallback>
                <p:oleObj name="Equation" r:id="rId17" imgW="317160" imgH="4572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3484" y="440884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4" name="Object 16"/>
          <p:cNvGraphicFramePr>
            <a:graphicFrameLocks noChangeAspect="1"/>
          </p:cNvGraphicFramePr>
          <p:nvPr/>
        </p:nvGraphicFramePr>
        <p:xfrm>
          <a:off x="597948" y="1524000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0" name="Equation" r:id="rId18" imgW="1549080" imgH="838080" progId="Equation.DSMT4">
                  <p:embed/>
                </p:oleObj>
              </mc:Choice>
              <mc:Fallback>
                <p:oleObj name="Equation" r:id="rId18" imgW="154908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948" y="1524000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6" name="Object 18"/>
          <p:cNvGraphicFramePr>
            <a:graphicFrameLocks noChangeAspect="1"/>
          </p:cNvGraphicFramePr>
          <p:nvPr/>
        </p:nvGraphicFramePr>
        <p:xfrm>
          <a:off x="2209800" y="1534758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1" name="Equation" r:id="rId19" imgW="711000" imgH="838080" progId="Equation.DSMT4">
                  <p:embed/>
                </p:oleObj>
              </mc:Choice>
              <mc:Fallback>
                <p:oleObj name="Equation" r:id="rId19" imgW="71100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534758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7" name="Object 19"/>
          <p:cNvGraphicFramePr>
            <a:graphicFrameLocks noChangeAspect="1"/>
          </p:cNvGraphicFramePr>
          <p:nvPr/>
        </p:nvGraphicFramePr>
        <p:xfrm>
          <a:off x="1295400" y="1240716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2" name="Equation" r:id="rId21" imgW="152280" imgH="215640" progId="Equation.DSMT4">
                  <p:embed/>
                </p:oleObj>
              </mc:Choice>
              <mc:Fallback>
                <p:oleObj name="Equation" r:id="rId21" imgW="152280" imgH="2156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240716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8" name="Object 20"/>
          <p:cNvGraphicFramePr>
            <a:graphicFrameLocks noChangeAspect="1"/>
          </p:cNvGraphicFramePr>
          <p:nvPr/>
        </p:nvGraphicFramePr>
        <p:xfrm>
          <a:off x="740484" y="1252368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3" name="Equation" r:id="rId23" imgW="152280" imgH="215640" progId="Equation.DSMT4">
                  <p:embed/>
                </p:oleObj>
              </mc:Choice>
              <mc:Fallback>
                <p:oleObj name="Equation" r:id="rId23" imgW="152280" imgH="2156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484" y="1252368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9" name="Object 21"/>
          <p:cNvGraphicFramePr>
            <a:graphicFrameLocks noChangeAspect="1"/>
          </p:cNvGraphicFramePr>
          <p:nvPr/>
        </p:nvGraphicFramePr>
        <p:xfrm>
          <a:off x="1828800" y="1252368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4" name="Equation" r:id="rId24" imgW="152280" imgH="215640" progId="Equation.DSMT4">
                  <p:embed/>
                </p:oleObj>
              </mc:Choice>
              <mc:Fallback>
                <p:oleObj name="Equation" r:id="rId24" imgW="152280" imgH="2156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252368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30" name="Object 22"/>
          <p:cNvGraphicFramePr>
            <a:graphicFrameLocks noChangeAspect="1"/>
          </p:cNvGraphicFramePr>
          <p:nvPr/>
        </p:nvGraphicFramePr>
        <p:xfrm>
          <a:off x="1872726" y="2429584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5" name="Equation" r:id="rId26" imgW="152280" imgH="215640" progId="Equation.DSMT4">
                  <p:embed/>
                </p:oleObj>
              </mc:Choice>
              <mc:Fallback>
                <p:oleObj name="Equation" r:id="rId26" imgW="152280" imgH="2156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2726" y="2429584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31" name="Object 23"/>
          <p:cNvGraphicFramePr>
            <a:graphicFrameLocks noChangeAspect="1"/>
          </p:cNvGraphicFramePr>
          <p:nvPr/>
        </p:nvGraphicFramePr>
        <p:xfrm>
          <a:off x="1295400" y="2459916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6" name="Equation" r:id="rId27" imgW="139680" imgH="203040" progId="Equation.DSMT4">
                  <p:embed/>
                </p:oleObj>
              </mc:Choice>
              <mc:Fallback>
                <p:oleObj name="Equation" r:id="rId27" imgW="139680" imgH="20304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459916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32" name="Object 24"/>
          <p:cNvGraphicFramePr>
            <a:graphicFrameLocks noChangeAspect="1"/>
          </p:cNvGraphicFramePr>
          <p:nvPr/>
        </p:nvGraphicFramePr>
        <p:xfrm>
          <a:off x="762000" y="24384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7" name="Equation" r:id="rId29" imgW="139680" imgH="190440" progId="Equation.DSMT4">
                  <p:embed/>
                </p:oleObj>
              </mc:Choice>
              <mc:Fallback>
                <p:oleObj name="Equation" r:id="rId29" imgW="139680" imgH="19044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4384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33" name="Object 25"/>
          <p:cNvGraphicFramePr>
            <a:graphicFrameLocks noChangeAspect="1"/>
          </p:cNvGraphicFramePr>
          <p:nvPr/>
        </p:nvGraphicFramePr>
        <p:xfrm>
          <a:off x="652632" y="1480074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8" name="Equation" r:id="rId31" imgW="317160" imgH="457200" progId="Equation.DSMT4">
                  <p:embed/>
                </p:oleObj>
              </mc:Choice>
              <mc:Fallback>
                <p:oleObj name="Equation" r:id="rId31" imgW="317160" imgH="4572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632" y="1480074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34" name="Object 26"/>
          <p:cNvGraphicFramePr>
            <a:graphicFrameLocks noChangeAspect="1"/>
          </p:cNvGraphicFramePr>
          <p:nvPr/>
        </p:nvGraphicFramePr>
        <p:xfrm>
          <a:off x="673100" y="19812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9" name="Equation" r:id="rId33" imgW="317160" imgH="457200" progId="Equation.DSMT4">
                  <p:embed/>
                </p:oleObj>
              </mc:Choice>
              <mc:Fallback>
                <p:oleObj name="Equation" r:id="rId33" imgW="317160" imgH="4572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19812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35" name="Object 27"/>
          <p:cNvGraphicFramePr>
            <a:graphicFrameLocks noChangeAspect="1"/>
          </p:cNvGraphicFramePr>
          <p:nvPr/>
        </p:nvGraphicFramePr>
        <p:xfrm>
          <a:off x="1250426" y="1469316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0" name="Equation" r:id="rId34" imgW="317160" imgH="457200" progId="Equation.DSMT4">
                  <p:embed/>
                </p:oleObj>
              </mc:Choice>
              <mc:Fallback>
                <p:oleObj name="Equation" r:id="rId34" imgW="317160" imgH="4572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426" y="1469316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36" name="Object 28"/>
          <p:cNvGraphicFramePr>
            <a:graphicFrameLocks noChangeAspect="1"/>
          </p:cNvGraphicFramePr>
          <p:nvPr/>
        </p:nvGraphicFramePr>
        <p:xfrm>
          <a:off x="1794584" y="1469316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1" name="Equation" r:id="rId35" imgW="317160" imgH="457200" progId="Equation.DSMT4">
                  <p:embed/>
                </p:oleObj>
              </mc:Choice>
              <mc:Fallback>
                <p:oleObj name="Equation" r:id="rId35" imgW="317160" imgH="4572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4584" y="1469316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37" name="Object 29"/>
          <p:cNvGraphicFramePr>
            <a:graphicFrameLocks noChangeAspect="1"/>
          </p:cNvGraphicFramePr>
          <p:nvPr/>
        </p:nvGraphicFramePr>
        <p:xfrm>
          <a:off x="1775010" y="2014368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2" name="Equation" r:id="rId36" imgW="317160" imgH="457200" progId="Equation.DSMT4">
                  <p:embed/>
                </p:oleObj>
              </mc:Choice>
              <mc:Fallback>
                <p:oleObj name="Equation" r:id="rId36" imgW="317160" imgH="4572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5010" y="2014368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38" name="Object 30"/>
          <p:cNvGraphicFramePr>
            <a:graphicFrameLocks noChangeAspect="1"/>
          </p:cNvGraphicFramePr>
          <p:nvPr/>
        </p:nvGraphicFramePr>
        <p:xfrm>
          <a:off x="1219200" y="19812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3" name="Equation" r:id="rId37" imgW="317160" imgH="457200" progId="Equation.DSMT4">
                  <p:embed/>
                </p:oleObj>
              </mc:Choice>
              <mc:Fallback>
                <p:oleObj name="Equation" r:id="rId37" imgW="317160" imgH="4572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9812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39725" indent="-339725">
              <a:buFont typeface="Courier New" pitchFamily="49" charset="0"/>
              <a:buChar char="o"/>
            </a:pPr>
            <a:r>
              <a:rPr lang="en-US" dirty="0"/>
              <a:t>Learn how to reduce a fraction to lowest terms. </a:t>
            </a:r>
          </a:p>
          <a:p>
            <a:pPr marL="339725" indent="-339725">
              <a:buFont typeface="Courier New" pitchFamily="49" charset="0"/>
              <a:buChar char="o"/>
            </a:pPr>
            <a:r>
              <a:rPr lang="en-US" dirty="0"/>
              <a:t>Recognize when a fraction is in lowest terms. </a:t>
            </a:r>
          </a:p>
          <a:p>
            <a:pPr marL="339725" indent="-339725">
              <a:buFont typeface="Courier New" pitchFamily="49" charset="0"/>
              <a:buChar char="o"/>
            </a:pPr>
            <a:r>
              <a:rPr lang="en-US" dirty="0"/>
              <a:t>Be able to multiply fractions and reduce at the same time.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43" name="Object 11"/>
          <p:cNvGraphicFramePr>
            <a:graphicFrameLocks noChangeAspect="1"/>
          </p:cNvGraphicFramePr>
          <p:nvPr/>
        </p:nvGraphicFramePr>
        <p:xfrm>
          <a:off x="1295400" y="2840916"/>
          <a:ext cx="1778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3" name="Equation" r:id="rId3" imgW="177480" imgH="215640" progId="Equation.DSMT4">
                  <p:embed/>
                </p:oleObj>
              </mc:Choice>
              <mc:Fallback>
                <p:oleObj name="Equation" r:id="rId3" imgW="177480" imgH="215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840916"/>
                        <a:ext cx="1778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1296294" y="1633368"/>
          <a:ext cx="1778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4" name="Equation" r:id="rId5" imgW="177480" imgH="215640" progId="Equation.DSMT4">
                  <p:embed/>
                </p:oleObj>
              </mc:Choice>
              <mc:Fallback>
                <p:oleObj name="Equation" r:id="rId5" imgW="177480" imgH="215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6294" y="1633368"/>
                        <a:ext cx="1778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2" name="Object 10"/>
          <p:cNvGraphicFramePr>
            <a:graphicFrameLocks noChangeAspect="1"/>
          </p:cNvGraphicFramePr>
          <p:nvPr/>
        </p:nvGraphicFramePr>
        <p:xfrm>
          <a:off x="751242" y="2840916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5" name="Equation" r:id="rId7" imgW="152280" imgH="215640" progId="Equation.DSMT4">
                  <p:embed/>
                </p:oleObj>
              </mc:Choice>
              <mc:Fallback>
                <p:oleObj name="Equation" r:id="rId7" imgW="152280" imgH="2156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242" y="2840916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8" name="Object 26"/>
          <p:cNvGraphicFramePr>
            <a:graphicFrameLocks noChangeAspect="1"/>
          </p:cNvGraphicFramePr>
          <p:nvPr/>
        </p:nvGraphicFramePr>
        <p:xfrm>
          <a:off x="1275826" y="1587500"/>
          <a:ext cx="215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6" name="Equation" r:id="rId9" imgW="215640" imgH="317160" progId="Equation.DSMT4">
                  <p:embed/>
                </p:oleObj>
              </mc:Choice>
              <mc:Fallback>
                <p:oleObj name="Equation" r:id="rId9" imgW="215640" imgH="31716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826" y="1587500"/>
                        <a:ext cx="2159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4" name="Object 12"/>
          <p:cNvGraphicFramePr>
            <a:graphicFrameLocks noChangeAspect="1"/>
          </p:cNvGraphicFramePr>
          <p:nvPr/>
        </p:nvGraphicFramePr>
        <p:xfrm>
          <a:off x="1905894" y="2840916"/>
          <a:ext cx="1651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7" name="Equation" r:id="rId11" imgW="164880" imgH="215640" progId="Equation.DSMT4">
                  <p:embed/>
                </p:oleObj>
              </mc:Choice>
              <mc:Fallback>
                <p:oleObj name="Equation" r:id="rId11" imgW="164880" imgH="2156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894" y="2840916"/>
                        <a:ext cx="1651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1" name="Object 9"/>
          <p:cNvGraphicFramePr>
            <a:graphicFrameLocks noChangeAspect="1"/>
          </p:cNvGraphicFramePr>
          <p:nvPr/>
        </p:nvGraphicFramePr>
        <p:xfrm>
          <a:off x="1905000" y="1610958"/>
          <a:ext cx="1651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8" name="Equation" r:id="rId13" imgW="164880" imgH="215640" progId="Equation.DSMT4">
                  <p:embed/>
                </p:oleObj>
              </mc:Choice>
              <mc:Fallback>
                <p:oleObj name="Equation" r:id="rId13" imgW="164880" imgH="215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610958"/>
                        <a:ext cx="1651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62" name="Object 30"/>
          <p:cNvGraphicFramePr>
            <a:graphicFrameLocks noChangeAspect="1"/>
          </p:cNvGraphicFramePr>
          <p:nvPr/>
        </p:nvGraphicFramePr>
        <p:xfrm>
          <a:off x="1874668" y="2761880"/>
          <a:ext cx="215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9" name="Equation" r:id="rId15" imgW="215640" imgH="317160" progId="Equation.DSMT4">
                  <p:embed/>
                </p:oleObj>
              </mc:Choice>
              <mc:Fallback>
                <p:oleObj name="Equation" r:id="rId15" imgW="215640" imgH="31716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4668" y="2761880"/>
                        <a:ext cx="2159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740484" y="1610958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0" name="Equation" r:id="rId16" imgW="164880" imgH="228600" progId="Equation.DSMT4">
                  <p:embed/>
                </p:oleObj>
              </mc:Choice>
              <mc:Fallback>
                <p:oleObj name="Equation" r:id="rId16" imgW="16488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484" y="1610958"/>
                        <a:ext cx="1651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7" name="Object 25"/>
          <p:cNvGraphicFramePr>
            <a:graphicFrameLocks noChangeAspect="1"/>
          </p:cNvGraphicFramePr>
          <p:nvPr/>
        </p:nvGraphicFramePr>
        <p:xfrm>
          <a:off x="1871832" y="1557168"/>
          <a:ext cx="215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1" name="Equation" r:id="rId18" imgW="215640" imgH="317160" progId="Equation.DSMT4">
                  <p:embed/>
                </p:oleObj>
              </mc:Choice>
              <mc:Fallback>
                <p:oleObj name="Equation" r:id="rId18" imgW="215640" imgH="31716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1832" y="1557168"/>
                        <a:ext cx="2159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60" name="Object 28"/>
          <p:cNvGraphicFramePr>
            <a:graphicFrameLocks noChangeAspect="1"/>
          </p:cNvGraphicFramePr>
          <p:nvPr/>
        </p:nvGraphicFramePr>
        <p:xfrm>
          <a:off x="728832" y="2774426"/>
          <a:ext cx="215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2" name="Equation" r:id="rId19" imgW="215640" imgH="317160" progId="Equation.DSMT4">
                  <p:embed/>
                </p:oleObj>
              </mc:Choice>
              <mc:Fallback>
                <p:oleObj name="Equation" r:id="rId19" imgW="215640" imgH="31716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832" y="2774426"/>
                        <a:ext cx="2159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61" name="Object 29"/>
          <p:cNvGraphicFramePr>
            <a:graphicFrameLocks noChangeAspect="1"/>
          </p:cNvGraphicFramePr>
          <p:nvPr/>
        </p:nvGraphicFramePr>
        <p:xfrm>
          <a:off x="1283748" y="2807594"/>
          <a:ext cx="215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3" name="Equation" r:id="rId20" imgW="215640" imgH="317160" progId="Equation.DSMT4">
                  <p:embed/>
                </p:oleObj>
              </mc:Choice>
              <mc:Fallback>
                <p:oleObj name="Equation" r:id="rId20" imgW="215640" imgH="31716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3748" y="2807594"/>
                        <a:ext cx="2159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9" name="Object 27"/>
          <p:cNvGraphicFramePr>
            <a:graphicFrameLocks noChangeAspect="1"/>
          </p:cNvGraphicFramePr>
          <p:nvPr/>
        </p:nvGraphicFramePr>
        <p:xfrm>
          <a:off x="696558" y="1567032"/>
          <a:ext cx="215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4" name="Equation" r:id="rId21" imgW="215640" imgH="317160" progId="Equation.DSMT4">
                  <p:embed/>
                </p:oleObj>
              </mc:Choice>
              <mc:Fallback>
                <p:oleObj name="Equation" r:id="rId21" imgW="215640" imgH="31716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558" y="1567032"/>
                        <a:ext cx="2159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14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0" y="1333887"/>
            <a:ext cx="3200400" cy="2323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8080"/>
                </a:solidFill>
              </a:rPr>
              <a:t>11 divides both 55 and 44.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8080"/>
                </a:solidFill>
              </a:rPr>
              <a:t>13 divides both 26 and 91.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8080"/>
                </a:solidFill>
              </a:rPr>
              <a:t>5 divides both 5 and 35.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8080"/>
                </a:solidFill>
              </a:rPr>
              <a:t>7 divides both 7 and 7.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8080"/>
                </a:solidFill>
              </a:rPr>
              <a:t>2 divides both 2 and 8.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8080"/>
                </a:solidFill>
              </a:rPr>
              <a:t>4 divides both 4 and 4. </a:t>
            </a: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2841810" y="2177526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5" name="Equation" r:id="rId22" imgW="457200" imgH="279360" progId="Equation.DSMT4">
                  <p:embed/>
                </p:oleObj>
              </mc:Choice>
              <mc:Fallback>
                <p:oleObj name="Equation" r:id="rId22" imgW="45720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1810" y="2177526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2286000" y="1894242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6" name="Equation" r:id="rId24" imgW="520560" imgH="838080" progId="Equation.DSMT4">
                  <p:embed/>
                </p:oleObj>
              </mc:Choice>
              <mc:Fallback>
                <p:oleObj name="Equation" r:id="rId24" imgW="5205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894242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609600" y="1894242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7" name="Equation" r:id="rId26" imgW="1549080" imgH="838080" progId="Equation.DSMT4">
                  <p:embed/>
                </p:oleObj>
              </mc:Choice>
              <mc:Fallback>
                <p:oleObj name="Equation" r:id="rId26" imgW="15490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94242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5" name="Object 13"/>
          <p:cNvGraphicFramePr>
            <a:graphicFrameLocks noChangeAspect="1"/>
          </p:cNvGraphicFramePr>
          <p:nvPr/>
        </p:nvGraphicFramePr>
        <p:xfrm>
          <a:off x="740484" y="1316916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8" name="Equation" r:id="rId28" imgW="152280" imgH="215640" progId="Equation.DSMT4">
                  <p:embed/>
                </p:oleObj>
              </mc:Choice>
              <mc:Fallback>
                <p:oleObj name="Equation" r:id="rId28" imgW="152280" imgH="2156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484" y="1316916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6" name="Object 14"/>
          <p:cNvGraphicFramePr>
            <a:graphicFrameLocks noChangeAspect="1"/>
          </p:cNvGraphicFramePr>
          <p:nvPr/>
        </p:nvGraphicFramePr>
        <p:xfrm>
          <a:off x="1295400" y="1328568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9" name="Equation" r:id="rId30" imgW="152280" imgH="215640" progId="Equation.DSMT4">
                  <p:embed/>
                </p:oleObj>
              </mc:Choice>
              <mc:Fallback>
                <p:oleObj name="Equation" r:id="rId30" imgW="152280" imgH="2156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328568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7" name="Object 15"/>
          <p:cNvGraphicFramePr>
            <a:graphicFrameLocks noChangeAspect="1"/>
          </p:cNvGraphicFramePr>
          <p:nvPr/>
        </p:nvGraphicFramePr>
        <p:xfrm>
          <a:off x="740484" y="3145716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0" name="Equation" r:id="rId31" imgW="152280" imgH="215640" progId="Equation.DSMT4">
                  <p:embed/>
                </p:oleObj>
              </mc:Choice>
              <mc:Fallback>
                <p:oleObj name="Equation" r:id="rId31" imgW="152280" imgH="2156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484" y="3145716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8" name="Object 16"/>
          <p:cNvGraphicFramePr>
            <a:graphicFrameLocks noChangeAspect="1"/>
          </p:cNvGraphicFramePr>
          <p:nvPr/>
        </p:nvGraphicFramePr>
        <p:xfrm>
          <a:off x="1306158" y="3136900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1" name="Equation" r:id="rId32" imgW="152280" imgH="215640" progId="Equation.DSMT4">
                  <p:embed/>
                </p:oleObj>
              </mc:Choice>
              <mc:Fallback>
                <p:oleObj name="Equation" r:id="rId32" imgW="152280" imgH="2156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6158" y="3136900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9" name="Object 17"/>
          <p:cNvGraphicFramePr>
            <a:graphicFrameLocks noChangeAspect="1"/>
          </p:cNvGraphicFramePr>
          <p:nvPr/>
        </p:nvGraphicFramePr>
        <p:xfrm>
          <a:off x="1905000" y="3135852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2" name="Equation" r:id="rId33" imgW="152280" imgH="215640" progId="Equation.DSMT4">
                  <p:embed/>
                </p:oleObj>
              </mc:Choice>
              <mc:Fallback>
                <p:oleObj name="Equation" r:id="rId33" imgW="152280" imgH="2156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135852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0" name="Object 18"/>
          <p:cNvGraphicFramePr>
            <a:graphicFrameLocks noChangeAspect="1"/>
          </p:cNvGraphicFramePr>
          <p:nvPr/>
        </p:nvGraphicFramePr>
        <p:xfrm>
          <a:off x="1915758" y="1328568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3" name="Equation" r:id="rId34" imgW="152280" imgH="215640" progId="Equation.DSMT4">
                  <p:embed/>
                </p:oleObj>
              </mc:Choice>
              <mc:Fallback>
                <p:oleObj name="Equation" r:id="rId34" imgW="152280" imgH="2156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5758" y="1328568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1" name="Object 19"/>
          <p:cNvGraphicFramePr>
            <a:graphicFrameLocks noChangeAspect="1"/>
          </p:cNvGraphicFramePr>
          <p:nvPr/>
        </p:nvGraphicFramePr>
        <p:xfrm>
          <a:off x="1795632" y="1828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4" name="Equation" r:id="rId35" imgW="317160" imgH="457200" progId="Equation.DSMT4">
                  <p:embed/>
                </p:oleObj>
              </mc:Choice>
              <mc:Fallback>
                <p:oleObj name="Equation" r:id="rId35" imgW="317160" imgH="4572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632" y="1828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2" name="Object 20"/>
          <p:cNvGraphicFramePr>
            <a:graphicFrameLocks noChangeAspect="1"/>
          </p:cNvGraphicFramePr>
          <p:nvPr/>
        </p:nvGraphicFramePr>
        <p:xfrm>
          <a:off x="1807284" y="23622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5" name="Equation" r:id="rId37" imgW="317160" imgH="457200" progId="Equation.DSMT4">
                  <p:embed/>
                </p:oleObj>
              </mc:Choice>
              <mc:Fallback>
                <p:oleObj name="Equation" r:id="rId37" imgW="317160" imgH="4572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7284" y="23622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3" name="Object 21"/>
          <p:cNvGraphicFramePr>
            <a:graphicFrameLocks noChangeAspect="1"/>
          </p:cNvGraphicFramePr>
          <p:nvPr/>
        </p:nvGraphicFramePr>
        <p:xfrm>
          <a:off x="1230852" y="23622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6" name="Equation" r:id="rId38" imgW="317160" imgH="457200" progId="Equation.DSMT4">
                  <p:embed/>
                </p:oleObj>
              </mc:Choice>
              <mc:Fallback>
                <p:oleObj name="Equation" r:id="rId38" imgW="317160" imgH="4572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0852" y="23622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4" name="Object 22"/>
          <p:cNvGraphicFramePr>
            <a:graphicFrameLocks noChangeAspect="1"/>
          </p:cNvGraphicFramePr>
          <p:nvPr/>
        </p:nvGraphicFramePr>
        <p:xfrm>
          <a:off x="663390" y="23622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7" name="Equation" r:id="rId39" imgW="317160" imgH="457200" progId="Equation.DSMT4">
                  <p:embed/>
                </p:oleObj>
              </mc:Choice>
              <mc:Fallback>
                <p:oleObj name="Equation" r:id="rId39" imgW="317160" imgH="4572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390" y="23622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5" name="Object 23"/>
          <p:cNvGraphicFramePr>
            <a:graphicFrameLocks noChangeAspect="1"/>
          </p:cNvGraphicFramePr>
          <p:nvPr/>
        </p:nvGraphicFramePr>
        <p:xfrm>
          <a:off x="1228016" y="184045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8" name="Equation" r:id="rId40" imgW="317160" imgH="457200" progId="Equation.DSMT4">
                  <p:embed/>
                </p:oleObj>
              </mc:Choice>
              <mc:Fallback>
                <p:oleObj name="Equation" r:id="rId40" imgW="317160" imgH="4572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016" y="184045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6" name="Object 24"/>
          <p:cNvGraphicFramePr>
            <a:graphicFrameLocks noChangeAspect="1"/>
          </p:cNvGraphicFramePr>
          <p:nvPr/>
        </p:nvGraphicFramePr>
        <p:xfrm>
          <a:off x="673100" y="1850316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9" name="Equation" r:id="rId41" imgW="317160" imgH="457200" progId="Equation.DSMT4">
                  <p:embed/>
                </p:oleObj>
              </mc:Choice>
              <mc:Fallback>
                <p:oleObj name="Equation" r:id="rId41" imgW="317160" imgH="4572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1850316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study showed that     of the members of a public </a:t>
            </a:r>
          </a:p>
          <a:p>
            <a:r>
              <a:rPr lang="en-US" dirty="0"/>
              <a:t>service organization were in favor of a new set of bylaws. If the organization had a membership of </a:t>
            </a:r>
            <a:r>
              <a:rPr lang="en-US" dirty="0">
                <a:solidFill>
                  <a:srgbClr val="0000FF"/>
                </a:solidFill>
              </a:rPr>
              <a:t>200</a:t>
            </a:r>
            <a:r>
              <a:rPr lang="en-US" dirty="0"/>
              <a:t> people, how many were in favor of the changes in the bylaws? </a:t>
            </a:r>
          </a:p>
        </p:txBody>
      </p:sp>
      <p:graphicFrame>
        <p:nvGraphicFramePr>
          <p:cNvPr id="75778" name="Object 2"/>
          <p:cNvGraphicFramePr>
            <a:graphicFrameLocks noChangeAspect="1"/>
          </p:cNvGraphicFramePr>
          <p:nvPr/>
        </p:nvGraphicFramePr>
        <p:xfrm>
          <a:off x="3581400" y="1129352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Equation" r:id="rId3" imgW="266584" imgH="837836" progId="Equation.DSMT4">
                  <p:embed/>
                </p:oleObj>
              </mc:Choice>
              <mc:Fallback>
                <p:oleObj name="Equation" r:id="rId3" imgW="266584" imgH="837836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129352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1371601"/>
            <a:ext cx="8229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Solution </a:t>
            </a:r>
          </a:p>
          <a:p>
            <a:r>
              <a:rPr lang="en-US" sz="2800" dirty="0"/>
              <a:t>We want to find     of </a:t>
            </a:r>
            <a:r>
              <a:rPr lang="en-US" sz="2800" dirty="0">
                <a:solidFill>
                  <a:srgbClr val="0000FF"/>
                </a:solidFill>
              </a:rPr>
              <a:t>200</a:t>
            </a:r>
            <a:r>
              <a:rPr lang="en-US" sz="2800" dirty="0"/>
              <a:t>, so we multiply: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Thus there are </a:t>
            </a:r>
            <a:r>
              <a:rPr lang="en-US" sz="2800" dirty="0">
                <a:solidFill>
                  <a:srgbClr val="FF0000"/>
                </a:solidFill>
              </a:rPr>
              <a:t>125</a:t>
            </a:r>
            <a:r>
              <a:rPr lang="en-US" sz="2800" dirty="0"/>
              <a:t> members in favor of the bylaw changes.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15 (cont.)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0468371"/>
              </p:ext>
            </p:extLst>
          </p:nvPr>
        </p:nvGraphicFramePr>
        <p:xfrm>
          <a:off x="2933700" y="16764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8" name="Equation" r:id="rId3" imgW="266584" imgH="837836" progId="Equation.DSMT4">
                  <p:embed/>
                </p:oleObj>
              </mc:Choice>
              <mc:Fallback>
                <p:oleObj name="Equation" r:id="rId3" imgW="266584" imgH="837836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16764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1204558" y="2731548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9" name="Equation" r:id="rId5" imgW="939600" imgH="838080" progId="Equation.DSMT4">
                  <p:embed/>
                </p:oleObj>
              </mc:Choice>
              <mc:Fallback>
                <p:oleObj name="Equation" r:id="rId5" imgW="9396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4558" y="2731548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2199042" y="2720790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0" name="Equation" r:id="rId7" imgW="1269720" imgH="838080" progId="Equation.DSMT4">
                  <p:embed/>
                </p:oleObj>
              </mc:Choice>
              <mc:Fallback>
                <p:oleObj name="Equation" r:id="rId7" imgW="12697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9042" y="2720790"/>
                        <a:ext cx="127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3506094" y="2721684"/>
          <a:ext cx="1828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1" name="Equation" r:id="rId9" imgW="1828800" imgH="838080" progId="Equation.DSMT4">
                  <p:embed/>
                </p:oleObj>
              </mc:Choice>
              <mc:Fallback>
                <p:oleObj name="Equation" r:id="rId9" imgW="18288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6094" y="2721684"/>
                        <a:ext cx="1828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8" name="Object 8"/>
          <p:cNvGraphicFramePr>
            <a:graphicFrameLocks noChangeAspect="1"/>
          </p:cNvGraphicFramePr>
          <p:nvPr/>
        </p:nvGraphicFramePr>
        <p:xfrm>
          <a:off x="5454126" y="2728913"/>
          <a:ext cx="210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2" name="Equation" r:id="rId11" imgW="2108160" imgH="838080" progId="Equation.DSMT4">
                  <p:embed/>
                </p:oleObj>
              </mc:Choice>
              <mc:Fallback>
                <p:oleObj name="Equation" r:id="rId11" imgW="21081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4126" y="2728913"/>
                        <a:ext cx="210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9" name="Object 9"/>
          <p:cNvGraphicFramePr>
            <a:graphicFrameLocks noChangeAspect="1"/>
          </p:cNvGraphicFramePr>
          <p:nvPr/>
        </p:nvGraphicFramePr>
        <p:xfrm>
          <a:off x="2227432" y="3690768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3" name="Equation" r:id="rId13" imgW="1168200" imgH="838080" progId="Equation.DSMT4">
                  <p:embed/>
                </p:oleObj>
              </mc:Choice>
              <mc:Fallback>
                <p:oleObj name="Equation" r:id="rId13" imgW="11682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7432" y="3690768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0" name="Object 10"/>
          <p:cNvGraphicFramePr>
            <a:graphicFrameLocks noChangeAspect="1"/>
          </p:cNvGraphicFramePr>
          <p:nvPr/>
        </p:nvGraphicFramePr>
        <p:xfrm>
          <a:off x="3461274" y="3974052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4" name="Equation" r:id="rId15" imgW="812520" imgH="291960" progId="Equation.DSMT4">
                  <p:embed/>
                </p:oleObj>
              </mc:Choice>
              <mc:Fallback>
                <p:oleObj name="Equation" r:id="rId15" imgW="81252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1274" y="3974052"/>
                        <a:ext cx="812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2" name="Object 12"/>
          <p:cNvGraphicFramePr>
            <a:graphicFrameLocks noChangeAspect="1"/>
          </p:cNvGraphicFramePr>
          <p:nvPr/>
        </p:nvGraphicFramePr>
        <p:xfrm>
          <a:off x="6019800" y="2700168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5" name="Equation" r:id="rId17" imgW="317160" imgH="457200" progId="Equation.DSMT4">
                  <p:embed/>
                </p:oleObj>
              </mc:Choice>
              <mc:Fallback>
                <p:oleObj name="Equation" r:id="rId17" imgW="317160" imgH="45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2700168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3" name="Object 13"/>
          <p:cNvGraphicFramePr>
            <a:graphicFrameLocks noChangeAspect="1"/>
          </p:cNvGraphicFramePr>
          <p:nvPr/>
        </p:nvGraphicFramePr>
        <p:xfrm>
          <a:off x="6322658" y="2688516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6" name="Equation" r:id="rId19" imgW="317160" imgH="457200" progId="Equation.DSMT4">
                  <p:embed/>
                </p:oleObj>
              </mc:Choice>
              <mc:Fallback>
                <p:oleObj name="Equation" r:id="rId19" imgW="317160" imgH="457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2658" y="2688516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4" name="Object 14"/>
          <p:cNvGraphicFramePr>
            <a:graphicFrameLocks noChangeAspect="1"/>
          </p:cNvGraphicFramePr>
          <p:nvPr/>
        </p:nvGraphicFramePr>
        <p:xfrm>
          <a:off x="6170258" y="318964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7" name="Equation" r:id="rId20" imgW="317160" imgH="457200" progId="Equation.DSMT4">
                  <p:embed/>
                </p:oleObj>
              </mc:Choice>
              <mc:Fallback>
                <p:oleObj name="Equation" r:id="rId20" imgW="317160" imgH="457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0258" y="318964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5" name="Object 15"/>
          <p:cNvGraphicFramePr>
            <a:graphicFrameLocks noChangeAspect="1"/>
          </p:cNvGraphicFramePr>
          <p:nvPr/>
        </p:nvGraphicFramePr>
        <p:xfrm>
          <a:off x="6485816" y="318964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8" name="Equation" r:id="rId21" imgW="317160" imgH="457200" progId="Equation.DSMT4">
                  <p:embed/>
                </p:oleObj>
              </mc:Choice>
              <mc:Fallback>
                <p:oleObj name="Equation" r:id="rId21" imgW="317160" imgH="4572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5816" y="318964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6" name="Object 16"/>
          <p:cNvGraphicFramePr>
            <a:graphicFrameLocks noChangeAspect="1"/>
          </p:cNvGraphicFramePr>
          <p:nvPr/>
        </p:nvGraphicFramePr>
        <p:xfrm>
          <a:off x="6779858" y="32004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9" name="Equation" r:id="rId22" imgW="317160" imgH="457200" progId="Equation.DSMT4">
                  <p:embed/>
                </p:oleObj>
              </mc:Choice>
              <mc:Fallback>
                <p:oleObj name="Equation" r:id="rId22" imgW="317160" imgH="4572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9858" y="32004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7" name="Object 17"/>
          <p:cNvGraphicFramePr>
            <a:graphicFrameLocks noChangeAspect="1"/>
          </p:cNvGraphicFramePr>
          <p:nvPr/>
        </p:nvGraphicFramePr>
        <p:xfrm>
          <a:off x="6965426" y="268941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0" name="Equation" r:id="rId23" imgW="317160" imgH="457200" progId="Equation.DSMT4">
                  <p:embed/>
                </p:oleObj>
              </mc:Choice>
              <mc:Fallback>
                <p:oleObj name="Equation" r:id="rId23" imgW="317160" imgH="457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5426" y="268941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Reduce to lowest terms.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Multiply. </a:t>
            </a:r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548640" y="4599296"/>
          <a:ext cx="254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0" name="Equation" r:id="rId3" imgW="2540000" imgH="838200" progId="Equation.DSMT4">
                  <p:embed/>
                </p:oleObj>
              </mc:Choice>
              <mc:Fallback>
                <p:oleObj name="Equation" r:id="rId3" imgW="2540000" imgH="8382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4599296"/>
                        <a:ext cx="254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548640" y="1779896"/>
          <a:ext cx="478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1" name="Equation" r:id="rId5" imgW="4787900" imgH="838200" progId="Equation.DSMT4">
                  <p:embed/>
                </p:oleObj>
              </mc:Choice>
              <mc:Fallback>
                <p:oleObj name="Equation" r:id="rId5" imgW="4787900" imgH="8382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779896"/>
                        <a:ext cx="478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548640" y="3406222"/>
          <a:ext cx="532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2" name="Equation" r:id="rId7" imgW="5321300" imgH="838200" progId="Equation.DSMT4">
                  <p:embed/>
                </p:oleObj>
              </mc:Choice>
              <mc:Fallback>
                <p:oleObj name="Equation" r:id="rId7" imgW="5321300" imgH="8382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3406222"/>
                        <a:ext cx="532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3810000" y="4599296"/>
            <a:ext cx="457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[</a:t>
            </a:r>
            <a:r>
              <a:rPr lang="en-US" sz="2000" b="1" dirty="0">
                <a:solidFill>
                  <a:srgbClr val="008080"/>
                </a:solidFill>
              </a:rPr>
              <a:t>Hint:</a:t>
            </a:r>
            <a:r>
              <a:rPr lang="en-US" sz="2000" dirty="0">
                <a:solidFill>
                  <a:srgbClr val="008080"/>
                </a:solidFill>
              </a:rPr>
              <a:t> Write 6 as      and factor before multiplying.] </a:t>
            </a:r>
          </a:p>
        </p:txBody>
      </p:sp>
      <p:graphicFrame>
        <p:nvGraphicFramePr>
          <p:cNvPr id="56327" name="Object 7"/>
          <p:cNvGraphicFramePr>
            <a:graphicFrameLocks noChangeAspect="1"/>
          </p:cNvGraphicFramePr>
          <p:nvPr/>
        </p:nvGraphicFramePr>
        <p:xfrm>
          <a:off x="5640978" y="4496748"/>
          <a:ext cx="203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3" name="Equation" r:id="rId9" imgW="203112" imgH="622030" progId="Equation.DSMT4">
                  <p:embed/>
                </p:oleObj>
              </mc:Choice>
              <mc:Fallback>
                <p:oleObj name="Equation" r:id="rId9" imgW="203112" imgH="62203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0978" y="4496748"/>
                        <a:ext cx="203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/>
        </p:nvGraphicFramePr>
        <p:xfrm>
          <a:off x="428625" y="1371600"/>
          <a:ext cx="5956300" cy="201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1" name="Equation" r:id="rId3" imgW="5956300" imgH="2019300" progId="Equation.DSMT4">
                  <p:embed/>
                </p:oleObj>
              </mc:Choice>
              <mc:Fallback>
                <p:oleObj name="Equation" r:id="rId3" imgW="5956300" imgH="20193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1371600"/>
                        <a:ext cx="5956300" cy="201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Reducing Fractions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To Reduce a Fraction to Lowest Terms </a:t>
            </a:r>
          </a:p>
          <a:p>
            <a:pPr marL="457200" indent="-45720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Factor the numerator and denominator into prime factorizations. </a:t>
            </a:r>
          </a:p>
          <a:p>
            <a:pPr marL="457200" indent="-457200"/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Use the fact that            and </a:t>
            </a:r>
            <a:r>
              <a:rPr lang="en-US" b="1" dirty="0">
                <a:solidFill>
                  <a:srgbClr val="C00000"/>
                </a:solidFill>
              </a:rPr>
              <a:t>divide out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common factors.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3517900" y="2593975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3" imgW="749160" imgH="838080" progId="Equation.DSMT4">
                  <p:embed/>
                </p:oleObj>
              </mc:Choice>
              <mc:Fallback>
                <p:oleObj name="Equation" r:id="rId3" imgW="74916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7900" y="2593975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33600" y="1434737"/>
            <a:ext cx="304800" cy="9144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187337" y="1371600"/>
            <a:ext cx="304800" cy="9144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581400" y="2756263"/>
            <a:ext cx="304800" cy="9144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191000" y="1663337"/>
            <a:ext cx="228600" cy="3810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636295" y="3073033"/>
            <a:ext cx="215537" cy="341811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1489938" y="2819400"/>
          <a:ext cx="1282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3" imgW="1282680" imgH="927000" progId="Equation.DSMT4">
                  <p:embed/>
                </p:oleObj>
              </mc:Choice>
              <mc:Fallback>
                <p:oleObj name="Equation" r:id="rId3" imgW="1282680" imgH="927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9938" y="2819400"/>
                        <a:ext cx="1282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2862432" y="2820294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5" imgW="990360" imgH="838080" progId="Equation.DSMT4">
                  <p:embed/>
                </p:oleObj>
              </mc:Choice>
              <mc:Fallback>
                <p:oleObj name="Equation" r:id="rId5" imgW="9903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2432" y="2820294"/>
                        <a:ext cx="99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3907716" y="2820294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7" imgW="965160" imgH="838080" progId="Equation.DSMT4">
                  <p:embed/>
                </p:oleObj>
              </mc:Choice>
              <mc:Fallback>
                <p:oleObj name="Equation" r:id="rId7" imgW="96516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7716" y="2820294"/>
                        <a:ext cx="96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490832" y="1426284"/>
          <a:ext cx="914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9" imgW="914400" imgH="927000" progId="Equation.DSMT4">
                  <p:embed/>
                </p:oleObj>
              </mc:Choice>
              <mc:Fallback>
                <p:oleObj name="Equation" r:id="rId9" imgW="91440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0832" y="1426284"/>
                        <a:ext cx="914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470674" y="1437042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11" imgW="965160" imgH="838080" progId="Equation.DSMT4">
                  <p:embed/>
                </p:oleObj>
              </mc:Choice>
              <mc:Fallback>
                <p:oleObj name="Equation" r:id="rId11" imgW="9651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674" y="1437042"/>
                        <a:ext cx="96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482790" y="1436148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13" imgW="888840" imgH="838080" progId="Equation.DSMT4">
                  <p:embed/>
                </p:oleObj>
              </mc:Choice>
              <mc:Fallback>
                <p:oleObj name="Equation" r:id="rId13" imgW="8888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2790" y="1436148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543264" y="1427178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15" imgW="927000" imgH="838080" progId="Equation.DSMT4">
                  <p:embed/>
                </p:oleObj>
              </mc:Choice>
              <mc:Fallback>
                <p:oleObj name="Equation" r:id="rId15" imgW="9270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264" y="1427178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452768" y="1437042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17" imgW="545760" imgH="838080" progId="Equation.DSMT4">
                  <p:embed/>
                </p:oleObj>
              </mc:Choice>
              <mc:Fallback>
                <p:oleObj name="Equation" r:id="rId17" imgW="545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2768" y="1437042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543264" y="2820294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19" imgW="927000" imgH="838080" progId="Equation.DSMT4">
                  <p:embed/>
                </p:oleObj>
              </mc:Choice>
              <mc:Fallback>
                <p:oleObj name="Equation" r:id="rId19" imgW="9270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264" y="2820294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4899210" y="2820294"/>
          <a:ext cx="558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21" imgW="558720" imgH="838080" progId="Equation.DSMT4">
                  <p:embed/>
                </p:oleObj>
              </mc:Choice>
              <mc:Fallback>
                <p:oleObj name="Equation" r:id="rId21" imgW="55872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9210" y="2820294"/>
                        <a:ext cx="558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0666"/>
            <a:ext cx="8229600" cy="2736134"/>
          </a:xfrm>
        </p:spPr>
        <p:txBody>
          <a:bodyPr>
            <a:spAutoFit/>
          </a:bodyPr>
          <a:lstStyle/>
          <a:p>
            <a:r>
              <a:rPr lang="en-US" dirty="0"/>
              <a:t>We can just divide out common factors (prime or not) </a:t>
            </a:r>
          </a:p>
          <a:p>
            <a:r>
              <a:rPr lang="en-US" dirty="0"/>
              <a:t>with the understanding that</a:t>
            </a:r>
          </a:p>
          <a:p>
            <a:endParaRPr lang="en-US" dirty="0"/>
          </a:p>
          <a:p>
            <a:endParaRPr lang="en-US" dirty="0"/>
          </a:p>
          <a:p>
            <a:pPr>
              <a:spcBef>
                <a:spcPts val="1800"/>
              </a:spcBef>
              <a:tabLst>
                <a:tab pos="457200" algn="l"/>
              </a:tabLst>
            </a:pPr>
            <a:r>
              <a:rPr lang="en-US" b="1" dirty="0"/>
              <a:t>b.	</a:t>
            </a:r>
            <a:r>
              <a:rPr lang="en-US" dirty="0"/>
              <a:t>Or, using prime factors,</a:t>
            </a:r>
          </a:p>
        </p:txBody>
      </p:sp>
      <p:graphicFrame>
        <p:nvGraphicFramePr>
          <p:cNvPr id="59394" name="Object 2"/>
          <p:cNvGraphicFramePr>
            <a:graphicFrameLocks noChangeAspect="1"/>
          </p:cNvGraphicFramePr>
          <p:nvPr/>
        </p:nvGraphicFramePr>
        <p:xfrm>
          <a:off x="4343400" y="12954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3" imgW="457200" imgH="838200" progId="Equation.DSMT4">
                  <p:embed/>
                </p:oleObj>
              </mc:Choice>
              <mc:Fallback>
                <p:oleObj name="Equation" r:id="rId3" imgW="457200" imgH="8382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295400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5" name="Object 3"/>
          <p:cNvGraphicFramePr>
            <a:graphicFrameLocks noChangeAspect="1"/>
          </p:cNvGraphicFramePr>
          <p:nvPr/>
        </p:nvGraphicFramePr>
        <p:xfrm>
          <a:off x="4678532" y="2501900"/>
          <a:ext cx="83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5" imgW="838200" imgH="838200" progId="Equation.DSMT4">
                  <p:embed/>
                </p:oleObj>
              </mc:Choice>
              <mc:Fallback>
                <p:oleObj name="Equation" r:id="rId5" imgW="838200" imgH="8382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8532" y="2501900"/>
                        <a:ext cx="83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30352" y="3309768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7" imgW="939600" imgH="838080" progId="Equation.DSMT4">
                  <p:embed/>
                </p:oleObj>
              </mc:Choice>
              <mc:Fallback>
                <p:oleObj name="Equation" r:id="rId7" imgW="9396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309768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1565275" y="3312419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9" imgW="1028520" imgH="838080" progId="Equation.DSMT4">
                  <p:embed/>
                </p:oleObj>
              </mc:Choice>
              <mc:Fallback>
                <p:oleObj name="Equation" r:id="rId9" imgW="10285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5275" y="3312419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689410" y="332142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11" imgW="698400" imgH="838080" progId="Equation.DSMT4">
                  <p:embed/>
                </p:oleObj>
              </mc:Choice>
              <mc:Fallback>
                <p:oleObj name="Equation" r:id="rId11" imgW="6984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9410" y="332142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1839558" y="32766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13" imgW="317160" imgH="457200" progId="Equation.DSMT4">
                  <p:embed/>
                </p:oleObj>
              </mc:Choice>
              <mc:Fallback>
                <p:oleObj name="Equation" r:id="rId13" imgW="317160" imgH="457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9558" y="32766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1905000" y="3789378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15" imgW="317160" imgH="457200" progId="Equation.DSMT4">
                  <p:embed/>
                </p:oleObj>
              </mc:Choice>
              <mc:Fallback>
                <p:oleObj name="Equation" r:id="rId15" imgW="317160" imgH="457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789378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1041400" y="4996032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16" imgW="457200" imgH="838080" progId="Equation.DSMT4">
                  <p:embed/>
                </p:oleObj>
              </mc:Choice>
              <mc:Fallback>
                <p:oleObj name="Equation" r:id="rId16" imgW="45720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4996032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2946400" y="4996032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18" imgW="787320" imgH="838080" progId="Equation.DSMT4">
                  <p:embed/>
                </p:oleObj>
              </mc:Choice>
              <mc:Fallback>
                <p:oleObj name="Equation" r:id="rId18" imgW="78732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400" y="4996032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1560174" y="4993921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20" imgW="1320480" imgH="838080" progId="Equation.DSMT4">
                  <p:embed/>
                </p:oleObj>
              </mc:Choice>
              <mc:Fallback>
                <p:oleObj name="Equation" r:id="rId20" imgW="132048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0174" y="4993921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/>
        </p:nvGraphicFramePr>
        <p:xfrm>
          <a:off x="2109094" y="4963758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22" imgW="317160" imgH="457200" progId="Equation.DSMT4">
                  <p:embed/>
                </p:oleObj>
              </mc:Choice>
              <mc:Fallback>
                <p:oleObj name="Equation" r:id="rId22" imgW="317160" imgH="4572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9094" y="4963758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/>
        </p:nvGraphicFramePr>
        <p:xfrm>
          <a:off x="1814158" y="497541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23" imgW="317160" imgH="457200" progId="Equation.DSMT4">
                  <p:embed/>
                </p:oleObj>
              </mc:Choice>
              <mc:Fallback>
                <p:oleObj name="Equation" r:id="rId23" imgW="317160" imgH="4572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4158" y="497541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/>
        </p:nvGraphicFramePr>
        <p:xfrm>
          <a:off x="2206810" y="547564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24" imgW="317160" imgH="457200" progId="Equation.DSMT4">
                  <p:embed/>
                </p:oleObj>
              </mc:Choice>
              <mc:Fallback>
                <p:oleObj name="Equation" r:id="rId24" imgW="317160" imgH="457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6810" y="547564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/>
        </p:nvGraphicFramePr>
        <p:xfrm>
          <a:off x="1878552" y="54864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25" imgW="317160" imgH="457200" progId="Equation.DSMT4">
                  <p:embed/>
                </p:oleObj>
              </mc:Choice>
              <mc:Fallback>
                <p:oleObj name="Equation" r:id="rId25" imgW="317160" imgH="4572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8552" y="54864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Remember that 1 is a factor of any whole number. So, if all of the factors in the numerator or denominator are divided out, 1 must be used as a factor.</a:t>
            </a:r>
          </a:p>
          <a:p>
            <a:pPr>
              <a:tabLst>
                <a:tab pos="457200" algn="l"/>
              </a:tabLst>
            </a:pPr>
            <a:r>
              <a:rPr lang="en-US" b="1" dirty="0"/>
              <a:t>a.	</a:t>
            </a:r>
            <a:r>
              <a:rPr lang="en-US" dirty="0"/>
              <a:t>Using prime factors,</a:t>
            </a:r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4356100" y="13716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3" imgW="431613" imgH="837836" progId="Equation.DSMT4">
                  <p:embed/>
                </p:oleObj>
              </mc:Choice>
              <mc:Fallback>
                <p:oleObj name="Equation" r:id="rId3" imgW="431613" imgH="837836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13716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953000" y="4458063"/>
            <a:ext cx="2514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1 is used as a factor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in the numerator. </a:t>
            </a:r>
          </a:p>
        </p:txBody>
      </p:sp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055148" y="4430358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5" imgW="431640" imgH="838080" progId="Equation.DSMT4">
                  <p:embed/>
                </p:oleObj>
              </mc:Choice>
              <mc:Fallback>
                <p:oleObj name="Equation" r:id="rId5" imgW="4316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148" y="4430358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429000" y="4431252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7" imgW="545760" imgH="838080" progId="Equation.DSMT4">
                  <p:embed/>
                </p:oleObj>
              </mc:Choice>
              <mc:Fallback>
                <p:oleObj name="Equation" r:id="rId7" imgW="5457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431252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572350" y="4429125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9" imgW="1777680" imgH="838080" progId="Equation.DSMT4">
                  <p:embed/>
                </p:oleObj>
              </mc:Choice>
              <mc:Fallback>
                <p:oleObj name="Equation" r:id="rId9" imgW="17776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2350" y="4429125"/>
                        <a:ext cx="177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2612316" y="439719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11" imgW="317160" imgH="457200" progId="Equation.DSMT4">
                  <p:embed/>
                </p:oleObj>
              </mc:Choice>
              <mc:Fallback>
                <p:oleObj name="Equation" r:id="rId11" imgW="317160" imgH="457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2316" y="439719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2286000" y="4398084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13" imgW="317160" imgH="457200" progId="Equation.DSMT4">
                  <p:embed/>
                </p:oleObj>
              </mc:Choice>
              <mc:Fallback>
                <p:oleObj name="Equation" r:id="rId13" imgW="317160" imgH="457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398084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2002716" y="439719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14" imgW="317160" imgH="457200" progId="Equation.DSMT4">
                  <p:embed/>
                </p:oleObj>
              </mc:Choice>
              <mc:Fallback>
                <p:oleObj name="Equation" r:id="rId14" imgW="317160" imgH="457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2716" y="439719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2449158" y="4876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15" imgW="317160" imgH="457200" progId="Equation.DSMT4">
                  <p:embed/>
                </p:oleObj>
              </mc:Choice>
              <mc:Fallback>
                <p:oleObj name="Equation" r:id="rId15" imgW="317160" imgH="457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9158" y="4876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2133600" y="4876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16" imgW="317160" imgH="457200" progId="Equation.DSMT4">
                  <p:embed/>
                </p:oleObj>
              </mc:Choice>
              <mc:Fallback>
                <p:oleObj name="Equation" r:id="rId16" imgW="317160" imgH="45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876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1828800" y="4875906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17" imgW="317160" imgH="457200" progId="Equation.DSMT4">
                  <p:embed/>
                </p:oleObj>
              </mc:Choice>
              <mc:Fallback>
                <p:oleObj name="Equation" r:id="rId17" imgW="317160" imgH="457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875906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b="1" dirty="0"/>
              <a:t>b.	</a:t>
            </a:r>
            <a:r>
              <a:rPr lang="en-US" dirty="0"/>
              <a:t>Or, if you see that 8 is a common factor, divide it out. But remember that 1 is a factor.</a:t>
            </a: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3558990" y="2416884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3" imgW="431640" imgH="838080" progId="Equation.DSMT4">
                  <p:embed/>
                </p:oleObj>
              </mc:Choice>
              <mc:Fallback>
                <p:oleObj name="Equation" r:id="rId3" imgW="4316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8990" y="2416884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986168" y="2417778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5" imgW="545760" imgH="838080" progId="Equation.DSMT4">
                  <p:embed/>
                </p:oleObj>
              </mc:Choice>
              <mc:Fallback>
                <p:oleObj name="Equation" r:id="rId5" imgW="5457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6168" y="2417778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4058714" y="2430463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7" imgW="863280" imgH="838080" progId="Equation.DSMT4">
                  <p:embed/>
                </p:oleObj>
              </mc:Choice>
              <mc:Fallback>
                <p:oleObj name="Equation" r:id="rId7" imgW="8632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8714" y="2430463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4337944" y="24052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9" imgW="317160" imgH="457200" progId="Equation.DSMT4">
                  <p:embed/>
                </p:oleObj>
              </mc:Choice>
              <mc:Fallback>
                <p:oleObj name="Equation" r:id="rId9" imgW="317160" imgH="457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7944" y="24052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4310232" y="28956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11" imgW="317160" imgH="457200" progId="Equation.DSMT4">
                  <p:embed/>
                </p:oleObj>
              </mc:Choice>
              <mc:Fallback>
                <p:oleObj name="Equation" r:id="rId11" imgW="317160" imgH="457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0232" y="28956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53198"/>
          </a:xfrm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endParaRPr lang="en-US" b="1" dirty="0"/>
          </a:p>
          <a:p>
            <a:pPr>
              <a:tabLst>
                <a:tab pos="457200" algn="l"/>
              </a:tabLst>
            </a:pPr>
            <a:endParaRPr lang="en-US" b="1" dirty="0"/>
          </a:p>
          <a:p>
            <a:pPr>
              <a:tabLst>
                <a:tab pos="457200" algn="l"/>
              </a:tabLst>
            </a:pPr>
            <a:r>
              <a:rPr lang="en-US" b="1" dirty="0"/>
              <a:t>a.	</a:t>
            </a:r>
            <a:r>
              <a:rPr lang="en-US" dirty="0"/>
              <a:t>Using prime factors,</a:t>
            </a:r>
          </a:p>
          <a:p>
            <a:pPr>
              <a:tabLst>
                <a:tab pos="457200" algn="l"/>
              </a:tabLst>
            </a:pPr>
            <a:endParaRPr lang="en-US" dirty="0"/>
          </a:p>
          <a:p>
            <a:endParaRPr lang="en-US" dirty="0"/>
          </a:p>
          <a:p>
            <a:pPr marL="457200" indent="-457200">
              <a:spcBef>
                <a:spcPts val="1800"/>
              </a:spcBef>
            </a:pPr>
            <a:r>
              <a:rPr lang="en-US" b="1" dirty="0"/>
              <a:t>b.	</a:t>
            </a:r>
            <a:r>
              <a:rPr lang="en-US" dirty="0"/>
              <a:t>Or, using 3 as a factor, we get an incomplete answer.</a:t>
            </a:r>
          </a:p>
        </p:txBody>
      </p:sp>
      <p:graphicFrame>
        <p:nvGraphicFramePr>
          <p:cNvPr id="62466" name="Object 2"/>
          <p:cNvGraphicFramePr>
            <a:graphicFrameLocks noChangeAspect="1"/>
          </p:cNvGraphicFramePr>
          <p:nvPr/>
        </p:nvGraphicFramePr>
        <p:xfrm>
          <a:off x="4349750" y="12954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3" imgW="444307" imgH="837836" progId="Equation.DSMT4">
                  <p:embed/>
                </p:oleObj>
              </mc:Choice>
              <mc:Fallback>
                <p:oleObj name="Equation" r:id="rId3" imgW="444307" imgH="837836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750" y="1295400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343400" y="4953000"/>
            <a:ext cx="3124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 in lowest terms </a:t>
            </a:r>
          </a:p>
        </p:txBody>
      </p:sp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714500" y="2977626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5" imgW="444240" imgH="838080" progId="Equation.DSMT4">
                  <p:embed/>
                </p:oleObj>
              </mc:Choice>
              <mc:Fallback>
                <p:oleObj name="Equation" r:id="rId5" imgW="4442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2977626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793416" y="2977626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7" imgW="545760" imgH="838080" progId="Equation.DSMT4">
                  <p:embed/>
                </p:oleObj>
              </mc:Choice>
              <mc:Fallback>
                <p:oleObj name="Equation" r:id="rId7" imgW="545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3416" y="2977626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2248609" y="2987675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9" imgW="1460160" imgH="838080" progId="Equation.DSMT4">
                  <p:embed/>
                </p:oleObj>
              </mc:Choice>
              <mc:Fallback>
                <p:oleObj name="Equation" r:id="rId9" imgW="14601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8609" y="2987675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3410474" y="296104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11" imgW="317160" imgH="457200" progId="Equation.DSMT4">
                  <p:embed/>
                </p:oleObj>
              </mc:Choice>
              <mc:Fallback>
                <p:oleObj name="Equation" r:id="rId11" imgW="317160" imgH="457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0474" y="296104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3138842" y="296104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13" imgW="317160" imgH="457200" progId="Equation.DSMT4">
                  <p:embed/>
                </p:oleObj>
              </mc:Choice>
              <mc:Fallback>
                <p:oleObj name="Equation" r:id="rId13" imgW="317160" imgH="457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8842" y="296104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3291242" y="34290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14" imgW="317160" imgH="457200" progId="Equation.DSMT4">
                  <p:embed/>
                </p:oleObj>
              </mc:Choice>
              <mc:Fallback>
                <p:oleObj name="Equation" r:id="rId14" imgW="317160" imgH="457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1242" y="34290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2970382" y="34290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15" imgW="317160" imgH="457200" progId="Equation.DSMT4">
                  <p:embed/>
                </p:oleObj>
              </mc:Choice>
              <mc:Fallback>
                <p:oleObj name="Equation" r:id="rId15" imgW="317160" imgH="45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0382" y="34290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1678342" y="4789842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16" imgW="444240" imgH="838080" progId="Equation.DSMT4">
                  <p:embed/>
                </p:oleObj>
              </mc:Choice>
              <mc:Fallback>
                <p:oleObj name="Equation" r:id="rId16" imgW="44424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8342" y="4789842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/>
        </p:nvGraphicFramePr>
        <p:xfrm>
          <a:off x="2147888" y="4783138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18" imgW="1015920" imgH="838080" progId="Equation.DSMT4">
                  <p:embed/>
                </p:oleObj>
              </mc:Choice>
              <mc:Fallback>
                <p:oleObj name="Equation" r:id="rId18" imgW="101592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888" y="4783138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/>
        </p:nvGraphicFramePr>
        <p:xfrm>
          <a:off x="3263900" y="48006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20" imgW="698400" imgH="838080" progId="Equation.DSMT4">
                  <p:embed/>
                </p:oleObj>
              </mc:Choice>
              <mc:Fallback>
                <p:oleObj name="Equation" r:id="rId20" imgW="69840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48006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1" name="Object 17"/>
          <p:cNvGraphicFramePr>
            <a:graphicFrameLocks noChangeAspect="1"/>
          </p:cNvGraphicFramePr>
          <p:nvPr/>
        </p:nvGraphicFramePr>
        <p:xfrm>
          <a:off x="2406126" y="4745916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22" imgW="317160" imgH="457200" progId="Equation.DSMT4">
                  <p:embed/>
                </p:oleObj>
              </mc:Choice>
              <mc:Fallback>
                <p:oleObj name="Equation" r:id="rId22" imgW="317160" imgH="457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6126" y="4745916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2" name="Object 18"/>
          <p:cNvGraphicFramePr>
            <a:graphicFrameLocks noChangeAspect="1"/>
          </p:cNvGraphicFramePr>
          <p:nvPr/>
        </p:nvGraphicFramePr>
        <p:xfrm>
          <a:off x="2501900" y="5236284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23" imgW="317160" imgH="457200" progId="Equation.DSMT4">
                  <p:embed/>
                </p:oleObj>
              </mc:Choice>
              <mc:Fallback>
                <p:oleObj name="Equation" r:id="rId23" imgW="317160" imgH="4572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5236284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4073525" y="311785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3" imgW="876240" imgH="838080" progId="Equation.DSMT4">
                  <p:embed/>
                </p:oleObj>
              </mc:Choice>
              <mc:Fallback>
                <p:oleObj name="Equation" r:id="rId3" imgW="8762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3525" y="311785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using prime factors, you can be certain that the fraction is reduced to lowest terms. You may use larger numbers, but be sure you have the largest common factor.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4669716" y="3058758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5" imgW="317160" imgH="457200" progId="Equation.DSMT4">
                  <p:embed/>
                </p:oleObj>
              </mc:Choice>
              <mc:Fallback>
                <p:oleObj name="Equation" r:id="rId5" imgW="317160" imgH="457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9716" y="3058758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3538368" y="3106722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7" imgW="444240" imgH="838080" progId="Equation.DSMT4">
                  <p:embed/>
                </p:oleObj>
              </mc:Choice>
              <mc:Fallback>
                <p:oleObj name="Equation" r:id="rId7" imgW="444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8368" y="3106722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5048774" y="3106722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9" imgW="545760" imgH="838080" progId="Equation.DSMT4">
                  <p:embed/>
                </p:oleObj>
              </mc:Choice>
              <mc:Fallback>
                <p:oleObj name="Equation" r:id="rId9" imgW="545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8774" y="3106722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4332642" y="35814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11" imgW="317160" imgH="457200" progId="Equation.DSMT4">
                  <p:embed/>
                </p:oleObj>
              </mc:Choice>
              <mc:Fallback>
                <p:oleObj name="Equation" r:id="rId11" imgW="317160" imgH="457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2642" y="35814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497</Words>
  <Application>Microsoft Office PowerPoint</Application>
  <PresentationFormat>On-screen Show (4:3)</PresentationFormat>
  <Paragraphs>103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Courier New</vt:lpstr>
      <vt:lpstr>Office Theme</vt:lpstr>
      <vt:lpstr>Equation</vt:lpstr>
      <vt:lpstr>Section 3.2</vt:lpstr>
      <vt:lpstr>Objectives</vt:lpstr>
      <vt:lpstr>Reducing Fractions </vt:lpstr>
      <vt:lpstr>Example 1 </vt:lpstr>
      <vt:lpstr>Example 2</vt:lpstr>
      <vt:lpstr>Example 3</vt:lpstr>
      <vt:lpstr>Example 3 (cont.)</vt:lpstr>
      <vt:lpstr>Example 4</vt:lpstr>
      <vt:lpstr>Example 4 (cont.)</vt:lpstr>
      <vt:lpstr>Completion Example 5</vt:lpstr>
      <vt:lpstr>Completion Example 6</vt:lpstr>
      <vt:lpstr>Example 7</vt:lpstr>
      <vt:lpstr>Example 7 (cont.)</vt:lpstr>
      <vt:lpstr>Example 8</vt:lpstr>
      <vt:lpstr>Example 9</vt:lpstr>
      <vt:lpstr>Completion Example 10</vt:lpstr>
      <vt:lpstr>Example 11</vt:lpstr>
      <vt:lpstr>Example 12</vt:lpstr>
      <vt:lpstr>Example 13</vt:lpstr>
      <vt:lpstr>Example 14</vt:lpstr>
      <vt:lpstr>Example 15</vt:lpstr>
      <vt:lpstr>Example 15 (cont.)</vt:lpstr>
      <vt:lpstr>Practice Problems </vt:lpstr>
      <vt:lpstr>Practice Problem Answers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91</cp:revision>
  <dcterms:created xsi:type="dcterms:W3CDTF">2013-04-26T14:43:13Z</dcterms:created>
  <dcterms:modified xsi:type="dcterms:W3CDTF">2016-10-03T15:14:51Z</dcterms:modified>
</cp:coreProperties>
</file>