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9"/>
      <p:bold r:id="rId30"/>
      <p:italic r:id="rId31"/>
      <p:boldItalic r:id="rId3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font" Target="fonts/font2.fntdata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image" Target="../media/image60.wmf"/><Relationship Id="rId7" Type="http://schemas.openxmlformats.org/officeDocument/2006/relationships/image" Target="../media/image64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image" Target="../media/image68.wmf"/><Relationship Id="rId7" Type="http://schemas.openxmlformats.org/officeDocument/2006/relationships/image" Target="../media/image72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11" Type="http://schemas.openxmlformats.org/officeDocument/2006/relationships/image" Target="../media/image76.wmf"/><Relationship Id="rId5" Type="http://schemas.openxmlformats.org/officeDocument/2006/relationships/image" Target="../media/image70.wmf"/><Relationship Id="rId10" Type="http://schemas.openxmlformats.org/officeDocument/2006/relationships/image" Target="../media/image75.wmf"/><Relationship Id="rId4" Type="http://schemas.openxmlformats.org/officeDocument/2006/relationships/image" Target="../media/image69.wmf"/><Relationship Id="rId9" Type="http://schemas.openxmlformats.org/officeDocument/2006/relationships/image" Target="../media/image7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7" Type="http://schemas.openxmlformats.org/officeDocument/2006/relationships/image" Target="../media/image83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Relationship Id="rId6" Type="http://schemas.openxmlformats.org/officeDocument/2006/relationships/image" Target="../media/image82.wmf"/><Relationship Id="rId5" Type="http://schemas.openxmlformats.org/officeDocument/2006/relationships/image" Target="../media/image81.wmf"/><Relationship Id="rId4" Type="http://schemas.openxmlformats.org/officeDocument/2006/relationships/image" Target="../media/image80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6.wmf"/><Relationship Id="rId7" Type="http://schemas.openxmlformats.org/officeDocument/2006/relationships/image" Target="../media/image90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Relationship Id="rId6" Type="http://schemas.openxmlformats.org/officeDocument/2006/relationships/image" Target="../media/image89.wmf"/><Relationship Id="rId5" Type="http://schemas.openxmlformats.org/officeDocument/2006/relationships/image" Target="../media/image88.wmf"/><Relationship Id="rId4" Type="http://schemas.openxmlformats.org/officeDocument/2006/relationships/image" Target="../media/image87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3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4" Type="http://schemas.openxmlformats.org/officeDocument/2006/relationships/image" Target="../media/image94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7.wmf"/><Relationship Id="rId7" Type="http://schemas.openxmlformats.org/officeDocument/2006/relationships/image" Target="../media/image101.wmf"/><Relationship Id="rId2" Type="http://schemas.openxmlformats.org/officeDocument/2006/relationships/image" Target="../media/image96.wmf"/><Relationship Id="rId1" Type="http://schemas.openxmlformats.org/officeDocument/2006/relationships/image" Target="../media/image95.wmf"/><Relationship Id="rId6" Type="http://schemas.openxmlformats.org/officeDocument/2006/relationships/image" Target="../media/image100.wmf"/><Relationship Id="rId5" Type="http://schemas.openxmlformats.org/officeDocument/2006/relationships/image" Target="../media/image99.wmf"/><Relationship Id="rId4" Type="http://schemas.openxmlformats.org/officeDocument/2006/relationships/image" Target="../media/image98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4.wmf"/><Relationship Id="rId7" Type="http://schemas.openxmlformats.org/officeDocument/2006/relationships/image" Target="../media/image108.wmf"/><Relationship Id="rId2" Type="http://schemas.openxmlformats.org/officeDocument/2006/relationships/image" Target="../media/image103.wmf"/><Relationship Id="rId1" Type="http://schemas.openxmlformats.org/officeDocument/2006/relationships/image" Target="../media/image102.wmf"/><Relationship Id="rId6" Type="http://schemas.openxmlformats.org/officeDocument/2006/relationships/image" Target="../media/image107.wmf"/><Relationship Id="rId5" Type="http://schemas.openxmlformats.org/officeDocument/2006/relationships/image" Target="../media/image106.wmf"/><Relationship Id="rId4" Type="http://schemas.openxmlformats.org/officeDocument/2006/relationships/image" Target="../media/image105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wmf"/><Relationship Id="rId1" Type="http://schemas.openxmlformats.org/officeDocument/2006/relationships/image" Target="../media/image10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3.wmf"/><Relationship Id="rId7" Type="http://schemas.openxmlformats.org/officeDocument/2006/relationships/image" Target="../media/image117.wmf"/><Relationship Id="rId2" Type="http://schemas.openxmlformats.org/officeDocument/2006/relationships/image" Target="../media/image112.wmf"/><Relationship Id="rId1" Type="http://schemas.openxmlformats.org/officeDocument/2006/relationships/image" Target="../media/image111.wmf"/><Relationship Id="rId6" Type="http://schemas.openxmlformats.org/officeDocument/2006/relationships/image" Target="../media/image116.wmf"/><Relationship Id="rId5" Type="http://schemas.openxmlformats.org/officeDocument/2006/relationships/image" Target="../media/image115.wmf"/><Relationship Id="rId4" Type="http://schemas.openxmlformats.org/officeDocument/2006/relationships/image" Target="../media/image114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8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10" Type="http://schemas.openxmlformats.org/officeDocument/2006/relationships/image" Target="../media/image38.wmf"/><Relationship Id="rId4" Type="http://schemas.openxmlformats.org/officeDocument/2006/relationships/image" Target="../media/image32.wmf"/><Relationship Id="rId9" Type="http://schemas.openxmlformats.org/officeDocument/2006/relationships/image" Target="../media/image3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10" Type="http://schemas.openxmlformats.org/officeDocument/2006/relationships/image" Target="../media/image51.wmf"/><Relationship Id="rId4" Type="http://schemas.openxmlformats.org/officeDocument/2006/relationships/image" Target="../media/image45.wmf"/><Relationship Id="rId9" Type="http://schemas.openxmlformats.org/officeDocument/2006/relationships/image" Target="../media/image5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8104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AC15A3-B6F7-4806-BC36-F3E52772B6D0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4B1C26-9533-4889-A7A0-919A809AED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859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5.bin"/><Relationship Id="rId18" Type="http://schemas.openxmlformats.org/officeDocument/2006/relationships/image" Target="../media/image36.wmf"/><Relationship Id="rId3" Type="http://schemas.openxmlformats.org/officeDocument/2006/relationships/oleObject" Target="../embeddings/oleObject30.bin"/><Relationship Id="rId21" Type="http://schemas.openxmlformats.org/officeDocument/2006/relationships/oleObject" Target="../embeddings/oleObject39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3.wmf"/><Relationship Id="rId1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5.wmf"/><Relationship Id="rId20" Type="http://schemas.openxmlformats.org/officeDocument/2006/relationships/image" Target="../media/image37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10" Type="http://schemas.openxmlformats.org/officeDocument/2006/relationships/image" Target="../media/image32.wmf"/><Relationship Id="rId19" Type="http://schemas.openxmlformats.org/officeDocument/2006/relationships/oleObject" Target="../embeddings/oleObject38.bin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4.wmf"/><Relationship Id="rId22" Type="http://schemas.openxmlformats.org/officeDocument/2006/relationships/image" Target="../media/image3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3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oleObject" Target="../embeddings/oleObject48.bin"/><Relationship Id="rId18" Type="http://schemas.openxmlformats.org/officeDocument/2006/relationships/image" Target="../media/image49.wmf"/><Relationship Id="rId3" Type="http://schemas.openxmlformats.org/officeDocument/2006/relationships/oleObject" Target="../embeddings/oleObject43.bin"/><Relationship Id="rId21" Type="http://schemas.openxmlformats.org/officeDocument/2006/relationships/oleObject" Target="../embeddings/oleObject52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6.wmf"/><Relationship Id="rId1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8.wmf"/><Relationship Id="rId20" Type="http://schemas.openxmlformats.org/officeDocument/2006/relationships/image" Target="../media/image50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10" Type="http://schemas.openxmlformats.org/officeDocument/2006/relationships/image" Target="../media/image45.wmf"/><Relationship Id="rId19" Type="http://schemas.openxmlformats.org/officeDocument/2006/relationships/oleObject" Target="../embeddings/oleObject51.bin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7.wmf"/><Relationship Id="rId22" Type="http://schemas.openxmlformats.org/officeDocument/2006/relationships/image" Target="../media/image51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3.wmf"/><Relationship Id="rId5" Type="http://schemas.openxmlformats.org/officeDocument/2006/relationships/oleObject" Target="../embeddings/oleObject54.bin"/><Relationship Id="rId4" Type="http://schemas.openxmlformats.org/officeDocument/2006/relationships/image" Target="../media/image52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57.bin"/><Relationship Id="rId4" Type="http://schemas.openxmlformats.org/officeDocument/2006/relationships/image" Target="../media/image55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64.bin"/><Relationship Id="rId18" Type="http://schemas.openxmlformats.org/officeDocument/2006/relationships/image" Target="../media/image65.wmf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62.wmf"/><Relationship Id="rId17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4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3.bin"/><Relationship Id="rId5" Type="http://schemas.openxmlformats.org/officeDocument/2006/relationships/oleObject" Target="../embeddings/oleObject60.bin"/><Relationship Id="rId15" Type="http://schemas.openxmlformats.org/officeDocument/2006/relationships/oleObject" Target="../embeddings/oleObject65.bin"/><Relationship Id="rId10" Type="http://schemas.openxmlformats.org/officeDocument/2006/relationships/image" Target="../media/image61.wmf"/><Relationship Id="rId19" Type="http://schemas.openxmlformats.org/officeDocument/2006/relationships/oleObject" Target="../embeddings/oleObject67.bin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2.bin"/><Relationship Id="rId14" Type="http://schemas.openxmlformats.org/officeDocument/2006/relationships/image" Target="../media/image63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oleObject" Target="../embeddings/oleObject73.bin"/><Relationship Id="rId18" Type="http://schemas.openxmlformats.org/officeDocument/2006/relationships/image" Target="../media/image73.wmf"/><Relationship Id="rId3" Type="http://schemas.openxmlformats.org/officeDocument/2006/relationships/oleObject" Target="../embeddings/oleObject68.bin"/><Relationship Id="rId21" Type="http://schemas.openxmlformats.org/officeDocument/2006/relationships/oleObject" Target="../embeddings/oleObject77.bin"/><Relationship Id="rId7" Type="http://schemas.openxmlformats.org/officeDocument/2006/relationships/oleObject" Target="../embeddings/oleObject70.bin"/><Relationship Id="rId12" Type="http://schemas.openxmlformats.org/officeDocument/2006/relationships/image" Target="../media/image70.wmf"/><Relationship Id="rId17" Type="http://schemas.openxmlformats.org/officeDocument/2006/relationships/oleObject" Target="../embeddings/oleObject75.bin"/><Relationship Id="rId25" Type="http://schemas.openxmlformats.org/officeDocument/2006/relationships/oleObject" Target="../embeddings/oleObject7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2.wmf"/><Relationship Id="rId20" Type="http://schemas.openxmlformats.org/officeDocument/2006/relationships/image" Target="../media/image74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72.bin"/><Relationship Id="rId24" Type="http://schemas.openxmlformats.org/officeDocument/2006/relationships/image" Target="../media/image76.wmf"/><Relationship Id="rId5" Type="http://schemas.openxmlformats.org/officeDocument/2006/relationships/oleObject" Target="../embeddings/oleObject69.bin"/><Relationship Id="rId15" Type="http://schemas.openxmlformats.org/officeDocument/2006/relationships/oleObject" Target="../embeddings/oleObject74.bin"/><Relationship Id="rId23" Type="http://schemas.openxmlformats.org/officeDocument/2006/relationships/oleObject" Target="../embeddings/oleObject78.bin"/><Relationship Id="rId10" Type="http://schemas.openxmlformats.org/officeDocument/2006/relationships/image" Target="../media/image69.wmf"/><Relationship Id="rId19" Type="http://schemas.openxmlformats.org/officeDocument/2006/relationships/oleObject" Target="../embeddings/oleObject76.bin"/><Relationship Id="rId4" Type="http://schemas.openxmlformats.org/officeDocument/2006/relationships/image" Target="../media/image66.wmf"/><Relationship Id="rId9" Type="http://schemas.openxmlformats.org/officeDocument/2006/relationships/oleObject" Target="../embeddings/oleObject71.bin"/><Relationship Id="rId14" Type="http://schemas.openxmlformats.org/officeDocument/2006/relationships/image" Target="../media/image71.wmf"/><Relationship Id="rId22" Type="http://schemas.openxmlformats.org/officeDocument/2006/relationships/image" Target="../media/image75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13" Type="http://schemas.openxmlformats.org/officeDocument/2006/relationships/oleObject" Target="../embeddings/oleObject85.bin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12" Type="http://schemas.openxmlformats.org/officeDocument/2006/relationships/image" Target="../media/image8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3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8.wmf"/><Relationship Id="rId11" Type="http://schemas.openxmlformats.org/officeDocument/2006/relationships/oleObject" Target="../embeddings/oleObject84.bin"/><Relationship Id="rId5" Type="http://schemas.openxmlformats.org/officeDocument/2006/relationships/oleObject" Target="../embeddings/oleObject81.bin"/><Relationship Id="rId15" Type="http://schemas.openxmlformats.org/officeDocument/2006/relationships/oleObject" Target="../embeddings/oleObject86.bin"/><Relationship Id="rId10" Type="http://schemas.openxmlformats.org/officeDocument/2006/relationships/image" Target="../media/image80.wmf"/><Relationship Id="rId4" Type="http://schemas.openxmlformats.org/officeDocument/2006/relationships/image" Target="../media/image77.wmf"/><Relationship Id="rId9" Type="http://schemas.openxmlformats.org/officeDocument/2006/relationships/oleObject" Target="../embeddings/oleObject83.bin"/><Relationship Id="rId14" Type="http://schemas.openxmlformats.org/officeDocument/2006/relationships/image" Target="../media/image82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13" Type="http://schemas.openxmlformats.org/officeDocument/2006/relationships/oleObject" Target="../embeddings/oleObject92.bin"/><Relationship Id="rId3" Type="http://schemas.openxmlformats.org/officeDocument/2006/relationships/oleObject" Target="../embeddings/oleObject87.bin"/><Relationship Id="rId7" Type="http://schemas.openxmlformats.org/officeDocument/2006/relationships/oleObject" Target="../embeddings/oleObject89.bin"/><Relationship Id="rId12" Type="http://schemas.openxmlformats.org/officeDocument/2006/relationships/image" Target="../media/image8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0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85.wmf"/><Relationship Id="rId11" Type="http://schemas.openxmlformats.org/officeDocument/2006/relationships/oleObject" Target="../embeddings/oleObject91.bin"/><Relationship Id="rId5" Type="http://schemas.openxmlformats.org/officeDocument/2006/relationships/oleObject" Target="../embeddings/oleObject88.bin"/><Relationship Id="rId15" Type="http://schemas.openxmlformats.org/officeDocument/2006/relationships/oleObject" Target="../embeddings/oleObject93.bin"/><Relationship Id="rId10" Type="http://schemas.openxmlformats.org/officeDocument/2006/relationships/image" Target="../media/image87.wmf"/><Relationship Id="rId4" Type="http://schemas.openxmlformats.org/officeDocument/2006/relationships/image" Target="../media/image84.wmf"/><Relationship Id="rId9" Type="http://schemas.openxmlformats.org/officeDocument/2006/relationships/oleObject" Target="../embeddings/oleObject90.bin"/><Relationship Id="rId14" Type="http://schemas.openxmlformats.org/officeDocument/2006/relationships/image" Target="../media/image89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3" Type="http://schemas.openxmlformats.org/officeDocument/2006/relationships/oleObject" Target="../embeddings/oleObject94.bin"/><Relationship Id="rId7" Type="http://schemas.openxmlformats.org/officeDocument/2006/relationships/oleObject" Target="../embeddings/oleObject9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92.wmf"/><Relationship Id="rId5" Type="http://schemas.openxmlformats.org/officeDocument/2006/relationships/oleObject" Target="../embeddings/oleObject95.bin"/><Relationship Id="rId10" Type="http://schemas.openxmlformats.org/officeDocument/2006/relationships/image" Target="../media/image94.wmf"/><Relationship Id="rId4" Type="http://schemas.openxmlformats.org/officeDocument/2006/relationships/image" Target="../media/image91.wmf"/><Relationship Id="rId9" Type="http://schemas.openxmlformats.org/officeDocument/2006/relationships/oleObject" Target="../embeddings/oleObject9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13" Type="http://schemas.openxmlformats.org/officeDocument/2006/relationships/oleObject" Target="../embeddings/oleObject103.bin"/><Relationship Id="rId3" Type="http://schemas.openxmlformats.org/officeDocument/2006/relationships/oleObject" Target="../embeddings/oleObject98.bin"/><Relationship Id="rId7" Type="http://schemas.openxmlformats.org/officeDocument/2006/relationships/oleObject" Target="../embeddings/oleObject100.bin"/><Relationship Id="rId12" Type="http://schemas.openxmlformats.org/officeDocument/2006/relationships/image" Target="../media/image9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1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96.wmf"/><Relationship Id="rId11" Type="http://schemas.openxmlformats.org/officeDocument/2006/relationships/oleObject" Target="../embeddings/oleObject102.bin"/><Relationship Id="rId5" Type="http://schemas.openxmlformats.org/officeDocument/2006/relationships/oleObject" Target="../embeddings/oleObject99.bin"/><Relationship Id="rId15" Type="http://schemas.openxmlformats.org/officeDocument/2006/relationships/oleObject" Target="../embeddings/oleObject104.bin"/><Relationship Id="rId10" Type="http://schemas.openxmlformats.org/officeDocument/2006/relationships/image" Target="../media/image98.wmf"/><Relationship Id="rId4" Type="http://schemas.openxmlformats.org/officeDocument/2006/relationships/image" Target="../media/image95.wmf"/><Relationship Id="rId9" Type="http://schemas.openxmlformats.org/officeDocument/2006/relationships/oleObject" Target="../embeddings/oleObject101.bin"/><Relationship Id="rId14" Type="http://schemas.openxmlformats.org/officeDocument/2006/relationships/image" Target="../media/image100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wmf"/><Relationship Id="rId13" Type="http://schemas.openxmlformats.org/officeDocument/2006/relationships/oleObject" Target="../embeddings/oleObject110.bin"/><Relationship Id="rId3" Type="http://schemas.openxmlformats.org/officeDocument/2006/relationships/oleObject" Target="../embeddings/oleObject105.bin"/><Relationship Id="rId7" Type="http://schemas.openxmlformats.org/officeDocument/2006/relationships/oleObject" Target="../embeddings/oleObject107.bin"/><Relationship Id="rId12" Type="http://schemas.openxmlformats.org/officeDocument/2006/relationships/image" Target="../media/image10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8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03.wmf"/><Relationship Id="rId11" Type="http://schemas.openxmlformats.org/officeDocument/2006/relationships/oleObject" Target="../embeddings/oleObject109.bin"/><Relationship Id="rId5" Type="http://schemas.openxmlformats.org/officeDocument/2006/relationships/oleObject" Target="../embeddings/oleObject106.bin"/><Relationship Id="rId15" Type="http://schemas.openxmlformats.org/officeDocument/2006/relationships/oleObject" Target="../embeddings/oleObject111.bin"/><Relationship Id="rId10" Type="http://schemas.openxmlformats.org/officeDocument/2006/relationships/image" Target="../media/image105.wmf"/><Relationship Id="rId4" Type="http://schemas.openxmlformats.org/officeDocument/2006/relationships/image" Target="../media/image102.wmf"/><Relationship Id="rId9" Type="http://schemas.openxmlformats.org/officeDocument/2006/relationships/oleObject" Target="../embeddings/oleObject108.bin"/><Relationship Id="rId14" Type="http://schemas.openxmlformats.org/officeDocument/2006/relationships/image" Target="../media/image107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10.wmf"/><Relationship Id="rId5" Type="http://schemas.openxmlformats.org/officeDocument/2006/relationships/oleObject" Target="../embeddings/oleObject113.bin"/><Relationship Id="rId4" Type="http://schemas.openxmlformats.org/officeDocument/2006/relationships/image" Target="../media/image109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wmf"/><Relationship Id="rId13" Type="http://schemas.openxmlformats.org/officeDocument/2006/relationships/oleObject" Target="../embeddings/oleObject119.bin"/><Relationship Id="rId3" Type="http://schemas.openxmlformats.org/officeDocument/2006/relationships/oleObject" Target="../embeddings/oleObject114.bin"/><Relationship Id="rId7" Type="http://schemas.openxmlformats.org/officeDocument/2006/relationships/oleObject" Target="../embeddings/oleObject116.bin"/><Relationship Id="rId12" Type="http://schemas.openxmlformats.org/officeDocument/2006/relationships/image" Target="../media/image11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7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12.wmf"/><Relationship Id="rId11" Type="http://schemas.openxmlformats.org/officeDocument/2006/relationships/oleObject" Target="../embeddings/oleObject118.bin"/><Relationship Id="rId5" Type="http://schemas.openxmlformats.org/officeDocument/2006/relationships/oleObject" Target="../embeddings/oleObject115.bin"/><Relationship Id="rId15" Type="http://schemas.openxmlformats.org/officeDocument/2006/relationships/oleObject" Target="../embeddings/oleObject120.bin"/><Relationship Id="rId10" Type="http://schemas.openxmlformats.org/officeDocument/2006/relationships/image" Target="../media/image114.wmf"/><Relationship Id="rId4" Type="http://schemas.openxmlformats.org/officeDocument/2006/relationships/image" Target="../media/image111.wmf"/><Relationship Id="rId9" Type="http://schemas.openxmlformats.org/officeDocument/2006/relationships/oleObject" Target="../embeddings/oleObject117.bin"/><Relationship Id="rId14" Type="http://schemas.openxmlformats.org/officeDocument/2006/relationships/image" Target="../media/image116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118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119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4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3.5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</a:pPr>
            <a:r>
              <a:rPr lang="en-US" b="1" i="1" dirty="0">
                <a:solidFill>
                  <a:srgbClr val="1F497D"/>
                </a:solidFill>
              </a:rPr>
              <a:t>Subtraction with Fractions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661848" y="2936544"/>
            <a:ext cx="304800" cy="892792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697104" y="1981200"/>
            <a:ext cx="304800" cy="892792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/>
              <a:t>	Find equivalent fractions with denominator </a:t>
            </a:r>
            <a:r>
              <a:rPr lang="en-US" dirty="0">
                <a:solidFill>
                  <a:srgbClr val="FF00FF"/>
                </a:solidFill>
              </a:rPr>
              <a:t>30</a:t>
            </a:r>
            <a:r>
              <a:rPr lang="en-US" dirty="0"/>
              <a:t>. </a:t>
            </a: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/>
              <a:t>c.	</a:t>
            </a:r>
            <a:r>
              <a:rPr lang="en-US" dirty="0"/>
              <a:t>Subtract.</a:t>
            </a:r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3886200" y="1992852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3" imgW="1079280" imgH="838080" progId="Equation.DSMT4">
                  <p:embed/>
                </p:oleObj>
              </mc:Choice>
              <mc:Fallback>
                <p:oleObj name="Equation" r:id="rId3" imgW="10792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992852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3875442" y="2928768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5" imgW="1066680" imgH="838080" progId="Equation.DSMT4">
                  <p:embed/>
                </p:oleObj>
              </mc:Choice>
              <mc:Fallback>
                <p:oleObj name="Equation" r:id="rId5" imgW="10666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5442" y="2928768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 (cont.)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440652" y="1991958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7" imgW="431640" imgH="838080" progId="Equation.DSMT4">
                  <p:embed/>
                </p:oleObj>
              </mc:Choice>
              <mc:Fallback>
                <p:oleObj name="Equation" r:id="rId7" imgW="4316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0652" y="1991958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006790" y="1992852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9" imgW="723600" imgH="838080" progId="Equation.DSMT4">
                  <p:embed/>
                </p:oleObj>
              </mc:Choice>
              <mc:Fallback>
                <p:oleObj name="Equation" r:id="rId9" imgW="7236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6790" y="1992852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3418242" y="2927874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Equation" r:id="rId11" imgW="419040" imgH="838080" progId="Equation.DSMT4">
                  <p:embed/>
                </p:oleObj>
              </mc:Choice>
              <mc:Fallback>
                <p:oleObj name="Equation" r:id="rId11" imgW="4190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8242" y="2927874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4980342" y="2923836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13" imgW="723600" imgH="838080" progId="Equation.DSMT4">
                  <p:embed/>
                </p:oleObj>
              </mc:Choice>
              <mc:Fallback>
                <p:oleObj name="Equation" r:id="rId13" imgW="7236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0342" y="2923836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2285106" y="4735158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15" imgW="1117440" imgH="838080" progId="Equation.DSMT4">
                  <p:embed/>
                </p:oleObj>
              </mc:Choice>
              <mc:Fallback>
                <p:oleObj name="Equation" r:id="rId15" imgW="111744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5106" y="4735158"/>
                        <a:ext cx="111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3439758" y="4736052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Equation" r:id="rId17" imgW="1434960" imgH="838080" progId="Equation.DSMT4">
                  <p:embed/>
                </p:oleObj>
              </mc:Choice>
              <mc:Fallback>
                <p:oleObj name="Equation" r:id="rId17" imgW="143496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9758" y="4736052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4908180" y="4735158"/>
          <a:ext cx="119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" name="Equation" r:id="rId19" imgW="1193760" imgH="838080" progId="Equation.DSMT4">
                  <p:embed/>
                </p:oleObj>
              </mc:Choice>
              <mc:Fallback>
                <p:oleObj name="Equation" r:id="rId19" imgW="119376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8180" y="4735158"/>
                        <a:ext cx="1193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6139926" y="47244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1" name="Equation" r:id="rId21" imgW="723600" imgH="838080" progId="Equation.DSMT4">
                  <p:embed/>
                </p:oleObj>
              </mc:Choice>
              <mc:Fallback>
                <p:oleObj name="Equation" r:id="rId21" imgW="7236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9926" y="47244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/>
              <a:t>Find the LCD.</a:t>
            </a: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328706" name="Object 2"/>
          <p:cNvGraphicFramePr>
            <a:graphicFrameLocks noChangeAspect="1"/>
          </p:cNvGraphicFramePr>
          <p:nvPr/>
        </p:nvGraphicFramePr>
        <p:xfrm>
          <a:off x="533400" y="1273220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3" imgW="1231366" imgH="837836" progId="Equation.DSMT4">
                  <p:embed/>
                </p:oleObj>
              </mc:Choice>
              <mc:Fallback>
                <p:oleObj name="Equation" r:id="rId3" imgW="1231366" imgH="837836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73220"/>
                        <a:ext cx="123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8707" name="Object 3"/>
          <p:cNvGraphicFramePr>
            <a:graphicFrameLocks noChangeAspect="1"/>
          </p:cNvGraphicFramePr>
          <p:nvPr/>
        </p:nvGraphicFramePr>
        <p:xfrm>
          <a:off x="2451100" y="3543300"/>
          <a:ext cx="1549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5" imgW="1549080" imgH="1028520" progId="Equation.DSMT4">
                  <p:embed/>
                </p:oleObj>
              </mc:Choice>
              <mc:Fallback>
                <p:oleObj name="Equation" r:id="rId5" imgW="1549080" imgH="102852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3543300"/>
                        <a:ext cx="1549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8708" name="Object 4"/>
          <p:cNvGraphicFramePr>
            <a:graphicFrameLocks noChangeAspect="1"/>
          </p:cNvGraphicFramePr>
          <p:nvPr/>
        </p:nvGraphicFramePr>
        <p:xfrm>
          <a:off x="4058124" y="3889616"/>
          <a:ext cx="264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7" imgW="2641600" imgH="292100" progId="Equation.DSMT4">
                  <p:embed/>
                </p:oleObj>
              </mc:Choice>
              <mc:Fallback>
                <p:oleObj name="Equation" r:id="rId7" imgW="2641600" imgH="2921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8124" y="3889616"/>
                        <a:ext cx="264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614554" y="2848968"/>
            <a:ext cx="304800" cy="9144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628202" y="1905000"/>
            <a:ext cx="304800" cy="9144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763"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/>
              <a:t>	Find equivalent fractions with denominator 165.</a:t>
            </a:r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r>
              <a:rPr lang="en-US" b="1" dirty="0"/>
              <a:t>c.	</a:t>
            </a:r>
            <a:r>
              <a:rPr lang="en-US" dirty="0"/>
              <a:t>Subtract. </a:t>
            </a: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808058" y="1915758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3" imgW="1079280" imgH="838080" progId="Equation.DSMT4">
                  <p:embed/>
                </p:oleObj>
              </mc:Choice>
              <mc:Fallback>
                <p:oleObj name="Equation" r:id="rId3" imgW="10792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8058" y="1915758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810894" y="2852568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5" imgW="1079280" imgH="838080" progId="Equation.DSMT4">
                  <p:embed/>
                </p:oleObj>
              </mc:Choice>
              <mc:Fallback>
                <p:oleObj name="Equation" r:id="rId5" imgW="10792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894" y="2852568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 (cont.)</a:t>
            </a: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3342042" y="1914864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7" imgW="431640" imgH="838080" progId="Equation.DSMT4">
                  <p:embed/>
                </p:oleObj>
              </mc:Choice>
              <mc:Fallback>
                <p:oleObj name="Equation" r:id="rId7" imgW="4316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2042" y="1914864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4930590" y="19050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Equation" r:id="rId9" imgW="876240" imgH="838080" progId="Equation.DSMT4">
                  <p:embed/>
                </p:oleObj>
              </mc:Choice>
              <mc:Fallback>
                <p:oleObj name="Equation" r:id="rId9" imgW="8762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0590" y="19050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3331284" y="2851674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Equation" r:id="rId11" imgW="431640" imgH="838080" progId="Equation.DSMT4">
                  <p:embed/>
                </p:oleObj>
              </mc:Choice>
              <mc:Fallback>
                <p:oleObj name="Equation" r:id="rId11" imgW="4316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1284" y="2851674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4925658" y="2852568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Equation" r:id="rId13" imgW="876240" imgH="838080" progId="Equation.DSMT4">
                  <p:embed/>
                </p:oleObj>
              </mc:Choice>
              <mc:Fallback>
                <p:oleObj name="Equation" r:id="rId13" imgW="87624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5658" y="2852568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1957896" y="4485042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Equation" r:id="rId15" imgW="1143000" imgH="838080" progId="Equation.DSMT4">
                  <p:embed/>
                </p:oleObj>
              </mc:Choice>
              <mc:Fallback>
                <p:oleObj name="Equation" r:id="rId15" imgW="11430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7896" y="4485042"/>
                        <a:ext cx="1143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3134958" y="4485936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Equation" r:id="rId17" imgW="1739880" imgH="838080" progId="Equation.DSMT4">
                  <p:embed/>
                </p:oleObj>
              </mc:Choice>
              <mc:Fallback>
                <p:oleObj name="Equation" r:id="rId17" imgW="173988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4958" y="4485936"/>
                        <a:ext cx="173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4919832" y="4485042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name="Equation" r:id="rId19" imgW="1358640" imgH="838080" progId="Equation.DSMT4">
                  <p:embed/>
                </p:oleObj>
              </mc:Choice>
              <mc:Fallback>
                <p:oleObj name="Equation" r:id="rId19" imgW="135864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9832" y="4485042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6308016" y="44958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Equation" r:id="rId21" imgW="876240" imgH="838080" progId="Equation.DSMT4">
                  <p:embed/>
                </p:oleObj>
              </mc:Choice>
              <mc:Fallback>
                <p:oleObj name="Equation" r:id="rId21" imgW="87624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8016" y="44958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d.	</a:t>
            </a:r>
            <a:r>
              <a:rPr lang="en-US" dirty="0"/>
              <a:t>Reduce if possible. </a:t>
            </a:r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114800" y="2057400"/>
            <a:ext cx="4800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cannot be reduced because there are no common prime factors in the numerator and denominator. 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000464" y="1981200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3" imgW="596880" imgH="838080" progId="Equation.DSMT4">
                  <p:embed/>
                </p:oleObj>
              </mc:Choice>
              <mc:Fallback>
                <p:oleObj name="Equation" r:id="rId3" imgW="5968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464" y="1981200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621716" y="198120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5" imgW="1320480" imgH="838080" progId="Equation.DSMT4">
                  <p:embed/>
                </p:oleObj>
              </mc:Choice>
              <mc:Fallback>
                <p:oleObj name="Equation" r:id="rId5" imgW="13204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1716" y="1981200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2971800" y="19812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7" imgW="876240" imgH="838080" progId="Equation.DSMT4">
                  <p:embed/>
                </p:oleObj>
              </mc:Choice>
              <mc:Fallback>
                <p:oleObj name="Equation" r:id="rId7" imgW="876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9812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pPr>
              <a:lnSpc>
                <a:spcPct val="150000"/>
              </a:lnSpc>
            </a:pPr>
            <a:r>
              <a:rPr lang="en-US" b="1" dirty="0"/>
              <a:t>Solution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/>
              <a:t>a.	</a:t>
            </a:r>
          </a:p>
          <a:p>
            <a:endParaRPr lang="en-US" b="1" dirty="0"/>
          </a:p>
        </p:txBody>
      </p:sp>
      <p:graphicFrame>
        <p:nvGraphicFramePr>
          <p:cNvPr id="331778" name="Object 2"/>
          <p:cNvGraphicFramePr>
            <a:graphicFrameLocks noChangeAspect="1"/>
          </p:cNvGraphicFramePr>
          <p:nvPr/>
        </p:nvGraphicFramePr>
        <p:xfrm>
          <a:off x="609600" y="13716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3" imgW="1219200" imgH="838200" progId="Equation.DSMT4">
                  <p:embed/>
                </p:oleObj>
              </mc:Choice>
              <mc:Fallback>
                <p:oleObj name="Equation" r:id="rId3" imgW="1219200" imgH="8382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3716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819400" y="3617800"/>
          <a:ext cx="273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5" imgW="2730500" imgH="292100" progId="Equation.DSMT4">
                  <p:embed/>
                </p:oleObj>
              </mc:Choice>
              <mc:Fallback>
                <p:oleObj name="Equation" r:id="rId5" imgW="2730500" imgH="2921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617800"/>
                        <a:ext cx="2730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1780" name="Object 4"/>
          <p:cNvGraphicFramePr>
            <a:graphicFrameLocks noChangeAspect="1"/>
          </p:cNvGraphicFramePr>
          <p:nvPr/>
        </p:nvGraphicFramePr>
        <p:xfrm>
          <a:off x="990600" y="3236800"/>
          <a:ext cx="17145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7" imgW="1714500" imgH="1028700" progId="Equation.DSMT4">
                  <p:embed/>
                </p:oleObj>
              </mc:Choice>
              <mc:Fallback>
                <p:oleObj name="Equation" r:id="rId7" imgW="1714500" imgH="10287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236800"/>
                        <a:ext cx="17145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134306" y="2286000"/>
            <a:ext cx="304800" cy="9144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032250" y="2299648"/>
            <a:ext cx="304800" cy="9144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3265842" y="2318274"/>
          <a:ext cx="214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Equation" r:id="rId3" imgW="2145960" imgH="838080" progId="Equation.DSMT4">
                  <p:embed/>
                </p:oleObj>
              </mc:Choice>
              <mc:Fallback>
                <p:oleObj name="Equation" r:id="rId3" imgW="21459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5842" y="2318274"/>
                        <a:ext cx="214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b.	</a:t>
            </a:r>
            <a:r>
              <a:rPr lang="en-US" dirty="0"/>
              <a:t>Steps </a:t>
            </a:r>
            <a:r>
              <a:rPr lang="en-US" b="1" dirty="0"/>
              <a:t>b.</a:t>
            </a:r>
            <a:r>
              <a:rPr lang="en-US" dirty="0"/>
              <a:t>, </a:t>
            </a:r>
            <a:r>
              <a:rPr lang="en-US" b="1" dirty="0"/>
              <a:t>c.</a:t>
            </a:r>
            <a:r>
              <a:rPr lang="en-US" dirty="0"/>
              <a:t>, and </a:t>
            </a:r>
            <a:r>
              <a:rPr lang="en-US" b="1" dirty="0"/>
              <a:t>d.</a:t>
            </a:r>
            <a:r>
              <a:rPr lang="en-US" dirty="0"/>
              <a:t> of Example 6 can be written as 	one process. </a:t>
            </a:r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endParaRPr lang="en-US" b="1" dirty="0"/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2099538" y="2329032"/>
          <a:ext cx="113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1" name="Equation" r:id="rId5" imgW="1130040" imgH="838080" progId="Equation.DSMT4">
                  <p:embed/>
                </p:oleObj>
              </mc:Choice>
              <mc:Fallback>
                <p:oleObj name="Equation" r:id="rId5" imgW="11300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9538" y="2329032"/>
                        <a:ext cx="113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5444416" y="2309304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2" name="Equation" r:id="rId7" imgW="1434960" imgH="838080" progId="Equation.DSMT4">
                  <p:embed/>
                </p:oleObj>
              </mc:Choice>
              <mc:Fallback>
                <p:oleObj name="Equation" r:id="rId7" imgW="14349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4416" y="2309304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3245220" y="3396726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3" name="Equation" r:id="rId9" imgW="1180800" imgH="838080" progId="Equation.DSMT4">
                  <p:embed/>
                </p:oleObj>
              </mc:Choice>
              <mc:Fallback>
                <p:oleObj name="Equation" r:id="rId9" imgW="11808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5220" y="3396726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3255084" y="454959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4" name="Equation" r:id="rId11" imgW="723600" imgH="838080" progId="Equation.DSMT4">
                  <p:embed/>
                </p:oleObj>
              </mc:Choice>
              <mc:Fallback>
                <p:oleObj name="Equation" r:id="rId11" imgW="7236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5084" y="454959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5180706" y="4551378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5" name="Equation" r:id="rId13" imgW="723600" imgH="838080" progId="Equation.DSMT4">
                  <p:embed/>
                </p:oleObj>
              </mc:Choice>
              <mc:Fallback>
                <p:oleObj name="Equation" r:id="rId13" imgW="7236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0706" y="4551378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4068763" y="4548188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6" name="Equation" r:id="rId15" imgW="1028520" imgH="838080" progId="Equation.DSMT4">
                  <p:embed/>
                </p:oleObj>
              </mc:Choice>
              <mc:Fallback>
                <p:oleObj name="Equation" r:id="rId15" imgW="102852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8763" y="4548188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4321884" y="4528074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7" name="Equation" r:id="rId17" imgW="317160" imgH="457200" progId="Equation.DSMT4">
                  <p:embed/>
                </p:oleObj>
              </mc:Choice>
              <mc:Fallback>
                <p:oleObj name="Equation" r:id="rId17" imgW="317160" imgH="457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1884" y="4528074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4332642" y="5007684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8" name="Equation" r:id="rId19" imgW="317160" imgH="457200" progId="Equation.DSMT4">
                  <p:embed/>
                </p:oleObj>
              </mc:Choice>
              <mc:Fallback>
                <p:oleObj name="Equation" r:id="rId19" imgW="317160" imgH="45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2642" y="5007684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229190" y="2848592"/>
            <a:ext cx="304800" cy="82296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32606" y="1905000"/>
            <a:ext cx="304800" cy="82296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395832" y="185121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0" name="Equation" r:id="rId3" imgW="1104840" imgH="838080" progId="Equation.DSMT4">
                  <p:embed/>
                </p:oleObj>
              </mc:Choice>
              <mc:Fallback>
                <p:oleObj name="Equation" r:id="rId3" imgW="11048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5832" y="1851210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3396726" y="2797884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1" name="Equation" r:id="rId5" imgW="1079280" imgH="838080" progId="Equation.DSMT4">
                  <p:embed/>
                </p:oleObj>
              </mc:Choice>
              <mc:Fallback>
                <p:oleObj name="Equation" r:id="rId5" imgW="10792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6726" y="2797884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Or, writing the fractions vertically,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2949390" y="1861074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2" name="Equation" r:id="rId7" imgW="419040" imgH="838080" progId="Equation.DSMT4">
                  <p:embed/>
                </p:oleObj>
              </mc:Choice>
              <mc:Fallback>
                <p:oleObj name="Equation" r:id="rId7" imgW="4190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9390" y="1861074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4538832" y="1850316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3" name="Equation" r:id="rId9" imgW="723600" imgH="838080" progId="Equation.DSMT4">
                  <p:embed/>
                </p:oleObj>
              </mc:Choice>
              <mc:Fallback>
                <p:oleObj name="Equation" r:id="rId9" imgW="7236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8832" y="1850316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2689410" y="2797884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4" name="Equation" r:id="rId11" imgW="672840" imgH="838080" progId="Equation.DSMT4">
                  <p:embed/>
                </p:oleObj>
              </mc:Choice>
              <mc:Fallback>
                <p:oleObj name="Equation" r:id="rId11" imgW="6728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9410" y="2797884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4523142" y="2797884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5" name="Equation" r:id="rId13" imgW="723600" imgH="838080" progId="Equation.DSMT4">
                  <p:embed/>
                </p:oleObj>
              </mc:Choice>
              <mc:Fallback>
                <p:oleObj name="Equation" r:id="rId13" imgW="7236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3142" y="2797884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2692215" y="3215936"/>
          <a:ext cx="2540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Equation" r:id="rId15" imgW="2539800" imgH="495000" progId="Equation.DSMT4">
                  <p:embed/>
                </p:oleObj>
              </mc:Choice>
              <mc:Fallback>
                <p:oleObj name="Equation" r:id="rId15" imgW="2539800" imgH="495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215" y="3215936"/>
                        <a:ext cx="2540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4876800" y="3875442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7" name="Equation" r:id="rId17" imgW="444240" imgH="838080" progId="Equation.DSMT4">
                  <p:embed/>
                </p:oleObj>
              </mc:Choice>
              <mc:Fallback>
                <p:oleObj name="Equation" r:id="rId17" imgW="44424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875442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5407025" y="3876675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8" name="Equation" r:id="rId19" imgW="1028520" imgH="838080" progId="Equation.DSMT4">
                  <p:embed/>
                </p:oleObj>
              </mc:Choice>
              <mc:Fallback>
                <p:oleObj name="Equation" r:id="rId19" imgW="102852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7025" y="3876675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6525858" y="3875442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9" name="Equation" r:id="rId21" imgW="723600" imgH="838080" progId="Equation.DSMT4">
                  <p:embed/>
                </p:oleObj>
              </mc:Choice>
              <mc:Fallback>
                <p:oleObj name="Equation" r:id="rId21" imgW="72360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5858" y="3875442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5671074" y="3842274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0" name="Equation" r:id="rId23" imgW="317160" imgH="457200" progId="Equation.DSMT4">
                  <p:embed/>
                </p:oleObj>
              </mc:Choice>
              <mc:Fallback>
                <p:oleObj name="Equation" r:id="rId23" imgW="317160" imgH="457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1074" y="3842274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7" name="Object 15"/>
          <p:cNvGraphicFramePr>
            <a:graphicFrameLocks noChangeAspect="1"/>
          </p:cNvGraphicFramePr>
          <p:nvPr/>
        </p:nvGraphicFramePr>
        <p:xfrm>
          <a:off x="5682726" y="43102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1" name="Equation" r:id="rId25" imgW="317160" imgH="457200" progId="Equation.DSMT4">
                  <p:embed/>
                </p:oleObj>
              </mc:Choice>
              <mc:Fallback>
                <p:oleObj name="Equation" r:id="rId25" imgW="317160" imgH="4572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2726" y="43102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397456" y="3790664"/>
            <a:ext cx="304800" cy="9144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1786816" y="3810000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3" imgW="1434960" imgH="838080" progId="Equation.DSMT4">
                  <p:embed/>
                </p:oleObj>
              </mc:Choice>
              <mc:Fallback>
                <p:oleObj name="Equation" r:id="rId3" imgW="1434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6816" y="3810000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>
                <a:solidFill>
                  <a:srgbClr val="000099"/>
                </a:solidFill>
              </a:rPr>
              <a:t>LCD =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8</a:t>
            </a:r>
            <a:r>
              <a:rPr lang="en-US" dirty="0"/>
              <a:t>. </a:t>
            </a:r>
          </a:p>
        </p:txBody>
      </p:sp>
      <p:graphicFrame>
        <p:nvGraphicFramePr>
          <p:cNvPr id="334850" name="Object 2"/>
          <p:cNvGraphicFramePr>
            <a:graphicFrameLocks noChangeAspect="1"/>
          </p:cNvGraphicFramePr>
          <p:nvPr/>
        </p:nvGraphicFramePr>
        <p:xfrm>
          <a:off x="685800" y="12954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Equation" r:id="rId5" imgW="736600" imgH="838200" progId="Equation.DSMT4">
                  <p:embed/>
                </p:oleObj>
              </mc:Choice>
              <mc:Fallback>
                <p:oleObj name="Equation" r:id="rId5" imgW="736600" imgH="8382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295400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2895600" y="2895600"/>
            <a:ext cx="5943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Since 1 can be written as      the common denominator is 8 ⋅ 1 = 8.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608522" y="2784144"/>
          <a:ext cx="266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Equation" r:id="rId7" imgW="266584" imgH="622030" progId="Equation.DSMT4">
                  <p:embed/>
                </p:oleObj>
              </mc:Choice>
              <mc:Fallback>
                <p:oleObj name="Equation" r:id="rId7" imgW="266584" imgH="62203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8522" y="2784144"/>
                        <a:ext cx="2667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543264" y="3810894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6" name="Equation" r:id="rId9" imgW="1206360" imgH="838080" progId="Equation.DSMT4">
                  <p:embed/>
                </p:oleObj>
              </mc:Choice>
              <mc:Fallback>
                <p:oleObj name="Equation" r:id="rId9" imgW="1206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264" y="3810894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3244326" y="3810894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7" name="Equation" r:id="rId11" imgW="1079280" imgH="838080" progId="Equation.DSMT4">
                  <p:embed/>
                </p:oleObj>
              </mc:Choice>
              <mc:Fallback>
                <p:oleObj name="Equation" r:id="rId11" imgW="10792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326" y="3810894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4361032" y="3809106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8" name="Equation" r:id="rId13" imgW="1015920" imgH="838080" progId="Equation.DSMT4">
                  <p:embed/>
                </p:oleObj>
              </mc:Choice>
              <mc:Fallback>
                <p:oleObj name="Equation" r:id="rId13" imgW="10159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1032" y="3809106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5408258" y="3798348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9" name="Equation" r:id="rId15" imgW="545760" imgH="838080" progId="Equation.DSMT4">
                  <p:embed/>
                </p:oleObj>
              </mc:Choice>
              <mc:Fallback>
                <p:oleObj name="Equation" r:id="rId15" imgW="5457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8258" y="3798348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366448" y="2922896"/>
            <a:ext cx="304800" cy="9144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b="1" dirty="0"/>
          </a:p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>
                <a:solidFill>
                  <a:srgbClr val="000099"/>
                </a:solidFill>
              </a:rPr>
              <a:t>LCD = </a:t>
            </a:r>
            <a:r>
              <a:rPr lang="en-US" dirty="0">
                <a:solidFill>
                  <a:srgbClr val="FF0000"/>
                </a:solidFill>
              </a:rPr>
              <a:t>18</a:t>
            </a:r>
            <a:r>
              <a:rPr lang="en-US" dirty="0"/>
              <a:t>. </a:t>
            </a: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335874" name="Object 2"/>
          <p:cNvGraphicFramePr>
            <a:graphicFrameLocks noChangeAspect="1"/>
          </p:cNvGraphicFramePr>
          <p:nvPr/>
        </p:nvGraphicFramePr>
        <p:xfrm>
          <a:off x="533400" y="1273792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Equation" r:id="rId3" imgW="977900" imgH="838200" progId="Equation.DSMT4">
                  <p:embed/>
                </p:oleObj>
              </mc:Choice>
              <mc:Fallback>
                <p:oleObj name="Equation" r:id="rId3" imgW="977900" imgH="83820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73792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5875" name="Object 3"/>
          <p:cNvGraphicFramePr>
            <a:graphicFrameLocks noChangeAspect="1"/>
          </p:cNvGraphicFramePr>
          <p:nvPr/>
        </p:nvGraphicFramePr>
        <p:xfrm>
          <a:off x="533400" y="2950192"/>
          <a:ext cx="3098800" cy="302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Equation" r:id="rId5" imgW="3098800" imgH="3022600" progId="Equation.DSMT4">
                  <p:embed/>
                </p:oleObj>
              </mc:Choice>
              <mc:Fallback>
                <p:oleObj name="Equation" r:id="rId5" imgW="3098800" imgH="302260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50192"/>
                        <a:ext cx="3098800" cy="302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367280" y="3132386"/>
            <a:ext cx="3200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Use     since 6 ⋅ 3 = 18. </a:t>
            </a:r>
          </a:p>
        </p:txBody>
      </p:sp>
      <p:graphicFrame>
        <p:nvGraphicFramePr>
          <p:cNvPr id="335877" name="Object 5"/>
          <p:cNvGraphicFramePr>
            <a:graphicFrameLocks noChangeAspect="1"/>
          </p:cNvGraphicFramePr>
          <p:nvPr/>
        </p:nvGraphicFramePr>
        <p:xfrm>
          <a:off x="4904096" y="3026392"/>
          <a:ext cx="190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Equation" r:id="rId7" imgW="190417" imgH="622030" progId="Equation.DSMT4">
                  <p:embed/>
                </p:oleObj>
              </mc:Choice>
              <mc:Fallback>
                <p:oleObj name="Equation" r:id="rId7" imgW="190417" imgH="62203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4096" y="3026392"/>
                        <a:ext cx="190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264392" y="3899848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quation" r:id="rId9" imgW="431613" imgH="837836" progId="Equation.DSMT4">
                  <p:embed/>
                </p:oleObj>
              </mc:Choice>
              <mc:Fallback>
                <p:oleObj name="Equation" r:id="rId9" imgW="431613" imgH="837836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4392" y="3899848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3096904" y="3919184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Equation" r:id="rId11" imgW="431613" imgH="837836" progId="Equation.DSMT4">
                  <p:embed/>
                </p:oleObj>
              </mc:Choice>
              <mc:Fallback>
                <p:oleObj name="Equation" r:id="rId11" imgW="431613" imgH="837836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6904" y="3919184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272352" y="4980296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1" name="Equation" r:id="rId13" imgW="431613" imgH="837836" progId="Equation.DSMT4">
                  <p:embed/>
                </p:oleObj>
              </mc:Choice>
              <mc:Fallback>
                <p:oleObj name="Equation" r:id="rId13" imgW="431613" imgH="837836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2352" y="4980296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3165144" y="4980296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2" name="Equation" r:id="rId15" imgW="266584" imgH="837836" progId="Equation.DSMT4">
                  <p:embed/>
                </p:oleObj>
              </mc:Choice>
              <mc:Fallback>
                <p:oleObj name="Equation" r:id="rId15" imgW="266584" imgH="837836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5144" y="4980296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  <p:graphicFrame>
        <p:nvGraphicFramePr>
          <p:cNvPr id="336898" name="Object 2"/>
          <p:cNvGraphicFramePr>
            <a:graphicFrameLocks noChangeAspect="1"/>
          </p:cNvGraphicFramePr>
          <p:nvPr/>
        </p:nvGraphicFramePr>
        <p:xfrm>
          <a:off x="533400" y="1295400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4" name="Equation" r:id="rId3" imgW="1143000" imgH="838200" progId="Equation.DSMT4">
                  <p:embed/>
                </p:oleObj>
              </mc:Choice>
              <mc:Fallback>
                <p:oleObj name="Equation" r:id="rId3" imgW="1143000" imgH="8382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1143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899" name="Object 3"/>
          <p:cNvGraphicFramePr>
            <a:graphicFrameLocks noChangeAspect="1"/>
          </p:cNvGraphicFramePr>
          <p:nvPr/>
        </p:nvGraphicFramePr>
        <p:xfrm>
          <a:off x="587992" y="2979760"/>
          <a:ext cx="2311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5" name="Equation" r:id="rId5" imgW="2311400" imgH="1028700" progId="Equation.DSMT4">
                  <p:embed/>
                </p:oleObj>
              </mc:Choice>
              <mc:Fallback>
                <p:oleObj name="Equation" r:id="rId5" imgW="2311400" imgH="10287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992" y="2979760"/>
                        <a:ext cx="2311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3" name="Object 7"/>
          <p:cNvGraphicFramePr>
            <a:graphicFrameLocks noChangeAspect="1"/>
          </p:cNvGraphicFramePr>
          <p:nvPr/>
        </p:nvGraphicFramePr>
        <p:xfrm>
          <a:off x="2908300" y="3311525"/>
          <a:ext cx="2882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6" name="Equation" r:id="rId7" imgW="2882900" imgH="355600" progId="Equation.DSMT4">
                  <p:embed/>
                </p:oleObj>
              </mc:Choice>
              <mc:Fallback>
                <p:oleObj name="Equation" r:id="rId7" imgW="2882900" imgH="3556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3311525"/>
                        <a:ext cx="2882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3837296" y="3311856"/>
          <a:ext cx="186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7" name="Equation" r:id="rId9" imgW="1866900" imgH="292100" progId="Equation.DSMT4">
                  <p:embed/>
                </p:oleObj>
              </mc:Choice>
              <mc:Fallback>
                <p:oleObj name="Equation" r:id="rId9" imgW="1866900" imgH="2921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7296" y="3311856"/>
                        <a:ext cx="1866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Be able to subtract fractions with the same denominator. 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Know how to subtract fractions with different denominators.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10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337922" name="Object 2"/>
          <p:cNvGraphicFramePr>
            <a:graphicFrameLocks noChangeAspect="1"/>
          </p:cNvGraphicFramePr>
          <p:nvPr/>
        </p:nvGraphicFramePr>
        <p:xfrm>
          <a:off x="528638" y="1295400"/>
          <a:ext cx="4368800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name="Equation" r:id="rId3" imgW="4368800" imgH="3200400" progId="Equation.DSMT4">
                  <p:embed/>
                </p:oleObj>
              </mc:Choice>
              <mc:Fallback>
                <p:oleObj name="Equation" r:id="rId3" imgW="4368800" imgH="32004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1295400"/>
                        <a:ext cx="4368800" cy="320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123056" y="1370012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Equation" r:id="rId5" imgW="253890" imgH="837836" progId="Equation.DSMT4">
                  <p:embed/>
                </p:oleObj>
              </mc:Choice>
              <mc:Fallback>
                <p:oleObj name="Equation" r:id="rId5" imgW="253890" imgH="837836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3056" y="1370012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445752" y="1370012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6" name="Equation" r:id="rId7" imgW="253890" imgH="837836" progId="Equation.DSMT4">
                  <p:embed/>
                </p:oleObj>
              </mc:Choice>
              <mc:Fallback>
                <p:oleObj name="Equation" r:id="rId7" imgW="253890" imgH="837836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752" y="1370012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499808" y="2499364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7" name="Equation" r:id="rId9" imgW="444307" imgH="837836" progId="Equation.DSMT4">
                  <p:embed/>
                </p:oleObj>
              </mc:Choice>
              <mc:Fallback>
                <p:oleObj name="Equation" r:id="rId9" imgW="444307" imgH="837836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9808" y="2499364"/>
                        <a:ext cx="44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310712" y="2513012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8" name="Equation" r:id="rId11" imgW="444307" imgH="837836" progId="Equation.DSMT4">
                  <p:embed/>
                </p:oleObj>
              </mc:Choice>
              <mc:Fallback>
                <p:oleObj name="Equation" r:id="rId11" imgW="444307" imgH="837836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0712" y="2513012"/>
                        <a:ext cx="44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540752" y="359346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9" name="Equation" r:id="rId13" imgW="444307" imgH="837836" progId="Equation.DSMT4">
                  <p:embed/>
                </p:oleObj>
              </mc:Choice>
              <mc:Fallback>
                <p:oleObj name="Equation" r:id="rId13" imgW="444307" imgH="837836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752" y="3593460"/>
                        <a:ext cx="44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3330048" y="359346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0" name="Equation" r:id="rId15" imgW="419100" imgH="838200" progId="Equation.DSMT4">
                  <p:embed/>
                </p:oleObj>
              </mc:Choice>
              <mc:Fallback>
                <p:oleObj name="Equation" r:id="rId15" imgW="419100" imgH="83820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0048" y="3593460"/>
                        <a:ext cx="419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667000" y="3845256"/>
            <a:ext cx="381000" cy="9144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1970442" y="3863790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0" name="Equation" r:id="rId3" imgW="1777680" imgH="838080" progId="Equation.DSMT4">
                  <p:embed/>
                </p:oleObj>
              </mc:Choice>
              <mc:Fallback>
                <p:oleObj name="Equation" r:id="rId3" imgW="17776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0442" y="3863790"/>
                        <a:ext cx="177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>
                <a:solidFill>
                  <a:srgbClr val="000099"/>
                </a:solidFill>
              </a:rPr>
              <a:t>LCD = </a:t>
            </a:r>
            <a:r>
              <a:rPr lang="en-US" dirty="0"/>
              <a:t>16. </a:t>
            </a:r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338946" name="Object 2"/>
          <p:cNvGraphicFramePr>
            <a:graphicFrameLocks noChangeAspect="1"/>
          </p:cNvGraphicFramePr>
          <p:nvPr/>
        </p:nvGraphicFramePr>
        <p:xfrm>
          <a:off x="533400" y="1268104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1" name="Equation" r:id="rId5" imgW="914400" imgH="838200" progId="Equation.DSMT4">
                  <p:embed/>
                </p:oleObj>
              </mc:Choice>
              <mc:Fallback>
                <p:oleObj name="Equation" r:id="rId5" imgW="914400" imgH="8382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68104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3124200" y="2868304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Since 2 can be written       the common denominator is 16. 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548952" y="2751160"/>
          <a:ext cx="279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2" name="Equation" r:id="rId7" imgW="279279" imgH="622030" progId="Equation.DSMT4">
                  <p:embed/>
                </p:oleObj>
              </mc:Choice>
              <mc:Fallback>
                <p:oleObj name="Equation" r:id="rId7" imgW="279279" imgH="62203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8952" y="2751160"/>
                        <a:ext cx="2794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563732" y="3865578"/>
          <a:ext cx="1384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3" name="Equation" r:id="rId9" imgW="1384200" imgH="838080" progId="Equation.DSMT4">
                  <p:embed/>
                </p:oleObj>
              </mc:Choice>
              <mc:Fallback>
                <p:oleObj name="Equation" r:id="rId9" imgW="13842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732" y="3865578"/>
                        <a:ext cx="1384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3777726" y="3862896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4" name="Equation" r:id="rId11" imgW="1409400" imgH="838080" progId="Equation.DSMT4">
                  <p:embed/>
                </p:oleObj>
              </mc:Choice>
              <mc:Fallback>
                <p:oleObj name="Equation" r:id="rId11" imgW="14094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7726" y="3862896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1" name="Object 9"/>
          <p:cNvGraphicFramePr>
            <a:graphicFrameLocks noChangeAspect="1"/>
          </p:cNvGraphicFramePr>
          <p:nvPr/>
        </p:nvGraphicFramePr>
        <p:xfrm>
          <a:off x="5228670" y="3864684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5" name="Equation" r:id="rId13" imgW="1180800" imgH="838080" progId="Equation.DSMT4">
                  <p:embed/>
                </p:oleObj>
              </mc:Choice>
              <mc:Fallback>
                <p:oleObj name="Equation" r:id="rId13" imgW="11808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8670" y="3864684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2" name="Object 10"/>
          <p:cNvGraphicFramePr>
            <a:graphicFrameLocks noChangeAspect="1"/>
          </p:cNvGraphicFramePr>
          <p:nvPr/>
        </p:nvGraphicFramePr>
        <p:xfrm>
          <a:off x="6440842" y="3853926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6" name="Equation" r:id="rId15" imgW="711000" imgH="838080" progId="Equation.DSMT4">
                  <p:embed/>
                </p:oleObj>
              </mc:Choice>
              <mc:Fallback>
                <p:oleObj name="Equation" r:id="rId15" imgW="7110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0842" y="3853926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2400"/>
              </a:spcBef>
            </a:pPr>
            <a:r>
              <a:rPr lang="en-US" dirty="0"/>
              <a:t>The Narragansett Grays baseball team lost 90 games in </a:t>
            </a:r>
          </a:p>
          <a:p>
            <a:pPr>
              <a:spcBef>
                <a:spcPts val="1800"/>
              </a:spcBef>
            </a:pPr>
            <a:r>
              <a:rPr lang="en-US" dirty="0"/>
              <a:t>one season. If     of their losses were by 1 or 2 runs and </a:t>
            </a:r>
          </a:p>
          <a:p>
            <a:pPr>
              <a:spcBef>
                <a:spcPts val="1800"/>
              </a:spcBef>
            </a:pPr>
            <a:r>
              <a:rPr lang="en-US" dirty="0"/>
              <a:t>     of their losses were by 3 or fewer runs, what fraction </a:t>
            </a:r>
          </a:p>
          <a:p>
            <a:pPr>
              <a:spcBef>
                <a:spcPts val="1800"/>
              </a:spcBef>
            </a:pPr>
            <a:r>
              <a:rPr lang="en-US" dirty="0"/>
              <a:t>of their losses were by exactly 3 runs? 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</a:t>
            </a:r>
          </a:p>
          <a:p>
            <a:pPr>
              <a:spcBef>
                <a:spcPts val="1800"/>
              </a:spcBef>
            </a:pPr>
            <a:r>
              <a:rPr lang="en-US" dirty="0"/>
              <a:t>Before answering the question, we need to analyze the information and decide what arithmetic operation is needed. </a:t>
            </a:r>
            <a:endParaRPr lang="en-US" b="1" dirty="0"/>
          </a:p>
        </p:txBody>
      </p:sp>
      <p:graphicFrame>
        <p:nvGraphicFramePr>
          <p:cNvPr id="339970" name="Object 2"/>
          <p:cNvGraphicFramePr>
            <a:graphicFrameLocks noChangeAspect="1"/>
          </p:cNvGraphicFramePr>
          <p:nvPr/>
        </p:nvGraphicFramePr>
        <p:xfrm>
          <a:off x="2620184" y="1697916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2" name="Equation" r:id="rId3" imgW="253890" imgH="837836" progId="Equation.DSMT4">
                  <p:embed/>
                </p:oleObj>
              </mc:Choice>
              <mc:Fallback>
                <p:oleObj name="Equation" r:id="rId3" imgW="253890" imgH="837836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0184" y="1697916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9971" name="Object 3"/>
          <p:cNvGraphicFramePr>
            <a:graphicFrameLocks noChangeAspect="1"/>
          </p:cNvGraphicFramePr>
          <p:nvPr/>
        </p:nvGraphicFramePr>
        <p:xfrm>
          <a:off x="587992" y="2283728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3" name="Equation" r:id="rId5" imgW="279400" imgH="838200" progId="Equation.DSMT4">
                  <p:embed/>
                </p:oleObj>
              </mc:Choice>
              <mc:Fallback>
                <p:oleObj name="Equation" r:id="rId5" imgW="279400" imgH="838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992" y="2283728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415790" y="4076904"/>
            <a:ext cx="304800" cy="9144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487742" y="4076904"/>
            <a:ext cx="304800" cy="9144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losses that were by 3 or fewer runs include those that were by 1 or 2 runs. So, if we subtract the fraction of losses that were by 1 or 2 runs from the fraction of losses that were by 3 or fewer runs, we will be left with the fraction of losses that were by exactly 3 runs. That </a:t>
            </a:r>
          </a:p>
          <a:p>
            <a:pPr>
              <a:spcBef>
                <a:spcPts val="1200"/>
              </a:spcBef>
            </a:pPr>
            <a:r>
              <a:rPr lang="en-US" dirty="0"/>
              <a:t>is, we subtract     from       (The LCD is 45.) </a:t>
            </a:r>
            <a:endParaRPr lang="en-US" b="1" dirty="0"/>
          </a:p>
          <a:p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  <a:p>
            <a:pPr>
              <a:spcBef>
                <a:spcPts val="2200"/>
              </a:spcBef>
            </a:pPr>
            <a:r>
              <a:rPr lang="en-US" dirty="0"/>
              <a:t>Thus the Grays lost        of their games by exactly 3 runs. </a:t>
            </a:r>
          </a:p>
        </p:txBody>
      </p:sp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2840916" y="4124664"/>
          <a:ext cx="1828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7" name="Equation" r:id="rId3" imgW="1828800" imgH="838080" progId="Equation.DSMT4">
                  <p:embed/>
                </p:oleObj>
              </mc:Choice>
              <mc:Fallback>
                <p:oleObj name="Equation" r:id="rId3" imgW="18288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0916" y="4124664"/>
                        <a:ext cx="1828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12 (cont.)</a:t>
            </a:r>
          </a:p>
        </p:txBody>
      </p:sp>
      <p:graphicFrame>
        <p:nvGraphicFramePr>
          <p:cNvPr id="3409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9359589"/>
              </p:ext>
            </p:extLst>
          </p:nvPr>
        </p:nvGraphicFramePr>
        <p:xfrm>
          <a:off x="2717800" y="3157184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8" name="Equation" r:id="rId5" imgW="253890" imgH="837836" progId="Equation.DSMT4">
                  <p:embed/>
                </p:oleObj>
              </mc:Choice>
              <mc:Fallback>
                <p:oleObj name="Equation" r:id="rId5" imgW="253890" imgH="837836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3157184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09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6954675"/>
              </p:ext>
            </p:extLst>
          </p:nvPr>
        </p:nvGraphicFramePr>
        <p:xfrm>
          <a:off x="3822700" y="3151496"/>
          <a:ext cx="36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9" name="Equation" r:id="rId7" imgW="368280" imgH="838080" progId="Equation.DSMT4">
                  <p:embed/>
                </p:oleObj>
              </mc:Choice>
              <mc:Fallback>
                <p:oleObj name="Equation" r:id="rId7" imgW="368280" imgH="8380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3151496"/>
                        <a:ext cx="368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0997" name="Object 5"/>
          <p:cNvGraphicFramePr>
            <a:graphicFrameLocks noChangeAspect="1"/>
          </p:cNvGraphicFramePr>
          <p:nvPr/>
        </p:nvGraphicFramePr>
        <p:xfrm>
          <a:off x="3377824" y="502656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0" name="Equation" r:id="rId9" imgW="431613" imgH="837836" progId="Equation.DSMT4">
                  <p:embed/>
                </p:oleObj>
              </mc:Choice>
              <mc:Fallback>
                <p:oleObj name="Equation" r:id="rId9" imgW="431613" imgH="837836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7824" y="502656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2002716" y="4126452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1" name="Equation" r:id="rId11" imgW="799920" imgH="838080" progId="Equation.DSMT4">
                  <p:embed/>
                </p:oleObj>
              </mc:Choice>
              <mc:Fallback>
                <p:oleObj name="Equation" r:id="rId11" imgW="7999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2716" y="4126452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8" name="Object 8"/>
          <p:cNvGraphicFramePr>
            <a:graphicFrameLocks noChangeAspect="1"/>
          </p:cNvGraphicFramePr>
          <p:nvPr/>
        </p:nvGraphicFramePr>
        <p:xfrm>
          <a:off x="4702884" y="4124664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2" name="Equation" r:id="rId13" imgW="1422360" imgH="838080" progId="Equation.DSMT4">
                  <p:embed/>
                </p:oleObj>
              </mc:Choice>
              <mc:Fallback>
                <p:oleObj name="Equation" r:id="rId13" imgW="14223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2884" y="4124664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9" name="Object 9"/>
          <p:cNvGraphicFramePr>
            <a:graphicFrameLocks noChangeAspect="1"/>
          </p:cNvGraphicFramePr>
          <p:nvPr/>
        </p:nvGraphicFramePr>
        <p:xfrm>
          <a:off x="6179074" y="41148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3" name="Equation" r:id="rId15" imgW="711000" imgH="838080" progId="Equation.DSMT4">
                  <p:embed/>
                </p:oleObj>
              </mc:Choice>
              <mc:Fallback>
                <p:oleObj name="Equation" r:id="rId15" imgW="7110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9074" y="41148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457200" y="1371600"/>
            <a:ext cx="8229600" cy="18288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Find the following differences. Reduce all the answers. </a:t>
            </a:r>
          </a:p>
        </p:txBody>
      </p:sp>
      <p:graphicFrame>
        <p:nvGraphicFramePr>
          <p:cNvPr id="327683" name="Object 3"/>
          <p:cNvGraphicFramePr>
            <a:graphicFrameLocks noChangeAspect="1"/>
          </p:cNvGraphicFramePr>
          <p:nvPr/>
        </p:nvGraphicFramePr>
        <p:xfrm>
          <a:off x="528638" y="2071688"/>
          <a:ext cx="717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8" name="Equation" r:id="rId3" imgW="7175500" imgH="838200" progId="Equation.DSMT4">
                  <p:embed/>
                </p:oleObj>
              </mc:Choice>
              <mc:Fallback>
                <p:oleObj name="Equation" r:id="rId3" imgW="7175500" imgH="838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2071688"/>
                        <a:ext cx="717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299009" name="Object 4"/>
          <p:cNvGraphicFramePr>
            <a:graphicFrameLocks noChangeAspect="1"/>
          </p:cNvGraphicFramePr>
          <p:nvPr/>
        </p:nvGraphicFramePr>
        <p:xfrm>
          <a:off x="528638" y="1295400"/>
          <a:ext cx="927100" cy="365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2" name="Equation" r:id="rId3" imgW="927100" imgH="3657600" progId="Equation.DSMT4">
                  <p:embed/>
                </p:oleObj>
              </mc:Choice>
              <mc:Fallback>
                <p:oleObj name="Equation" r:id="rId3" imgW="927100" imgH="3657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1295400"/>
                        <a:ext cx="927100" cy="3657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Subtraction with Fractions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34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To Subtract Fractions with the Same Denominator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Subtract the numerators.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Keep the common denominator. </a:t>
            </a:r>
          </a:p>
          <a:p>
            <a:pPr>
              <a:tabLst>
                <a:tab pos="46355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19489" name="Object 1"/>
          <p:cNvGraphicFramePr>
            <a:graphicFrameLocks noChangeAspect="1"/>
          </p:cNvGraphicFramePr>
          <p:nvPr/>
        </p:nvGraphicFramePr>
        <p:xfrm>
          <a:off x="3638550" y="3124200"/>
          <a:ext cx="186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866900" imgH="838200" progId="Equation.DSMT4">
                  <p:embed/>
                </p:oleObj>
              </mc:Choice>
              <mc:Fallback>
                <p:oleObj name="Equation" r:id="rId3" imgW="1866900" imgH="838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50" y="3124200"/>
                        <a:ext cx="186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endParaRPr lang="en-US" dirty="0">
              <a:solidFill>
                <a:srgbClr val="008080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>
              <a:solidFill>
                <a:srgbClr val="008080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>
              <a:solidFill>
                <a:srgbClr val="008080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>
              <a:solidFill>
                <a:srgbClr val="008080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>
              <a:solidFill>
                <a:srgbClr val="008080"/>
              </a:solidFill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589906" y="1502484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3" imgW="799920" imgH="838080" progId="Equation.DSMT4">
                  <p:embed/>
                </p:oleObj>
              </mc:Choice>
              <mc:Fallback>
                <p:oleObj name="Equation" r:id="rId3" imgW="7999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9906" y="1502484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406590" y="1501590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5" imgW="990360" imgH="838080" progId="Equation.DSMT4">
                  <p:embed/>
                </p:oleObj>
              </mc:Choice>
              <mc:Fallback>
                <p:oleObj name="Equation" r:id="rId5" imgW="9903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6590" y="1501590"/>
                        <a:ext cx="99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4439174" y="1502484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7" imgW="545760" imgH="838080" progId="Equation.DSMT4">
                  <p:embed/>
                </p:oleObj>
              </mc:Choice>
              <mc:Fallback>
                <p:oleObj name="Equation" r:id="rId7" imgW="5457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9174" y="1502484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052843" y="1502130"/>
          <a:ext cx="83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9" imgW="838080" imgH="838080" progId="Equation.DSMT4">
                  <p:embed/>
                </p:oleObj>
              </mc:Choice>
              <mc:Fallback>
                <p:oleObj name="Equation" r:id="rId9" imgW="8380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2843" y="1502130"/>
                        <a:ext cx="83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5987526" y="1502484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11" imgW="533160" imgH="838080" progId="Equation.DSMT4">
                  <p:embed/>
                </p:oleObj>
              </mc:Choice>
              <mc:Fallback>
                <p:oleObj name="Equation" r:id="rId11" imgW="5331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7526" y="1502484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5313378" y="147918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13" imgW="317160" imgH="457200" progId="Equation.DSMT4">
                  <p:embed/>
                </p:oleObj>
              </mc:Choice>
              <mc:Fallback>
                <p:oleObj name="Equation" r:id="rId13" imgW="317160" imgH="457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3378" y="147918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5298890" y="1982094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15" imgW="317160" imgH="457200" progId="Equation.DSMT4">
                  <p:embed/>
                </p:oleObj>
              </mc:Choice>
              <mc:Fallback>
                <p:oleObj name="Equation" r:id="rId15" imgW="317160" imgH="457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8890" y="1982094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318274" y="1459452"/>
          <a:ext cx="113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3" imgW="1130040" imgH="838080" progId="Equation.DSMT4">
                  <p:embed/>
                </p:oleObj>
              </mc:Choice>
              <mc:Fallback>
                <p:oleObj name="Equation" r:id="rId3" imgW="11300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8274" y="1459452"/>
                        <a:ext cx="113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3493548" y="1459452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5" imgW="1015920" imgH="838080" progId="Equation.DSMT4">
                  <p:embed/>
                </p:oleObj>
              </mc:Choice>
              <mc:Fallback>
                <p:oleObj name="Equation" r:id="rId5" imgW="10159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3548" y="1459452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4546600" y="1459452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7" imgW="711000" imgH="838080" progId="Equation.DSMT4">
                  <p:embed/>
                </p:oleObj>
              </mc:Choice>
              <mc:Fallback>
                <p:oleObj name="Equation" r:id="rId7" imgW="7110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6600" y="1459452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325184" y="1466850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9" imgW="850680" imgH="838080" progId="Equation.DSMT4">
                  <p:embed/>
                </p:oleObj>
              </mc:Choice>
              <mc:Fallback>
                <p:oleObj name="Equation" r:id="rId9" imgW="8506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5184" y="1466850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6226884" y="1458558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11" imgW="533160" imgH="838080" progId="Equation.DSMT4">
                  <p:embed/>
                </p:oleObj>
              </mc:Choice>
              <mc:Fallback>
                <p:oleObj name="Equation" r:id="rId11" imgW="5331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6884" y="1458558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593826" y="1447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13" imgW="317160" imgH="457200" progId="Equation.DSMT4">
                  <p:embed/>
                </p:oleObj>
              </mc:Choice>
              <mc:Fallback>
                <p:oleObj name="Equation" r:id="rId13" imgW="317160" imgH="457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3826" y="1447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5582174" y="19050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15" imgW="317160" imgH="457200" progId="Equation.DSMT4">
                  <p:embed/>
                </p:oleObj>
              </mc:Choice>
              <mc:Fallback>
                <p:oleObj name="Equation" r:id="rId15" imgW="317160" imgH="457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2174" y="19050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rgbClr val="000099"/>
              </a:solidFill>
            </a:endParaRPr>
          </a:p>
          <a:p>
            <a:endParaRPr lang="en-US" dirty="0">
              <a:solidFill>
                <a:srgbClr val="000099"/>
              </a:solidFill>
            </a:endParaRP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2135542" y="1501590"/>
          <a:ext cx="113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3" imgW="1130040" imgH="838080" progId="Equation.DSMT4">
                  <p:embed/>
                </p:oleObj>
              </mc:Choice>
              <mc:Fallback>
                <p:oleObj name="Equation" r:id="rId3" imgW="11300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542" y="1501590"/>
                        <a:ext cx="113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298116" y="1501590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5" imgW="1346040" imgH="838080" progId="Equation.DSMT4">
                  <p:embed/>
                </p:oleObj>
              </mc:Choice>
              <mc:Fallback>
                <p:oleObj name="Equation" r:id="rId5" imgW="13460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8116" y="1501590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4677484" y="1502484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7" imgW="711000" imgH="838080" progId="Equation.DSMT4">
                  <p:embed/>
                </p:oleObj>
              </mc:Choice>
              <mc:Fallback>
                <p:oleObj name="Equation" r:id="rId7" imgW="7110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7484" y="1502484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5484813" y="1512888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9" imgW="863280" imgH="838080" progId="Equation.DSMT4">
                  <p:embed/>
                </p:oleObj>
              </mc:Choice>
              <mc:Fallback>
                <p:oleObj name="Equation" r:id="rId9" imgW="8632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4813" y="1512888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6431132" y="1502484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11" imgW="545760" imgH="838080" progId="Equation.DSMT4">
                  <p:embed/>
                </p:oleObj>
              </mc:Choice>
              <mc:Fallback>
                <p:oleObj name="Equation" r:id="rId11" imgW="545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1132" y="1502484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5400000">
            <a:off x="5715000" y="1524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5715000" y="2057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2556738" y="1437042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3" imgW="799920" imgH="838080" progId="Equation.DSMT4">
                  <p:embed/>
                </p:oleObj>
              </mc:Choice>
              <mc:Fallback>
                <p:oleObj name="Equation" r:id="rId3" imgW="7999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6738" y="1437042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3395832" y="1437042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5" imgW="1002960" imgH="838080" progId="Equation.DSMT4">
                  <p:embed/>
                </p:oleObj>
              </mc:Choice>
              <mc:Fallback>
                <p:oleObj name="Equation" r:id="rId5" imgW="10029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5832" y="1437042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430358" y="1427178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7" imgW="545760" imgH="838080" progId="Equation.DSMT4">
                  <p:embed/>
                </p:oleObj>
              </mc:Choice>
              <mc:Fallback>
                <p:oleObj name="Equation" r:id="rId7" imgW="5457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0358" y="1427178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5081588" y="143510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9" imgW="863280" imgH="838080" progId="Equation.DSMT4">
                  <p:embed/>
                </p:oleObj>
              </mc:Choice>
              <mc:Fallback>
                <p:oleObj name="Equation" r:id="rId9" imgW="8632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1588" y="1435100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6031452" y="1427178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11" imgW="533160" imgH="838080" progId="Equation.DSMT4">
                  <p:embed/>
                </p:oleObj>
              </mc:Choice>
              <mc:Fallback>
                <p:oleObj name="Equation" r:id="rId11" imgW="5331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1452" y="1427178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5372100" y="14605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5372100" y="19939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Subtraction with Fractions 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15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To Subtract Fractions with Different Denominators: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Find the least common denominator (LCD).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Change each fraction to an equivalent fraction with 	that denominator.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3.</a:t>
            </a:r>
            <a:r>
              <a:rPr lang="en-US" dirty="0">
                <a:solidFill>
                  <a:srgbClr val="000000"/>
                </a:solidFill>
              </a:rPr>
              <a:t>	Subtract the new fractions.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4.</a:t>
            </a:r>
            <a:r>
              <a:rPr lang="en-US" dirty="0">
                <a:solidFill>
                  <a:srgbClr val="000000"/>
                </a:solidFill>
              </a:rPr>
              <a:t>	Reduce if possible.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</a:t>
            </a:r>
            <a:r>
              <a:rPr lang="en-US" dirty="0"/>
              <a:t>	Find the LCD.</a:t>
            </a:r>
          </a:p>
        </p:txBody>
      </p:sp>
      <p:graphicFrame>
        <p:nvGraphicFramePr>
          <p:cNvPr id="322564" name="Object 4"/>
          <p:cNvGraphicFramePr>
            <a:graphicFrameLocks noChangeAspect="1"/>
          </p:cNvGraphicFramePr>
          <p:nvPr/>
        </p:nvGraphicFramePr>
        <p:xfrm>
          <a:off x="609600" y="1295400"/>
          <a:ext cx="113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3" imgW="1130300" imgH="838200" progId="Equation.DSMT4">
                  <p:embed/>
                </p:oleObj>
              </mc:Choice>
              <mc:Fallback>
                <p:oleObj name="Equation" r:id="rId3" imgW="1130300" imgH="8382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295400"/>
                        <a:ext cx="113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2567" name="Object 7"/>
          <p:cNvGraphicFramePr>
            <a:graphicFrameLocks noChangeAspect="1"/>
          </p:cNvGraphicFramePr>
          <p:nvPr/>
        </p:nvGraphicFramePr>
        <p:xfrm>
          <a:off x="4177352" y="3881438"/>
          <a:ext cx="232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5" imgW="2324100" imgH="292100" progId="Equation.DSMT4">
                  <p:embed/>
                </p:oleObj>
              </mc:Choice>
              <mc:Fallback>
                <p:oleObj name="Equation" r:id="rId5" imgW="2324100" imgH="2921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7352" y="3881438"/>
                        <a:ext cx="2324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644590" y="3581400"/>
          <a:ext cx="1193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7" imgW="1193760" imgH="825480" progId="Equation.DSMT4">
                  <p:embed/>
                </p:oleObj>
              </mc:Choice>
              <mc:Fallback>
                <p:oleObj name="Equation" r:id="rId7" imgW="119376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4590" y="3581400"/>
                        <a:ext cx="1193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645948" y="3511026"/>
          <a:ext cx="3810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9" imgW="380880" imgH="1028520" progId="Equation.DSMT4">
                  <p:embed/>
                </p:oleObj>
              </mc:Choice>
              <mc:Fallback>
                <p:oleObj name="Equation" r:id="rId9" imgW="380880" imgH="10285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5948" y="3511026"/>
                        <a:ext cx="3810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364</Words>
  <Application>Microsoft Office PowerPoint</Application>
  <PresentationFormat>On-screen Show (4:3)</PresentationFormat>
  <Paragraphs>125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Courier New</vt:lpstr>
      <vt:lpstr>Office Theme</vt:lpstr>
      <vt:lpstr>Equation</vt:lpstr>
      <vt:lpstr>Section 3.5</vt:lpstr>
      <vt:lpstr>Objectives</vt:lpstr>
      <vt:lpstr>Subtraction with Fractions </vt:lpstr>
      <vt:lpstr>Example 1</vt:lpstr>
      <vt:lpstr>Example 2</vt:lpstr>
      <vt:lpstr>Example 3</vt:lpstr>
      <vt:lpstr>Example 4</vt:lpstr>
      <vt:lpstr>Subtraction with Fractions </vt:lpstr>
      <vt:lpstr>Example 5</vt:lpstr>
      <vt:lpstr>Example 5 (cont.)</vt:lpstr>
      <vt:lpstr>Example 6</vt:lpstr>
      <vt:lpstr>Example 6 (cont.)</vt:lpstr>
      <vt:lpstr>Example 6 (cont.)</vt:lpstr>
      <vt:lpstr>Example 7</vt:lpstr>
      <vt:lpstr>Example 7 (cont.)</vt:lpstr>
      <vt:lpstr>Example 7 (cont.)</vt:lpstr>
      <vt:lpstr>Example 8</vt:lpstr>
      <vt:lpstr>Completion Example 9</vt:lpstr>
      <vt:lpstr>Completion Example 10</vt:lpstr>
      <vt:lpstr>Completion Example 10 (cont.)</vt:lpstr>
      <vt:lpstr>Example 11</vt:lpstr>
      <vt:lpstr>Example 12</vt:lpstr>
      <vt:lpstr>Example 12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71</cp:revision>
  <dcterms:created xsi:type="dcterms:W3CDTF">2013-04-26T14:43:13Z</dcterms:created>
  <dcterms:modified xsi:type="dcterms:W3CDTF">2016-10-03T15:19:09Z</dcterms:modified>
</cp:coreProperties>
</file>