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image" Target="../media/image109.wmf"/><Relationship Id="rId18" Type="http://schemas.openxmlformats.org/officeDocument/2006/relationships/image" Target="../media/image114.wmf"/><Relationship Id="rId3" Type="http://schemas.openxmlformats.org/officeDocument/2006/relationships/image" Target="../media/image99.wmf"/><Relationship Id="rId21" Type="http://schemas.openxmlformats.org/officeDocument/2006/relationships/image" Target="../media/image117.wmf"/><Relationship Id="rId7" Type="http://schemas.openxmlformats.org/officeDocument/2006/relationships/image" Target="../media/image103.wmf"/><Relationship Id="rId12" Type="http://schemas.openxmlformats.org/officeDocument/2006/relationships/image" Target="../media/image108.wmf"/><Relationship Id="rId17" Type="http://schemas.openxmlformats.org/officeDocument/2006/relationships/image" Target="../media/image113.wmf"/><Relationship Id="rId2" Type="http://schemas.openxmlformats.org/officeDocument/2006/relationships/image" Target="../media/image98.wmf"/><Relationship Id="rId16" Type="http://schemas.openxmlformats.org/officeDocument/2006/relationships/image" Target="../media/image112.wmf"/><Relationship Id="rId20" Type="http://schemas.openxmlformats.org/officeDocument/2006/relationships/image" Target="../media/image116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07.wmf"/><Relationship Id="rId5" Type="http://schemas.openxmlformats.org/officeDocument/2006/relationships/image" Target="../media/image101.wmf"/><Relationship Id="rId15" Type="http://schemas.openxmlformats.org/officeDocument/2006/relationships/image" Target="../media/image111.wmf"/><Relationship Id="rId10" Type="http://schemas.openxmlformats.org/officeDocument/2006/relationships/image" Target="../media/image106.wmf"/><Relationship Id="rId19" Type="http://schemas.openxmlformats.org/officeDocument/2006/relationships/image" Target="../media/image115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Relationship Id="rId14" Type="http://schemas.openxmlformats.org/officeDocument/2006/relationships/image" Target="../media/image11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11" Type="http://schemas.openxmlformats.org/officeDocument/2006/relationships/image" Target="../media/image128.wmf"/><Relationship Id="rId5" Type="http://schemas.openxmlformats.org/officeDocument/2006/relationships/image" Target="../media/image122.wmf"/><Relationship Id="rId10" Type="http://schemas.openxmlformats.org/officeDocument/2006/relationships/image" Target="../media/image127.wmf"/><Relationship Id="rId4" Type="http://schemas.openxmlformats.org/officeDocument/2006/relationships/image" Target="../media/image121.wmf"/><Relationship Id="rId9" Type="http://schemas.openxmlformats.org/officeDocument/2006/relationships/image" Target="../media/image12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13" Type="http://schemas.openxmlformats.org/officeDocument/2006/relationships/image" Target="../media/image142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12" Type="http://schemas.openxmlformats.org/officeDocument/2006/relationships/image" Target="../media/image141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11" Type="http://schemas.openxmlformats.org/officeDocument/2006/relationships/image" Target="../media/image140.wmf"/><Relationship Id="rId5" Type="http://schemas.openxmlformats.org/officeDocument/2006/relationships/image" Target="../media/image134.wmf"/><Relationship Id="rId10" Type="http://schemas.openxmlformats.org/officeDocument/2006/relationships/image" Target="../media/image139.wmf"/><Relationship Id="rId4" Type="http://schemas.openxmlformats.org/officeDocument/2006/relationships/image" Target="../media/image133.wmf"/><Relationship Id="rId9" Type="http://schemas.openxmlformats.org/officeDocument/2006/relationships/image" Target="../media/image138.wmf"/><Relationship Id="rId14" Type="http://schemas.openxmlformats.org/officeDocument/2006/relationships/image" Target="../media/image14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image" Target="../media/image156.wmf"/><Relationship Id="rId3" Type="http://schemas.openxmlformats.org/officeDocument/2006/relationships/image" Target="../media/image146.wmf"/><Relationship Id="rId7" Type="http://schemas.openxmlformats.org/officeDocument/2006/relationships/image" Target="../media/image150.wmf"/><Relationship Id="rId12" Type="http://schemas.openxmlformats.org/officeDocument/2006/relationships/image" Target="../media/image155.wmf"/><Relationship Id="rId2" Type="http://schemas.openxmlformats.org/officeDocument/2006/relationships/image" Target="../media/image145.wmf"/><Relationship Id="rId1" Type="http://schemas.openxmlformats.org/officeDocument/2006/relationships/image" Target="../media/image144.wmf"/><Relationship Id="rId6" Type="http://schemas.openxmlformats.org/officeDocument/2006/relationships/image" Target="../media/image149.wmf"/><Relationship Id="rId11" Type="http://schemas.openxmlformats.org/officeDocument/2006/relationships/image" Target="../media/image154.wmf"/><Relationship Id="rId5" Type="http://schemas.openxmlformats.org/officeDocument/2006/relationships/image" Target="../media/image148.wmf"/><Relationship Id="rId10" Type="http://schemas.openxmlformats.org/officeDocument/2006/relationships/image" Target="../media/image153.wmf"/><Relationship Id="rId4" Type="http://schemas.openxmlformats.org/officeDocument/2006/relationships/image" Target="../media/image147.wmf"/><Relationship Id="rId9" Type="http://schemas.openxmlformats.org/officeDocument/2006/relationships/image" Target="../media/image15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8.wmf"/><Relationship Id="rId1" Type="http://schemas.openxmlformats.org/officeDocument/2006/relationships/image" Target="../media/image15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6.wmf"/><Relationship Id="rId13" Type="http://schemas.openxmlformats.org/officeDocument/2006/relationships/image" Target="../media/image171.wmf"/><Relationship Id="rId18" Type="http://schemas.openxmlformats.org/officeDocument/2006/relationships/image" Target="../media/image176.wmf"/><Relationship Id="rId3" Type="http://schemas.openxmlformats.org/officeDocument/2006/relationships/image" Target="../media/image161.wmf"/><Relationship Id="rId7" Type="http://schemas.openxmlformats.org/officeDocument/2006/relationships/image" Target="../media/image165.wmf"/><Relationship Id="rId12" Type="http://schemas.openxmlformats.org/officeDocument/2006/relationships/image" Target="../media/image170.wmf"/><Relationship Id="rId17" Type="http://schemas.openxmlformats.org/officeDocument/2006/relationships/image" Target="../media/image175.wmf"/><Relationship Id="rId2" Type="http://schemas.openxmlformats.org/officeDocument/2006/relationships/image" Target="../media/image160.wmf"/><Relationship Id="rId16" Type="http://schemas.openxmlformats.org/officeDocument/2006/relationships/image" Target="../media/image174.wmf"/><Relationship Id="rId1" Type="http://schemas.openxmlformats.org/officeDocument/2006/relationships/image" Target="../media/image159.wmf"/><Relationship Id="rId6" Type="http://schemas.openxmlformats.org/officeDocument/2006/relationships/image" Target="../media/image164.wmf"/><Relationship Id="rId11" Type="http://schemas.openxmlformats.org/officeDocument/2006/relationships/image" Target="../media/image169.wmf"/><Relationship Id="rId5" Type="http://schemas.openxmlformats.org/officeDocument/2006/relationships/image" Target="../media/image163.wmf"/><Relationship Id="rId15" Type="http://schemas.openxmlformats.org/officeDocument/2006/relationships/image" Target="../media/image173.wmf"/><Relationship Id="rId10" Type="http://schemas.openxmlformats.org/officeDocument/2006/relationships/image" Target="../media/image168.wmf"/><Relationship Id="rId4" Type="http://schemas.openxmlformats.org/officeDocument/2006/relationships/image" Target="../media/image162.wmf"/><Relationship Id="rId9" Type="http://schemas.openxmlformats.org/officeDocument/2006/relationships/image" Target="../media/image167.wmf"/><Relationship Id="rId14" Type="http://schemas.openxmlformats.org/officeDocument/2006/relationships/image" Target="../media/image17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9.wmf"/><Relationship Id="rId2" Type="http://schemas.openxmlformats.org/officeDocument/2006/relationships/image" Target="../media/image178.wmf"/><Relationship Id="rId1" Type="http://schemas.openxmlformats.org/officeDocument/2006/relationships/image" Target="../media/image177.wmf"/><Relationship Id="rId4" Type="http://schemas.openxmlformats.org/officeDocument/2006/relationships/image" Target="../media/image18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50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5" Type="http://schemas.openxmlformats.org/officeDocument/2006/relationships/image" Target="../media/image5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Relationship Id="rId1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54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B447D-9040-4E38-8172-6C1C637B5163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FF400-5DAC-4834-BFEA-CD36FA5842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87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5.wmf"/><Relationship Id="rId26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8.bin"/><Relationship Id="rId25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oleObject" Target="../embeddings/oleObject5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48.wmf"/><Relationship Id="rId32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28" Type="http://schemas.openxmlformats.org/officeDocument/2006/relationships/image" Target="../media/image50.wmf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9.bin"/><Relationship Id="rId31" Type="http://schemas.openxmlformats.org/officeDocument/2006/relationships/oleObject" Target="../embeddings/oleObject55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3.wmf"/><Relationship Id="rId22" Type="http://schemas.openxmlformats.org/officeDocument/2006/relationships/image" Target="../media/image47.wmf"/><Relationship Id="rId27" Type="http://schemas.openxmlformats.org/officeDocument/2006/relationships/oleObject" Target="../embeddings/oleObject53.bin"/><Relationship Id="rId30" Type="http://schemas.openxmlformats.org/officeDocument/2006/relationships/image" Target="../media/image5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4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82.wmf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4.bin"/><Relationship Id="rId25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29" Type="http://schemas.openxmlformats.org/officeDocument/2006/relationships/oleObject" Target="../embeddings/oleObject100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1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23" Type="http://schemas.openxmlformats.org/officeDocument/2006/relationships/oleObject" Target="../embeddings/oleObject97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5.bin"/><Relationship Id="rId31" Type="http://schemas.openxmlformats.org/officeDocument/2006/relationships/oleObject" Target="../embeddings/oleObject101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9.bin"/><Relationship Id="rId30" Type="http://schemas.openxmlformats.org/officeDocument/2006/relationships/image" Target="../media/image96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04.wmf"/><Relationship Id="rId26" Type="http://schemas.openxmlformats.org/officeDocument/2006/relationships/image" Target="../media/image108.wmf"/><Relationship Id="rId39" Type="http://schemas.openxmlformats.org/officeDocument/2006/relationships/oleObject" Target="../embeddings/oleObject120.bin"/><Relationship Id="rId21" Type="http://schemas.openxmlformats.org/officeDocument/2006/relationships/oleObject" Target="../embeddings/oleObject111.bin"/><Relationship Id="rId34" Type="http://schemas.openxmlformats.org/officeDocument/2006/relationships/image" Target="../media/image112.wmf"/><Relationship Id="rId42" Type="http://schemas.openxmlformats.org/officeDocument/2006/relationships/image" Target="../media/image116.wmf"/><Relationship Id="rId7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15.bin"/><Relationship Id="rId41" Type="http://schemas.openxmlformats.org/officeDocument/2006/relationships/oleObject" Target="../embeddings/oleObject121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107.wmf"/><Relationship Id="rId32" Type="http://schemas.openxmlformats.org/officeDocument/2006/relationships/image" Target="../media/image111.wmf"/><Relationship Id="rId37" Type="http://schemas.openxmlformats.org/officeDocument/2006/relationships/oleObject" Target="../embeddings/oleObject119.bin"/><Relationship Id="rId40" Type="http://schemas.openxmlformats.org/officeDocument/2006/relationships/image" Target="../media/image115.wmf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28" Type="http://schemas.openxmlformats.org/officeDocument/2006/relationships/image" Target="../media/image109.wmf"/><Relationship Id="rId36" Type="http://schemas.openxmlformats.org/officeDocument/2006/relationships/image" Target="../media/image113.wmf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10.bin"/><Relationship Id="rId31" Type="http://schemas.openxmlformats.org/officeDocument/2006/relationships/oleObject" Target="../embeddings/oleObject116.bin"/><Relationship Id="rId44" Type="http://schemas.openxmlformats.org/officeDocument/2006/relationships/image" Target="../media/image117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2.wmf"/><Relationship Id="rId22" Type="http://schemas.openxmlformats.org/officeDocument/2006/relationships/image" Target="../media/image106.wmf"/><Relationship Id="rId27" Type="http://schemas.openxmlformats.org/officeDocument/2006/relationships/oleObject" Target="../embeddings/oleObject114.bin"/><Relationship Id="rId30" Type="http://schemas.openxmlformats.org/officeDocument/2006/relationships/image" Target="../media/image110.wmf"/><Relationship Id="rId35" Type="http://schemas.openxmlformats.org/officeDocument/2006/relationships/oleObject" Target="../embeddings/oleObject118.bin"/><Relationship Id="rId43" Type="http://schemas.openxmlformats.org/officeDocument/2006/relationships/oleObject" Target="../embeddings/oleObject122.bin"/><Relationship Id="rId8" Type="http://schemas.openxmlformats.org/officeDocument/2006/relationships/image" Target="../media/image99.wmf"/><Relationship Id="rId3" Type="http://schemas.openxmlformats.org/officeDocument/2006/relationships/oleObject" Target="../embeddings/oleObject102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33" Type="http://schemas.openxmlformats.org/officeDocument/2006/relationships/oleObject" Target="../embeddings/oleObject117.bin"/><Relationship Id="rId38" Type="http://schemas.openxmlformats.org/officeDocument/2006/relationships/image" Target="../media/image11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25.wmf"/><Relationship Id="rId26" Type="http://schemas.openxmlformats.org/officeDocument/2006/relationships/image" Target="../media/image129.wmf"/><Relationship Id="rId3" Type="http://schemas.openxmlformats.org/officeDocument/2006/relationships/oleObject" Target="../embeddings/oleObject123.bin"/><Relationship Id="rId21" Type="http://schemas.openxmlformats.org/officeDocument/2006/relationships/oleObject" Target="../embeddings/oleObject132.bin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22.wmf"/><Relationship Id="rId17" Type="http://schemas.openxmlformats.org/officeDocument/2006/relationships/oleObject" Target="../embeddings/oleObject130.bin"/><Relationship Id="rId25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4.wmf"/><Relationship Id="rId20" Type="http://schemas.openxmlformats.org/officeDocument/2006/relationships/image" Target="../media/image126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27.bin"/><Relationship Id="rId24" Type="http://schemas.openxmlformats.org/officeDocument/2006/relationships/image" Target="../media/image128.wmf"/><Relationship Id="rId5" Type="http://schemas.openxmlformats.org/officeDocument/2006/relationships/oleObject" Target="../embeddings/oleObject124.bin"/><Relationship Id="rId15" Type="http://schemas.openxmlformats.org/officeDocument/2006/relationships/oleObject" Target="../embeddings/oleObject129.bin"/><Relationship Id="rId23" Type="http://schemas.openxmlformats.org/officeDocument/2006/relationships/oleObject" Target="../embeddings/oleObject133.bin"/><Relationship Id="rId10" Type="http://schemas.openxmlformats.org/officeDocument/2006/relationships/image" Target="../media/image121.wmf"/><Relationship Id="rId19" Type="http://schemas.openxmlformats.org/officeDocument/2006/relationships/oleObject" Target="../embeddings/oleObject131.bin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3.wmf"/><Relationship Id="rId22" Type="http://schemas.openxmlformats.org/officeDocument/2006/relationships/image" Target="../media/image1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40.bin"/><Relationship Id="rId18" Type="http://schemas.openxmlformats.org/officeDocument/2006/relationships/image" Target="../media/image137.wmf"/><Relationship Id="rId26" Type="http://schemas.openxmlformats.org/officeDocument/2006/relationships/image" Target="../media/image141.wmf"/><Relationship Id="rId3" Type="http://schemas.openxmlformats.org/officeDocument/2006/relationships/oleObject" Target="../embeddings/oleObject135.bin"/><Relationship Id="rId21" Type="http://schemas.openxmlformats.org/officeDocument/2006/relationships/oleObject" Target="../embeddings/oleObject144.bin"/><Relationship Id="rId7" Type="http://schemas.openxmlformats.org/officeDocument/2006/relationships/oleObject" Target="../embeddings/oleObject137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42.bin"/><Relationship Id="rId25" Type="http://schemas.openxmlformats.org/officeDocument/2006/relationships/oleObject" Target="../embeddings/oleObject1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20" Type="http://schemas.openxmlformats.org/officeDocument/2006/relationships/image" Target="../media/image138.wmf"/><Relationship Id="rId29" Type="http://schemas.openxmlformats.org/officeDocument/2006/relationships/oleObject" Target="../embeddings/oleObject148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9.bin"/><Relationship Id="rId24" Type="http://schemas.openxmlformats.org/officeDocument/2006/relationships/image" Target="../media/image140.wmf"/><Relationship Id="rId5" Type="http://schemas.openxmlformats.org/officeDocument/2006/relationships/oleObject" Target="../embeddings/oleObject136.bin"/><Relationship Id="rId15" Type="http://schemas.openxmlformats.org/officeDocument/2006/relationships/oleObject" Target="../embeddings/oleObject141.bin"/><Relationship Id="rId23" Type="http://schemas.openxmlformats.org/officeDocument/2006/relationships/oleObject" Target="../embeddings/oleObject145.bin"/><Relationship Id="rId28" Type="http://schemas.openxmlformats.org/officeDocument/2006/relationships/image" Target="../media/image142.wmf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43.bin"/><Relationship Id="rId31" Type="http://schemas.openxmlformats.org/officeDocument/2006/relationships/image" Target="../media/image143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8.bin"/><Relationship Id="rId14" Type="http://schemas.openxmlformats.org/officeDocument/2006/relationships/image" Target="../media/image135.wmf"/><Relationship Id="rId22" Type="http://schemas.openxmlformats.org/officeDocument/2006/relationships/image" Target="../media/image139.wmf"/><Relationship Id="rId27" Type="http://schemas.openxmlformats.org/officeDocument/2006/relationships/oleObject" Target="../embeddings/oleObject147.bin"/><Relationship Id="rId30" Type="http://schemas.openxmlformats.org/officeDocument/2006/relationships/oleObject" Target="../embeddings/oleObject1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13" Type="http://schemas.openxmlformats.org/officeDocument/2006/relationships/oleObject" Target="../embeddings/oleObject155.bin"/><Relationship Id="rId18" Type="http://schemas.openxmlformats.org/officeDocument/2006/relationships/image" Target="../media/image151.wmf"/><Relationship Id="rId26" Type="http://schemas.openxmlformats.org/officeDocument/2006/relationships/image" Target="../media/image155.wmf"/><Relationship Id="rId3" Type="http://schemas.openxmlformats.org/officeDocument/2006/relationships/oleObject" Target="../embeddings/oleObject150.bin"/><Relationship Id="rId21" Type="http://schemas.openxmlformats.org/officeDocument/2006/relationships/oleObject" Target="../embeddings/oleObject159.bin"/><Relationship Id="rId7" Type="http://schemas.openxmlformats.org/officeDocument/2006/relationships/oleObject" Target="../embeddings/oleObject152.bin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157.bin"/><Relationship Id="rId25" Type="http://schemas.openxmlformats.org/officeDocument/2006/relationships/oleObject" Target="../embeddings/oleObject1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54.bin"/><Relationship Id="rId24" Type="http://schemas.openxmlformats.org/officeDocument/2006/relationships/image" Target="../media/image154.wmf"/><Relationship Id="rId5" Type="http://schemas.openxmlformats.org/officeDocument/2006/relationships/oleObject" Target="../embeddings/oleObject151.bin"/><Relationship Id="rId15" Type="http://schemas.openxmlformats.org/officeDocument/2006/relationships/oleObject" Target="../embeddings/oleObject156.bin"/><Relationship Id="rId23" Type="http://schemas.openxmlformats.org/officeDocument/2006/relationships/oleObject" Target="../embeddings/oleObject160.bin"/><Relationship Id="rId28" Type="http://schemas.openxmlformats.org/officeDocument/2006/relationships/image" Target="../media/image156.wmf"/><Relationship Id="rId10" Type="http://schemas.openxmlformats.org/officeDocument/2006/relationships/image" Target="../media/image147.wmf"/><Relationship Id="rId19" Type="http://schemas.openxmlformats.org/officeDocument/2006/relationships/oleObject" Target="../embeddings/oleObject158.bin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53.bin"/><Relationship Id="rId14" Type="http://schemas.openxmlformats.org/officeDocument/2006/relationships/image" Target="../media/image149.wmf"/><Relationship Id="rId22" Type="http://schemas.openxmlformats.org/officeDocument/2006/relationships/image" Target="../media/image153.wmf"/><Relationship Id="rId27" Type="http://schemas.openxmlformats.org/officeDocument/2006/relationships/oleObject" Target="../embeddings/oleObject16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58.wmf"/><Relationship Id="rId5" Type="http://schemas.openxmlformats.org/officeDocument/2006/relationships/oleObject" Target="../embeddings/oleObject164.bin"/><Relationship Id="rId4" Type="http://schemas.openxmlformats.org/officeDocument/2006/relationships/image" Target="../media/image157.wmf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0.bin"/><Relationship Id="rId18" Type="http://schemas.openxmlformats.org/officeDocument/2006/relationships/image" Target="../media/image166.wmf"/><Relationship Id="rId26" Type="http://schemas.openxmlformats.org/officeDocument/2006/relationships/image" Target="../media/image170.wmf"/><Relationship Id="rId21" Type="http://schemas.openxmlformats.org/officeDocument/2006/relationships/oleObject" Target="../embeddings/oleObject174.bin"/><Relationship Id="rId34" Type="http://schemas.openxmlformats.org/officeDocument/2006/relationships/image" Target="../media/image174.wmf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63.wmf"/><Relationship Id="rId17" Type="http://schemas.openxmlformats.org/officeDocument/2006/relationships/oleObject" Target="../embeddings/oleObject172.bin"/><Relationship Id="rId25" Type="http://schemas.openxmlformats.org/officeDocument/2006/relationships/oleObject" Target="../embeddings/oleObject176.bin"/><Relationship Id="rId33" Type="http://schemas.openxmlformats.org/officeDocument/2006/relationships/oleObject" Target="../embeddings/oleObject180.bin"/><Relationship Id="rId38" Type="http://schemas.openxmlformats.org/officeDocument/2006/relationships/image" Target="../media/image1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5.wmf"/><Relationship Id="rId20" Type="http://schemas.openxmlformats.org/officeDocument/2006/relationships/image" Target="../media/image167.wmf"/><Relationship Id="rId29" Type="http://schemas.openxmlformats.org/officeDocument/2006/relationships/oleObject" Target="../embeddings/oleObject178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60.wmf"/><Relationship Id="rId11" Type="http://schemas.openxmlformats.org/officeDocument/2006/relationships/oleObject" Target="../embeddings/oleObject169.bin"/><Relationship Id="rId24" Type="http://schemas.openxmlformats.org/officeDocument/2006/relationships/image" Target="../media/image169.wmf"/><Relationship Id="rId32" Type="http://schemas.openxmlformats.org/officeDocument/2006/relationships/image" Target="../media/image173.wmf"/><Relationship Id="rId37" Type="http://schemas.openxmlformats.org/officeDocument/2006/relationships/oleObject" Target="../embeddings/oleObject182.bin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23" Type="http://schemas.openxmlformats.org/officeDocument/2006/relationships/oleObject" Target="../embeddings/oleObject175.bin"/><Relationship Id="rId28" Type="http://schemas.openxmlformats.org/officeDocument/2006/relationships/image" Target="../media/image171.wmf"/><Relationship Id="rId36" Type="http://schemas.openxmlformats.org/officeDocument/2006/relationships/image" Target="../media/image175.wmf"/><Relationship Id="rId10" Type="http://schemas.openxmlformats.org/officeDocument/2006/relationships/image" Target="../media/image162.wmf"/><Relationship Id="rId19" Type="http://schemas.openxmlformats.org/officeDocument/2006/relationships/oleObject" Target="../embeddings/oleObject173.bin"/><Relationship Id="rId31" Type="http://schemas.openxmlformats.org/officeDocument/2006/relationships/oleObject" Target="../embeddings/oleObject179.bin"/><Relationship Id="rId4" Type="http://schemas.openxmlformats.org/officeDocument/2006/relationships/image" Target="../media/image159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64.wmf"/><Relationship Id="rId22" Type="http://schemas.openxmlformats.org/officeDocument/2006/relationships/image" Target="../media/image168.wmf"/><Relationship Id="rId27" Type="http://schemas.openxmlformats.org/officeDocument/2006/relationships/oleObject" Target="../embeddings/oleObject177.bin"/><Relationship Id="rId30" Type="http://schemas.openxmlformats.org/officeDocument/2006/relationships/image" Target="../media/image172.wmf"/><Relationship Id="rId35" Type="http://schemas.openxmlformats.org/officeDocument/2006/relationships/oleObject" Target="../embeddings/oleObject181.bin"/><Relationship Id="rId8" Type="http://schemas.openxmlformats.org/officeDocument/2006/relationships/image" Target="../media/image161.wmf"/><Relationship Id="rId3" Type="http://schemas.openxmlformats.org/officeDocument/2006/relationships/oleObject" Target="../embeddings/oleObject165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3" Type="http://schemas.openxmlformats.org/officeDocument/2006/relationships/oleObject" Target="../embeddings/oleObject183.bin"/><Relationship Id="rId7" Type="http://schemas.openxmlformats.org/officeDocument/2006/relationships/oleObject" Target="../embeddings/oleObject1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78.wmf"/><Relationship Id="rId5" Type="http://schemas.openxmlformats.org/officeDocument/2006/relationships/oleObject" Target="../embeddings/oleObject184.bin"/><Relationship Id="rId10" Type="http://schemas.openxmlformats.org/officeDocument/2006/relationships/image" Target="../media/image180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8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82.jpeg"/><Relationship Id="rId5" Type="http://schemas.openxmlformats.org/officeDocument/2006/relationships/image" Target="../media/image36.png"/><Relationship Id="rId4" Type="http://schemas.openxmlformats.org/officeDocument/2006/relationships/image" Target="../media/image18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8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8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the TI-84 Plus calculator to change a decimal to a fraction, follow the steps given below. </a:t>
            </a:r>
          </a:p>
          <a:p>
            <a:r>
              <a:rPr lang="en-US" b="1" dirty="0"/>
              <a:t>Step 1:  </a:t>
            </a:r>
            <a:r>
              <a:rPr lang="en-US" dirty="0"/>
              <a:t>Enter </a:t>
            </a:r>
            <a:r>
              <a:rPr lang="en-US" dirty="0">
                <a:solidFill>
                  <a:srgbClr val="0000FF"/>
                </a:solidFill>
              </a:rPr>
              <a:t>1.42</a:t>
            </a:r>
            <a:r>
              <a:rPr lang="en-US" dirty="0"/>
              <a:t>. </a:t>
            </a:r>
          </a:p>
          <a:p>
            <a:r>
              <a:rPr lang="en-US" b="1" dirty="0"/>
              <a:t>Step 2:  </a:t>
            </a:r>
            <a:r>
              <a:rPr lang="en-US" dirty="0"/>
              <a:t>Press                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Step 3</a:t>
            </a:r>
            <a:r>
              <a:rPr lang="en-US" dirty="0"/>
              <a:t>:  Press               . </a:t>
            </a:r>
          </a:p>
          <a:p>
            <a:r>
              <a:rPr lang="en-US" dirty="0"/>
              <a:t>To the right is the display after</a:t>
            </a:r>
          </a:p>
          <a:p>
            <a:pPr>
              <a:spcBef>
                <a:spcPts val="0"/>
              </a:spcBef>
            </a:pPr>
            <a:r>
              <a:rPr lang="en-US" dirty="0"/>
              <a:t>pressing enter.</a:t>
            </a:r>
          </a:p>
        </p:txBody>
      </p:sp>
      <p:pic>
        <p:nvPicPr>
          <p:cNvPr id="5" name="Picture 4" descr="MAT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5445" y="2737555"/>
            <a:ext cx="1168356" cy="571386"/>
          </a:xfrm>
          <a:prstGeom prst="rect">
            <a:avLst/>
          </a:prstGeom>
        </p:spPr>
      </p:pic>
      <p:pic>
        <p:nvPicPr>
          <p:cNvPr id="6" name="Picture 5" descr="eN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3440289"/>
            <a:ext cx="1066800" cy="517712"/>
          </a:xfrm>
          <a:prstGeom prst="rect">
            <a:avLst/>
          </a:prstGeom>
        </p:spPr>
      </p:pic>
      <p:pic>
        <p:nvPicPr>
          <p:cNvPr id="20275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2286000"/>
            <a:ext cx="3336925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from Fractions to Decimals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Changing from Fractions to Decimals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We have seen that fractions indicate parts of a whole and that fractions indicate division. To change a fraction to decimal form, we use the meaning that the numerator is to be divided by the denominator.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If the remainder is 0, the decimal is said to be 	</a:t>
            </a:r>
            <a:r>
              <a:rPr lang="en-US" b="1" dirty="0">
                <a:solidFill>
                  <a:srgbClr val="C00000"/>
                </a:solidFill>
              </a:rPr>
              <a:t>terminating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If the remainder is not 0, the decimal is said to be 	</a:t>
            </a:r>
            <a:r>
              <a:rPr lang="en-US" b="1" dirty="0">
                <a:solidFill>
                  <a:srgbClr val="C00000"/>
                </a:solidFill>
              </a:rPr>
              <a:t>non-terminating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H="1" flipV="1">
            <a:off x="2895600" y="205581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H="1" flipV="1">
            <a:off x="4648200" y="205581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577152" y="162749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162749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167952" y="162180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952" y="1621808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472752" y="19050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7" imgW="1091880" imgH="291960" progId="Equation.DSMT4">
                  <p:embed/>
                </p:oleObj>
              </mc:Choice>
              <mc:Fallback>
                <p:oleObj name="Equation" r:id="rId7" imgW="1091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19050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329752" y="509971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52" y="509971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142096" y="4523096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1" imgW="393480" imgH="406080" progId="Equation.DSMT4">
                  <p:embed/>
                </p:oleObj>
              </mc:Choice>
              <mc:Fallback>
                <p:oleObj name="Equation" r:id="rId11" imgW="3934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096" y="4523096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155744" y="40386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3" imgW="393480" imgH="291960" progId="Equation.DSMT4">
                  <p:embed/>
                </p:oleObj>
              </mc:Choice>
              <mc:Fallback>
                <p:oleObj name="Equation" r:id="rId13" imgW="393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40386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997656" y="34290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5" imgW="393480" imgH="406080" progId="Equation.DSMT4">
                  <p:embed/>
                </p:oleObj>
              </mc:Choice>
              <mc:Fallback>
                <p:oleObj name="Equation" r:id="rId15" imgW="3934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656" y="342900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003344" y="2971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344" y="29718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733800" y="2383808"/>
          <a:ext cx="49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9" imgW="495000" imgH="393480" progId="Equation.DSMT4">
                  <p:embed/>
                </p:oleObj>
              </mc:Choice>
              <mc:Fallback>
                <p:oleObj name="Equation" r:id="rId19" imgW="49500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383808"/>
                        <a:ext cx="49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423174" y="145761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21" imgW="1180800" imgH="901440" progId="Equation.DSMT4">
                  <p:embed/>
                </p:oleObj>
              </mc:Choice>
              <mc:Fallback>
                <p:oleObj name="Equation" r:id="rId21" imgW="118080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3174" y="145761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700632" y="149172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23" imgW="215640" imgH="291960" progId="Equation.DSMT4">
                  <p:embed/>
                </p:oleObj>
              </mc:Choice>
              <mc:Fallback>
                <p:oleObj name="Equation" r:id="rId23" imgW="2156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632" y="149172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896064" y="16764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25" imgW="101520" imgH="101520" progId="Equation.DSMT4">
                  <p:embed/>
                </p:oleObj>
              </mc:Choice>
              <mc:Fallback>
                <p:oleObj name="Equation" r:id="rId25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064" y="16764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3972264" y="150159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264" y="150159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4178454" y="1502484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29" imgW="203040" imgH="279360" progId="Equation.DSMT4">
                  <p:embed/>
                </p:oleObj>
              </mc:Choice>
              <mc:Fallback>
                <p:oleObj name="Equation" r:id="rId29" imgW="2030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454" y="1502484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4389422" y="150248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31" imgW="203040" imgH="291960" progId="Equation.DSMT4">
                  <p:embed/>
                </p:oleObj>
              </mc:Choice>
              <mc:Fallback>
                <p:oleObj name="Equation" r:id="rId31" imgW="203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22" y="150248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H="1" flipV="1">
            <a:off x="3048000" y="203010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H="1" flipV="1">
            <a:off x="4648200" y="203010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667802" y="1592424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802" y="1592424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208896" y="162749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896" y="162749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513696" y="19050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7" imgW="914400" imgH="291960" progId="Equation.DSMT4">
                  <p:embed/>
                </p:oleObj>
              </mc:Choice>
              <mc:Fallback>
                <p:oleObj name="Equation" r:id="rId7" imgW="91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696" y="19050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16104" y="4038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104" y="4038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155744" y="343696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1" imgW="380880" imgH="406080" progId="Equation.DSMT4">
                  <p:embed/>
                </p:oleObj>
              </mc:Choice>
              <mc:Fallback>
                <p:oleObj name="Equation" r:id="rId11" imgW="3808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343696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155744" y="2971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3" imgW="380880" imgH="291960" progId="Equation.DSMT4">
                  <p:embed/>
                </p:oleObj>
              </mc:Choice>
              <mc:Fallback>
                <p:oleObj name="Equation" r:id="rId13" imgW="380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744" y="29718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899848" y="2370160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5" imgW="469800" imgH="406080" progId="Equation.DSMT4">
                  <p:embed/>
                </p:oleObj>
              </mc:Choice>
              <mc:Fallback>
                <p:oleObj name="Equation" r:id="rId15" imgW="46980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9848" y="2370160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556000" y="1447800"/>
          <a:ext cx="1016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7" imgW="1015920" imgH="901440" progId="Equation.DSMT4">
                  <p:embed/>
                </p:oleObj>
              </mc:Choice>
              <mc:Fallback>
                <p:oleObj name="Equation" r:id="rId17" imgW="101592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447800"/>
                        <a:ext cx="1016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896064" y="149172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064" y="149172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077748" y="16764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21" imgW="101520" imgH="101520" progId="Equation.DSMT4">
                  <p:embed/>
                </p:oleObj>
              </mc:Choice>
              <mc:Fallback>
                <p:oleObj name="Equation" r:id="rId21" imgW="101520" imgH="1015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748" y="16764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158726" y="1491726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23" imgW="203040" imgH="279360" progId="Equation.DSMT4">
                  <p:embed/>
                </p:oleObj>
              </mc:Choice>
              <mc:Fallback>
                <p:oleObj name="Equation" r:id="rId23" imgW="203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726" y="1491726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4343400" y="150337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50337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H="1" flipV="1">
            <a:off x="3227696" y="225711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0800000" flipH="1" flipV="1">
            <a:off x="4648200" y="225711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895600" y="182889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828892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181600" y="186405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6405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472752" y="2155208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749160" imgH="291960" progId="Equation.DSMT4">
                  <p:embed/>
                </p:oleObj>
              </mc:Choice>
              <mc:Fallback>
                <p:oleObj name="Equation" r:id="rId7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2155208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311126" y="311722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126" y="311722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041582" y="2521274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507960" imgH="406080" progId="Equation.DSMT4">
                  <p:embed/>
                </p:oleObj>
              </mc:Choice>
              <mc:Fallback>
                <p:oleObj name="Equation" r:id="rId11" imgW="50796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582" y="2521274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733800" y="1676400"/>
          <a:ext cx="114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1143000" imgH="901440" progId="Equation.DSMT4">
                  <p:embed/>
                </p:oleObj>
              </mc:Choice>
              <mc:Fallback>
                <p:oleObj name="Equation" r:id="rId13" imgW="114300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76400"/>
                        <a:ext cx="1143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070874" y="174184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874" y="174184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2438400" y="141046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410465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54794" y="1265532"/>
            <a:ext cx="35796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922520" y="4458465"/>
            <a:ext cx="39319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1 each time. </a:t>
            </a:r>
          </a:p>
        </p:txBody>
      </p:sp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533400" y="5144265"/>
          <a:ext cx="309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5" imgW="3098800" imgH="838200" progId="Equation.DSMT4">
                  <p:embed/>
                </p:oleObj>
              </mc:Choice>
              <mc:Fallback>
                <p:oleObj name="Equation" r:id="rId5" imgW="30988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44265"/>
                        <a:ext cx="309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657600" y="5328201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three dots mean “and so on” or to continue without stopping.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451874" y="14370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405953" y="483787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H="1" flipV="1">
            <a:off x="2743201" y="1840369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204648" y="46618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7" imgW="190440" imgH="279360" progId="Equation.DSMT4">
                  <p:embed/>
                </p:oleObj>
              </mc:Choice>
              <mc:Fallback>
                <p:oleObj name="Equation" r:id="rId7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648" y="46618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989696" y="412276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9" imgW="393480" imgH="406080" progId="Equation.DSMT4">
                  <p:embed/>
                </p:oleObj>
              </mc:Choice>
              <mc:Fallback>
                <p:oleObj name="Equation" r:id="rId9" imgW="39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412276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984008" y="369854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1" imgW="368280" imgH="291960" progId="Equation.DSMT4">
                  <p:embed/>
                </p:oleObj>
              </mc:Choice>
              <mc:Fallback>
                <p:oleObj name="Equation" r:id="rId11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008" y="369854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872552" y="31242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3" imgW="393480" imgH="406080" progId="Equation.DSMT4">
                  <p:embed/>
                </p:oleObj>
              </mc:Choice>
              <mc:Fallback>
                <p:oleObj name="Equation" r:id="rId13" imgW="3934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52" y="312420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894160" y="2694296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5" imgW="368280" imgH="291960" progId="Equation.DSMT4">
                  <p:embed/>
                </p:oleObj>
              </mc:Choice>
              <mc:Fallback>
                <p:oleObj name="Equation" r:id="rId15" imgW="368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60" y="2694296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581400" y="2133600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7" imgW="469800" imgH="406080" progId="Equation.DSMT4">
                  <p:embed/>
                </p:oleObj>
              </mc:Choice>
              <mc:Fallback>
                <p:oleObj name="Equation" r:id="rId17" imgW="46980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236604" y="1562100"/>
          <a:ext cx="1155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9" imgW="1155600" imgH="571320" progId="Equation.DSMT4">
                  <p:embed/>
                </p:oleObj>
              </mc:Choice>
              <mc:Fallback>
                <p:oleObj name="Equation" r:id="rId19" imgW="115560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604" y="1562100"/>
                        <a:ext cx="1155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3526716" y="1273884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21" imgW="469800" imgH="291960" progId="Equation.DSMT4">
                  <p:embed/>
                </p:oleObj>
              </mc:Choice>
              <mc:Fallback>
                <p:oleObj name="Equation" r:id="rId21" imgW="4698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716" y="1273884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4000500" y="127388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23" imgW="190440" imgH="291960" progId="Equation.DSMT4">
                  <p:embed/>
                </p:oleObj>
              </mc:Choice>
              <mc:Fallback>
                <p:oleObj name="Equation" r:id="rId23" imgW="190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27388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4195932" y="1274963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932" y="1274963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86370" name="Object 2"/>
          <p:cNvGraphicFramePr>
            <a:graphicFrameLocks noChangeAspect="1"/>
          </p:cNvGraphicFramePr>
          <p:nvPr/>
        </p:nvGraphicFramePr>
        <p:xfrm>
          <a:off x="2209800" y="142508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3" imgW="419100" imgH="838200" progId="Equation.DSMT4">
                  <p:embed/>
                </p:oleObj>
              </mc:Choice>
              <mc:Fallback>
                <p:oleObj name="Equation" r:id="rId3" imgW="4191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42508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2" name="Object 4"/>
          <p:cNvGraphicFramePr>
            <a:graphicFrameLocks noChangeAspect="1"/>
          </p:cNvGraphicFramePr>
          <p:nvPr/>
        </p:nvGraphicFramePr>
        <p:xfrm>
          <a:off x="533400" y="5041739"/>
          <a:ext cx="361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5" imgW="3619500" imgH="838200" progId="Equation.DSMT4">
                  <p:embed/>
                </p:oleObj>
              </mc:Choice>
              <mc:Fallback>
                <p:oleObj name="Equation" r:id="rId5" imgW="36195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41739"/>
                        <a:ext cx="361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0800000" flipH="1" flipV="1">
            <a:off x="2695838" y="1862947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318760" y="1261533"/>
            <a:ext cx="32918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4800600" y="1431455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4800600" y="526306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34000" y="5041739"/>
            <a:ext cx="329184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4 each time 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523096" y="51054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096" y="51054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343400" y="464820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9" imgW="380880" imgH="406080" progId="Equation.DSMT4">
                  <p:embed/>
                </p:oleObj>
              </mc:Choice>
              <mc:Fallback>
                <p:oleObj name="Equation" r:id="rId9" imgW="380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64820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343400" y="4267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1" imgW="393480" imgH="291960" progId="Equation.DSMT4">
                  <p:embed/>
                </p:oleObj>
              </mc:Choice>
              <mc:Fallback>
                <p:oleObj name="Equation" r:id="rId11" imgW="393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67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101152" y="3761096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3" imgW="380880" imgH="406080" progId="Equation.DSMT4">
                  <p:embed/>
                </p:oleObj>
              </mc:Choice>
              <mc:Fallback>
                <p:oleObj name="Equation" r:id="rId13" imgW="3808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3761096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101152" y="340739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5" imgW="393480" imgH="291960" progId="Equation.DSMT4">
                  <p:embed/>
                </p:oleObj>
              </mc:Choice>
              <mc:Fallback>
                <p:oleObj name="Equation" r:id="rId15" imgW="393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3407392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3913496" y="2922896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17" imgW="380880" imgH="406080" progId="Equation.DSMT4">
                  <p:embed/>
                </p:oleObj>
              </mc:Choice>
              <mc:Fallback>
                <p:oleObj name="Equation" r:id="rId17" imgW="3808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496" y="2922896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3741760" y="2541896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19" imgW="571320" imgH="380880" progId="Equation.DSMT4">
                  <p:embed/>
                </p:oleObj>
              </mc:Choice>
              <mc:Fallback>
                <p:oleObj name="Equation" r:id="rId19" imgW="57132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60" y="2541896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692856" y="2084696"/>
          <a:ext cx="546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21" imgW="545760" imgH="431640" progId="Equation.DSMT4">
                  <p:embed/>
                </p:oleObj>
              </mc:Choice>
              <mc:Fallback>
                <p:oleObj name="Equation" r:id="rId21" imgW="54576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2084696"/>
                        <a:ext cx="546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232674" y="1290468"/>
          <a:ext cx="1524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23" imgW="1523880" imgH="876240" progId="Equation.DSMT4">
                  <p:embed/>
                </p:oleObj>
              </mc:Choice>
              <mc:Fallback>
                <p:oleObj name="Equation" r:id="rId23" imgW="152388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674" y="1290468"/>
                        <a:ext cx="1524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722148" y="1307052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25" imgW="469800" imgH="291960" progId="Equation.DSMT4">
                  <p:embed/>
                </p:oleObj>
              </mc:Choice>
              <mc:Fallback>
                <p:oleObj name="Equation" r:id="rId25" imgW="4698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2148" y="1307052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4172474" y="130615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474" y="130615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4349226" y="131781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29" imgW="190440" imgH="291960" progId="Equation.DSMT4">
                  <p:embed/>
                </p:oleObj>
              </mc:Choice>
              <mc:Fallback>
                <p:oleObj name="Equation" r:id="rId29" imgW="1904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226" y="131781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4533900" y="131781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31" imgW="190440" imgH="291960" progId="Equation.DSMT4">
                  <p:embed/>
                </p:oleObj>
              </mc:Choice>
              <mc:Fallback>
                <p:oleObj name="Equation" r:id="rId31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131781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2057400" y="1322210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Equation" r:id="rId3" imgW="203112" imgH="622030" progId="Equation.DSMT4">
                  <p:embed/>
                </p:oleObj>
              </mc:Choice>
              <mc:Fallback>
                <p:oleObj name="Equation" r:id="rId3" imgW="203112" imgH="62203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22210"/>
                        <a:ext cx="20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0800000" flipH="1" flipV="1">
            <a:off x="2307608" y="1639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4114800" y="1375855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4114800" y="52820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0" y="1106310"/>
            <a:ext cx="33832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six digits will repeat in the same pattern without end.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8200" y="468771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remainder will repeat in sequence 1, 3, 2, 6, 4, 5, 1, and so on. Therefore, the digits in the quotient will also repeat in sequence. </a:t>
            </a:r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/>
        </p:nvGraphicFramePr>
        <p:xfrm>
          <a:off x="528638" y="5373510"/>
          <a:ext cx="414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Equation" r:id="rId5" imgW="4140200" imgH="622300" progId="Equation.DSMT4">
                  <p:embed/>
                </p:oleObj>
              </mc:Choice>
              <mc:Fallback>
                <p:oleObj name="Equation" r:id="rId5" imgW="4140200" imgH="622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5373510"/>
                        <a:ext cx="4140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886200" y="51816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7" imgW="152280" imgH="215640" progId="Equation.DSMT4">
                  <p:embed/>
                </p:oleObj>
              </mc:Choice>
              <mc:Fallback>
                <p:oleObj name="Equation" r:id="rId7" imgW="1522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1816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720152" y="4863152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9" imgW="291960" imgH="304560" progId="Equation.DSMT4">
                  <p:embed/>
                </p:oleObj>
              </mc:Choice>
              <mc:Fallback>
                <p:oleObj name="Equation" r:id="rId9" imgW="2919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4863152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725840" y="4599296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8" name="Equation" r:id="rId11" imgW="291960" imgH="228600" progId="Equation.DSMT4">
                  <p:embed/>
                </p:oleObj>
              </mc:Choice>
              <mc:Fallback>
                <p:oleObj name="Equation" r:id="rId11" imgW="29196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840" y="4599296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671248" y="4253552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9" name="Equation" r:id="rId13" imgW="279360" imgH="304560" progId="Equation.DSMT4">
                  <p:embed/>
                </p:oleObj>
              </mc:Choice>
              <mc:Fallback>
                <p:oleObj name="Equation" r:id="rId13" imgW="2793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4253552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657600" y="3989696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0" name="Equation" r:id="rId15" imgW="291960" imgH="228600" progId="Equation.DSMT4">
                  <p:embed/>
                </p:oleObj>
              </mc:Choice>
              <mc:Fallback>
                <p:oleObj name="Equation" r:id="rId15" imgW="29196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89696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567752" y="3630304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17" imgW="291960" imgH="304560" progId="Equation.DSMT4">
                  <p:embed/>
                </p:oleObj>
              </mc:Choice>
              <mc:Fallback>
                <p:oleObj name="Equation" r:id="rId17" imgW="2919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630304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3567752" y="3393744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19" imgW="291960" imgH="228600" progId="Equation.DSMT4">
                  <p:embed/>
                </p:oleObj>
              </mc:Choice>
              <mc:Fallback>
                <p:oleObj name="Equation" r:id="rId19" imgW="29196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752" y="3393744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3456296" y="3034352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21" imgW="291960" imgH="304560" progId="Equation.DSMT4">
                  <p:embed/>
                </p:oleObj>
              </mc:Choice>
              <mc:Fallback>
                <p:oleObj name="Equation" r:id="rId21" imgW="29196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3034352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3325504" y="2770496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23" imgW="291960" imgH="228600" progId="Equation.DSMT4">
                  <p:embed/>
                </p:oleObj>
              </mc:Choice>
              <mc:Fallback>
                <p:oleObj name="Equation" r:id="rId23" imgW="29196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504" y="2770496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222008" y="2411104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25" imgW="291960" imgH="304560" progId="Equation.DSMT4">
                  <p:embed/>
                </p:oleObj>
              </mc:Choice>
              <mc:Fallback>
                <p:oleObj name="Equation" r:id="rId25" imgW="29196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008" y="2411104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3222008" y="2174544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27" imgW="291960" imgH="228600" progId="Equation.DSMT4">
                  <p:embed/>
                </p:oleObj>
              </mc:Choice>
              <mc:Fallback>
                <p:oleObj name="Equation" r:id="rId27" imgW="29196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008" y="2174544"/>
                        <a:ext cx="292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3137848" y="1801504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29" imgW="291960" imgH="304560" progId="Equation.DSMT4">
                  <p:embed/>
                </p:oleObj>
              </mc:Choice>
              <mc:Fallback>
                <p:oleObj name="Equation" r:id="rId29" imgW="2919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1801504"/>
                        <a:ext cx="292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2882900" y="1254456"/>
          <a:ext cx="1231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8" name="Equation" r:id="rId31" imgW="1231560" imgH="622080" progId="Equation.DSMT4">
                  <p:embed/>
                </p:oleObj>
              </mc:Choice>
              <mc:Fallback>
                <p:oleObj name="Equation" r:id="rId31" imgW="1231560" imgH="622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1254456"/>
                        <a:ext cx="1231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3091032" y="1219200"/>
          <a:ext cx="355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33" imgW="355320" imgH="266400" progId="Equation.DSMT4">
                  <p:embed/>
                </p:oleObj>
              </mc:Choice>
              <mc:Fallback>
                <p:oleObj name="Equation" r:id="rId33" imgW="355320" imgH="26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032" y="1219200"/>
                        <a:ext cx="355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3405696" y="1225026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Equation" r:id="rId35" imgW="177480" imgH="266400" progId="Equation.DSMT4">
                  <p:embed/>
                </p:oleObj>
              </mc:Choice>
              <mc:Fallback>
                <p:oleObj name="Equation" r:id="rId35" imgW="177480" imgH="26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696" y="1225026"/>
                        <a:ext cx="17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3558096" y="1219200"/>
          <a:ext cx="152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Equation" r:id="rId37" imgW="152280" imgH="266400" progId="Equation.DSMT4">
                  <p:embed/>
                </p:oleObj>
              </mc:Choice>
              <mc:Fallback>
                <p:oleObj name="Equation" r:id="rId37" imgW="152280" imgH="266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096" y="1219200"/>
                        <a:ext cx="1524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3687932" y="1219200"/>
          <a:ext cx="16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tion" r:id="rId39" imgW="164880" imgH="266400" progId="Equation.DSMT4">
                  <p:embed/>
                </p:oleObj>
              </mc:Choice>
              <mc:Fallback>
                <p:oleObj name="Equation" r:id="rId39" imgW="16488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932" y="1219200"/>
                        <a:ext cx="16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1" name="Object 23"/>
          <p:cNvGraphicFramePr>
            <a:graphicFrameLocks noChangeAspect="1"/>
          </p:cNvGraphicFramePr>
          <p:nvPr/>
        </p:nvGraphicFramePr>
        <p:xfrm>
          <a:off x="3810000" y="1229958"/>
          <a:ext cx="16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tion" r:id="rId41" imgW="164880" imgH="266400" progId="Equation.DSMT4">
                  <p:embed/>
                </p:oleObj>
              </mc:Choice>
              <mc:Fallback>
                <p:oleObj name="Equation" r:id="rId41" imgW="164880" imgH="2664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29958"/>
                        <a:ext cx="16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3938942" y="1229958"/>
          <a:ext cx="16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43" imgW="164880" imgH="266400" progId="Equation.DSMT4">
                  <p:embed/>
                </p:oleObj>
              </mc:Choice>
              <mc:Fallback>
                <p:oleObj name="Equation" r:id="rId43" imgW="164880" imgH="266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942" y="1229958"/>
                        <a:ext cx="16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H="1" flipV="1">
            <a:off x="2667000" y="2080925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209800" y="1676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3" imgW="419040" imgH="838080" progId="Equation.DSMT4">
                  <p:embed/>
                </p:oleObj>
              </mc:Choice>
              <mc:Fallback>
                <p:oleObj name="Equation" r:id="rId3" imgW="419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76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114800" y="4558352"/>
          <a:ext cx="39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558352"/>
                        <a:ext cx="39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114800" y="4079544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7" imgW="393480" imgH="291960" progId="Equation.DSMT4">
                  <p:embed/>
                </p:oleObj>
              </mc:Choice>
              <mc:Fallback>
                <p:oleObj name="Equation" r:id="rId7" imgW="393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79544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003344" y="3469944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9" imgW="380880" imgH="406080" progId="Equation.DSMT4">
                  <p:embed/>
                </p:oleObj>
              </mc:Choice>
              <mc:Fallback>
                <p:oleObj name="Equation" r:id="rId9" imgW="38088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344" y="3469944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989696" y="2999096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2999096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684896" y="2411104"/>
          <a:ext cx="50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13" imgW="507960" imgH="393480" progId="Equation.DSMT4">
                  <p:embed/>
                </p:oleObj>
              </mc:Choice>
              <mc:Fallback>
                <p:oleObj name="Equation" r:id="rId13" imgW="507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896" y="2411104"/>
                        <a:ext cx="50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200400" y="1807192"/>
          <a:ext cx="134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5" imgW="1346040" imgH="571320" progId="Equation.DSMT4">
                  <p:embed/>
                </p:oleObj>
              </mc:Choice>
              <mc:Fallback>
                <p:oleObj name="Equation" r:id="rId15" imgW="134604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07192"/>
                        <a:ext cx="134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722960" y="1526088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7" imgW="2120760" imgH="279360" progId="Equation.DSMT4">
                  <p:embed/>
                </p:oleObj>
              </mc:Choice>
              <mc:Fallback>
                <p:oleObj name="Equation" r:id="rId17" imgW="212076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2960" y="1526088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3679116" y="15356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16" y="15356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4140200" y="153475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53475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4310232" y="1534758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23" imgW="215640" imgH="279360" progId="Equation.DSMT4">
                  <p:embed/>
                </p:oleObj>
              </mc:Choice>
              <mc:Fallback>
                <p:oleObj name="Equation" r:id="rId23" imgW="2156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232" y="1534758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4572000" y="15240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25" imgW="914400" imgH="291960" progId="Equation.DSMT4">
                  <p:embed/>
                </p:oleObj>
              </mc:Choice>
              <mc:Fallback>
                <p:oleObj name="Equation" r:id="rId25" imgW="9144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240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H="1" flipV="1">
            <a:off x="2838074" y="20574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514600" y="164910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64910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329752" y="5068248"/>
          <a:ext cx="17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5" imgW="177480" imgH="431640" progId="Equation.DSMT4">
                  <p:embed/>
                </p:oleObj>
              </mc:Choice>
              <mc:Fallback>
                <p:oleObj name="Equation" r:id="rId5" imgW="17748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52" y="5068248"/>
                        <a:ext cx="17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128448" y="4536744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7" imgW="368280" imgH="406080" progId="Equation.DSMT4">
                  <p:embed/>
                </p:oleObj>
              </mc:Choice>
              <mc:Fallback>
                <p:oleObj name="Equation" r:id="rId7" imgW="368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4536744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136408" y="40522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408" y="405224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976048" y="343696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11" imgW="368280" imgH="406080" progId="Equation.DSMT4">
                  <p:embed/>
                </p:oleObj>
              </mc:Choice>
              <mc:Fallback>
                <p:oleObj name="Equation" r:id="rId11" imgW="3682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343696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968088" y="298544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13" imgW="380880" imgH="291960" progId="Equation.DSMT4">
                  <p:embed/>
                </p:oleObj>
              </mc:Choice>
              <mc:Fallback>
                <p:oleObj name="Equation" r:id="rId13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088" y="298544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3671248" y="2389496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15" imgW="507960" imgH="406080" progId="Equation.DSMT4">
                  <p:embed/>
                </p:oleObj>
              </mc:Choice>
              <mc:Fallback>
                <p:oleObj name="Equation" r:id="rId15" imgW="5079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2389496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3339152" y="1787856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17" imgW="1180800" imgH="571320" progId="Equation.DSMT4">
                  <p:embed/>
                </p:oleObj>
              </mc:Choice>
              <mc:Fallback>
                <p:oleObj name="Equation" r:id="rId17" imgW="118080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152" y="1787856"/>
                        <a:ext cx="1181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715000" y="1549400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19" imgW="2120760" imgH="279360" progId="Equation.DSMT4">
                  <p:embed/>
                </p:oleObj>
              </mc:Choice>
              <mc:Fallback>
                <p:oleObj name="Equation" r:id="rId19" imgW="212076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49400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3646842" y="151324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21" imgW="215640" imgH="291960" progId="Equation.DSMT4">
                  <p:embed/>
                </p:oleObj>
              </mc:Choice>
              <mc:Fallback>
                <p:oleObj name="Equation" r:id="rId21" imgW="2156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842" y="151324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3849148" y="1687158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23" imgW="101520" imgH="101520" progId="Equation.DSMT4">
                  <p:embed/>
                </p:oleObj>
              </mc:Choice>
              <mc:Fallback>
                <p:oleObj name="Equation" r:id="rId23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9148" y="1687158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3933116" y="1524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116" y="1524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4131384" y="1524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1384" y="1524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18"/>
          <p:cNvGraphicFramePr>
            <a:graphicFrameLocks noChangeAspect="1"/>
          </p:cNvGraphicFramePr>
          <p:nvPr/>
        </p:nvGraphicFramePr>
        <p:xfrm>
          <a:off x="4310232" y="153475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4" name="Equation" r:id="rId29" imgW="190440" imgH="291960" progId="Equation.DSMT4">
                  <p:embed/>
                </p:oleObj>
              </mc:Choice>
              <mc:Fallback>
                <p:oleObj name="Equation" r:id="rId29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232" y="153475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4582758" y="1534758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Equation" r:id="rId30" imgW="914400" imgH="291960" progId="Equation.DSMT4">
                  <p:embed/>
                </p:oleObj>
              </mc:Choice>
              <mc:Fallback>
                <p:oleObj name="Equation" r:id="rId30" imgW="91440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2758" y="1534758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change decimal numbers to fraction form and/or mixed number form.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change fractions and mixed numbers to decimal form.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both terminating and non-terminating decimals.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that working with decimals and fractions in the same problem may involve rounded numbers and approximate answers.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with Both Fractions and Decimals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noFill/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In some cases changing the all of the fractions to decimal form may involve rounding the decimal form of a number and settling for an approximate answer. To have a more accurate answer, we may need to change the decimals to fraction form and then perform the operations.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sum                              in decimal form. 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2472267" y="1131711"/>
          <a:ext cx="229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3" imgW="2298700" imgH="838200" progId="Equation.DSMT4">
                  <p:embed/>
                </p:oleObj>
              </mc:Choice>
              <mc:Fallback>
                <p:oleObj name="Equation" r:id="rId3" imgW="22987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267" y="1131711"/>
                        <a:ext cx="229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590800" y="241110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1110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518848" y="27704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7" imgW="241200" imgH="190440" progId="Equation.DSMT4">
                  <p:embed/>
                </p:oleObj>
              </mc:Choice>
              <mc:Fallback>
                <p:oleObj name="Equation" r:id="rId7" imgW="24120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27704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073856" y="2680648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9" imgW="812520" imgH="291960" progId="Equation.DSMT4">
                  <p:embed/>
                </p:oleObj>
              </mc:Choice>
              <mc:Fallback>
                <p:oleObj name="Equation" r:id="rId9" imgW="8125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856" y="2680648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195248" y="2367888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11" imgW="1574640" imgH="927000" progId="Equation.DSMT4">
                  <p:embed/>
                </p:oleObj>
              </mc:Choice>
              <mc:Fallback>
                <p:oleObj name="Equation" r:id="rId11" imgW="15746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248" y="2367888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563504" y="345629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13" imgW="647640" imgH="291960" progId="Equation.DSMT4">
                  <p:embed/>
                </p:oleObj>
              </mc:Choice>
              <mc:Fallback>
                <p:oleObj name="Equation" r:id="rId13" imgW="64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345629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540456" y="355410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15" imgW="241200" imgH="190440" progId="Equation.DSMT4">
                  <p:embed/>
                </p:oleObj>
              </mc:Choice>
              <mc:Fallback>
                <p:oleObj name="Equation" r:id="rId15" imgW="24120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355410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248150" y="345629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17" imgW="647640" imgH="291960" progId="Equation.DSMT4">
                  <p:embed/>
                </p:oleObj>
              </mc:Choice>
              <mc:Fallback>
                <p:oleObj name="Equation" r:id="rId17" imgW="647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345629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2438400" y="3970360"/>
          <a:ext cx="774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19" imgW="774360" imgH="901440" progId="Equation.DSMT4">
                  <p:embed/>
                </p:oleObj>
              </mc:Choice>
              <mc:Fallback>
                <p:oleObj name="Equation" r:id="rId19" imgW="77436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70360"/>
                        <a:ext cx="774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505200" y="43434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21" imgW="241200" imgH="190440" progId="Equation.DSMT4">
                  <p:embed/>
                </p:oleObj>
              </mc:Choice>
              <mc:Fallback>
                <p:oleObj name="Equation" r:id="rId21" imgW="24120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434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4228152" y="4231944"/>
          <a:ext cx="66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23" imgW="660240" imgH="393480" progId="Equation.DSMT4">
                  <p:embed/>
                </p:oleObj>
              </mc:Choice>
              <mc:Fallback>
                <p:oleObj name="Equation" r:id="rId23" imgW="660240" imgH="393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8152" y="4231944"/>
                        <a:ext cx="66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5181600" y="39624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25" imgW="1574640" imgH="927000" progId="Equation.DSMT4">
                  <p:embed/>
                </p:oleObj>
              </mc:Choice>
              <mc:Fallback>
                <p:oleObj name="Equation" r:id="rId25" imgW="1574640" imgH="927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9624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4052248" y="48768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27" imgW="812520" imgH="291960" progId="Equation.DSMT4">
                  <p:embed/>
                </p:oleObj>
              </mc:Choice>
              <mc:Fallback>
                <p:oleObj name="Equation" r:id="rId27" imgW="81252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248" y="487680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      is larger than </a:t>
            </a:r>
            <a:r>
              <a:rPr lang="en-US" dirty="0">
                <a:solidFill>
                  <a:srgbClr val="0000FF"/>
                </a:solidFill>
              </a:rPr>
              <a:t>0.18 </a:t>
            </a:r>
            <a:r>
              <a:rPr lang="en-US" dirty="0"/>
              <a:t>by changing </a:t>
            </a:r>
          </a:p>
          <a:p>
            <a:pPr>
              <a:lnSpc>
                <a:spcPct val="150000"/>
              </a:lnSpc>
            </a:pPr>
            <a:r>
              <a:rPr lang="en-US" dirty="0"/>
              <a:t>      to decimal form and then comparing the two </a:t>
            </a:r>
          </a:p>
          <a:p>
            <a:pPr>
              <a:lnSpc>
                <a:spcPct val="150000"/>
              </a:lnSpc>
            </a:pPr>
            <a:r>
              <a:rPr lang="en-US" dirty="0"/>
              <a:t>numbers. Find the difference.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Divide first.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3441684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684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528638" y="180975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80975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657600" y="554099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3" imgW="215640" imgH="291960" progId="Equation.DSMT4">
                  <p:embed/>
                </p:oleObj>
              </mc:Choice>
              <mc:Fallback>
                <p:oleObj name="Equation" r:id="rId3" imgW="215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54099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483592" y="502920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Equation" r:id="rId5" imgW="380880" imgH="406080" progId="Equation.DSMT4">
                  <p:embed/>
                </p:oleObj>
              </mc:Choice>
              <mc:Fallback>
                <p:oleObj name="Equation" r:id="rId5" imgW="380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592" y="502920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477904" y="4620904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4620904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214048" y="4101152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4101152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222008" y="3684896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11" imgW="545760" imgH="291960" progId="Equation.DSMT4">
                  <p:embed/>
                </p:oleObj>
              </mc:Choice>
              <mc:Fallback>
                <p:oleObj name="Equation" r:id="rId11" imgW="545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008" y="3684896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895600" y="320040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13" imgW="634680" imgH="406080" progId="Equation.DSMT4">
                  <p:embed/>
                </p:oleObj>
              </mc:Choice>
              <mc:Fallback>
                <p:oleObj name="Equation" r:id="rId13" imgW="6346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00400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2895600" y="277845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name="Equation" r:id="rId15" imgW="647640" imgH="291960" progId="Equation.DSMT4">
                  <p:embed/>
                </p:oleObj>
              </mc:Choice>
              <mc:Fallback>
                <p:oleObj name="Equation" r:id="rId15" imgW="647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7845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2841008" y="2258704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Equation" r:id="rId17" imgW="469800" imgH="406080" progId="Equation.DSMT4">
                  <p:embed/>
                </p:oleObj>
              </mc:Choice>
              <mc:Fallback>
                <p:oleObj name="Equation" r:id="rId17" imgW="46980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008" y="2258704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362200" y="1387520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Equation" r:id="rId19" imgW="1523880" imgH="901440" progId="Equation.DSMT4">
                  <p:embed/>
                </p:oleObj>
              </mc:Choice>
              <mc:Fallback>
                <p:oleObj name="Equation" r:id="rId19" imgW="152388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387520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396552" y="51054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552" y="51054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853752" y="4835856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Equation" r:id="rId23" imgW="431640" imgH="838080" progId="Equation.DSMT4">
                  <p:embed/>
                </p:oleObj>
              </mc:Choice>
              <mc:Fallback>
                <p:oleObj name="Equation" r:id="rId23" imgW="4316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752" y="4835856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6324600" y="51054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25" imgW="1358640" imgH="291960" progId="Equation.DSMT4">
                  <p:embed/>
                </p:oleObj>
              </mc:Choice>
              <mc:Fallback>
                <p:oleObj name="Equation" r:id="rId25" imgW="13586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1054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2840916" y="143704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27" imgW="215640" imgH="291960" progId="Equation.DSMT4">
                  <p:embed/>
                </p:oleObj>
              </mc:Choice>
              <mc:Fallback>
                <p:oleObj name="Equation" r:id="rId27" imgW="2156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916" y="143704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3058758" y="16002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29" imgW="101520" imgH="101520" progId="Equation.DSMT4">
                  <p:embed/>
                </p:oleObj>
              </mc:Choice>
              <mc:Fallback>
                <p:oleObj name="Equation" r:id="rId29" imgW="101520" imgH="1015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758" y="16002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3129132" y="144003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31" imgW="190440" imgH="279360" progId="Equation.DSMT4">
                  <p:embed/>
                </p:oleObj>
              </mc:Choice>
              <mc:Fallback>
                <p:oleObj name="Equation" r:id="rId31" imgW="1904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132" y="144003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3312758" y="14361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33" imgW="203040" imgH="291960" progId="Equation.DSMT4">
                  <p:embed/>
                </p:oleObj>
              </mc:Choice>
              <mc:Fallback>
                <p:oleObj name="Equation" r:id="rId33" imgW="2030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758" y="14361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3509084" y="143704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084" y="143704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3683000" y="143704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37" imgW="203040" imgH="291960" progId="Equation.DSMT4">
                  <p:embed/>
                </p:oleObj>
              </mc:Choice>
              <mc:Fallback>
                <p:oleObj name="Equation" r:id="rId37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43704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subtract.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       is larger than </a:t>
            </a:r>
            <a:r>
              <a:rPr lang="en-US" dirty="0">
                <a:solidFill>
                  <a:srgbClr val="0000FF"/>
                </a:solidFill>
              </a:rPr>
              <a:t>0.18</a:t>
            </a:r>
            <a:r>
              <a:rPr lang="en-US" dirty="0"/>
              <a:t> and their difference is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0.0075</a:t>
            </a:r>
            <a:r>
              <a:rPr lang="en-US" dirty="0"/>
              <a:t>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76800" y="3112911"/>
            <a:ext cx="32004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</a:t>
            </a:r>
          </a:p>
        </p:txBody>
      </p:sp>
      <p:graphicFrame>
        <p:nvGraphicFramePr>
          <p:cNvPr id="193539" name="Object 3"/>
          <p:cNvGraphicFramePr>
            <a:graphicFrameLocks noChangeAspect="1"/>
          </p:cNvGraphicFramePr>
          <p:nvPr/>
        </p:nvGraphicFramePr>
        <p:xfrm>
          <a:off x="1360224" y="369219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224" y="369219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657600" y="2071048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5" imgW="1002960" imgH="291960" progId="Equation.DSMT4">
                  <p:embed/>
                </p:oleObj>
              </mc:Choice>
              <mc:Fallback>
                <p:oleObj name="Equation" r:id="rId5" imgW="1002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71048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429000" y="2528248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7" imgW="1218960" imgH="406080" progId="Equation.DSMT4">
                  <p:embed/>
                </p:oleObj>
              </mc:Choice>
              <mc:Fallback>
                <p:oleObj name="Equation" r:id="rId7" imgW="12189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28248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644900" y="31242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9" imgW="1002960" imgH="291960" progId="Equation.DSMT4">
                  <p:embed/>
                </p:oleObj>
              </mc:Choice>
              <mc:Fallback>
                <p:oleObj name="Equation" r:id="rId9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1242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the TI-84 Plus calculator to change       to a </a:t>
            </a:r>
          </a:p>
          <a:p>
            <a:pPr>
              <a:spcBef>
                <a:spcPts val="1200"/>
              </a:spcBef>
            </a:pPr>
            <a:r>
              <a:rPr lang="en-US" dirty="0"/>
              <a:t>decimal, enter the fraction in the calculator and press </a:t>
            </a:r>
          </a:p>
          <a:p>
            <a:pPr>
              <a:spcBef>
                <a:spcPts val="1200"/>
              </a:spcBef>
            </a:pPr>
            <a:r>
              <a:rPr lang="en-US" dirty="0"/>
              <a:t>              .  The display will be as follows: </a:t>
            </a: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6578600" y="114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114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eNT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9752" y="2514600"/>
            <a:ext cx="1080448" cy="524335"/>
          </a:xfrm>
          <a:prstGeom prst="rect">
            <a:avLst/>
          </a:prstGeom>
        </p:spPr>
      </p:pic>
      <p:pic>
        <p:nvPicPr>
          <p:cNvPr id="19456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03538" y="3048000"/>
            <a:ext cx="3336925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the following to fraction form.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0.475	</a:t>
            </a: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2.9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0.003 	</a:t>
            </a: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1.17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the following to decimal form. Write repeating decimals using bar notation.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546100" y="3745089"/>
          <a:ext cx="50165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3" imgW="5016500" imgH="1790700" progId="Equation.DSMT4">
                  <p:embed/>
                </p:oleObj>
              </mc:Choice>
              <mc:Fallback>
                <p:oleObj name="Equation" r:id="rId3" imgW="5016500" imgH="1790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745089"/>
                        <a:ext cx="50165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96610" name="Object 2"/>
          <p:cNvGraphicFramePr>
            <a:graphicFrameLocks noChangeAspect="1"/>
          </p:cNvGraphicFramePr>
          <p:nvPr/>
        </p:nvGraphicFramePr>
        <p:xfrm>
          <a:off x="685800" y="1371600"/>
          <a:ext cx="5410200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5410200" imgH="2832100" progId="Equation.DSMT4">
                  <p:embed/>
                </p:oleObj>
              </mc:Choice>
              <mc:Fallback>
                <p:oleObj name="Equation" r:id="rId3" imgW="5410200" imgH="283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71600"/>
                        <a:ext cx="5410200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from Decimals to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Changing from Decimals to Fractions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A finite (or terminating) decimal number can be written in fraction form by writing a fraction with the following: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 that consists of the whole number 	formed by all the digits of the decimal number, and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 that is the power of ten that names 	the position of the rightmost digit.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75560" y="2874902"/>
            <a:ext cx="1463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2939136" y="268622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631744" y="210535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647640" imgH="291960" progId="Equation.DSMT4">
                  <p:embed/>
                </p:oleObj>
              </mc:Choice>
              <mc:Fallback>
                <p:oleObj name="Equation" r:id="rId3" imgW="647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744" y="210535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303896" y="1828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896" y="1828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924974" y="18288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974" y="18288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339516" y="1828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9" imgW="1473120" imgH="838080" progId="Equation.DSMT4">
                  <p:embed/>
                </p:oleObj>
              </mc:Choice>
              <mc:Fallback>
                <p:oleObj name="Equation" r:id="rId9" imgW="1473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9516" y="18288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768326" y="17741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326" y="17741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071184" y="180639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184" y="180639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505974" y="22752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974" y="22752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97268" y="2286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268" y="2286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04160" y="2874902"/>
            <a:ext cx="1463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135462" y="268622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833048" y="210535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647640" imgH="291960" progId="Equation.DSMT4">
                  <p:embed/>
                </p:oleObj>
              </mc:Choice>
              <mc:Fallback>
                <p:oleObj name="Equation" r:id="rId3" imgW="647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048" y="210535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518848" y="182084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182084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476750" y="180975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180975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603544" y="180946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544" y="180946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822116" y="17633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116" y="17633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722458" y="22967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458" y="22967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27120" y="2722502"/>
            <a:ext cx="1554480" cy="40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4095582" y="253382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615708" y="1953904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825480" imgH="291960" progId="Equation.DSMT4">
                  <p:embed/>
                </p:oleObj>
              </mc:Choice>
              <mc:Fallback>
                <p:oleObj name="Equation" r:id="rId3" imgW="825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708" y="1953904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468504" y="168436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054080" imgH="838080" progId="Equation.DSMT4">
                  <p:embed/>
                </p:oleObj>
              </mc:Choice>
              <mc:Fallback>
                <p:oleObj name="Equation" r:id="rId5" imgW="1054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168436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60320" y="3102114"/>
            <a:ext cx="1554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028782" y="291343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563504" y="2326944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825480" imgH="291960" progId="Equation.DSMT4">
                  <p:embed/>
                </p:oleObj>
              </mc:Choice>
              <mc:Fallback>
                <p:oleObj name="Equation" r:id="rId3" imgW="825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04" y="2326944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429000" y="205171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054080" imgH="838080" progId="Equation.DSMT4">
                  <p:embed/>
                </p:oleObj>
              </mc:Choice>
              <mc:Fallback>
                <p:oleObj name="Equation" r:id="rId5" imgW="1054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1712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84346" y="205105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206360" imgH="838080" progId="Equation.DSMT4">
                  <p:embed/>
                </p:oleObj>
              </mc:Choice>
              <mc:Fallback>
                <p:oleObj name="Equation" r:id="rId7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346" y="205105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867400" y="204375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04375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016500" y="20027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20027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929542" y="2514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542" y="2514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or, as a mixed number,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17520" y="2643326"/>
            <a:ext cx="15544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tenths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153886" y="245465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034352" y="1856096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469800" imgH="291960" progId="Equation.DSMT4">
                  <p:embed/>
                </p:oleObj>
              </mc:Choice>
              <mc:Fallback>
                <p:oleObj name="Equation" r:id="rId3" imgW="4698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1856096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532496" y="158655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711000" imgH="838080" progId="Equation.DSMT4">
                  <p:embed/>
                </p:oleObj>
              </mc:Choice>
              <mc:Fallback>
                <p:oleObj name="Equation" r:id="rId5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158655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322763" y="15875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1002960" imgH="838080" progId="Equation.DSMT4">
                  <p:embed/>
                </p:oleObj>
              </mc:Choice>
              <mc:Fallback>
                <p:oleObj name="Equation" r:id="rId7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763" y="15875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423848" y="157859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698400" imgH="838080" progId="Equation.DSMT4">
                  <p:embed/>
                </p:oleObj>
              </mc:Choice>
              <mc:Fallback>
                <p:oleObj name="Equation" r:id="rId9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848" y="157859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91552" y="4397992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469800" imgH="291960" progId="Equation.DSMT4">
                  <p:embed/>
                </p:oleObj>
              </mc:Choice>
              <mc:Fallback>
                <p:oleObj name="Equation" r:id="rId11" imgW="46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552" y="4397992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003344" y="412276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901440" imgH="838080" progId="Equation.DSMT4">
                  <p:embed/>
                </p:oleObj>
              </mc:Choice>
              <mc:Fallback>
                <p:oleObj name="Equation" r:id="rId13" imgW="9014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344" y="412276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39352" y="4114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4114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572000" y="1556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56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59852" y="2057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852" y="2057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or, as a mixed number,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04160" y="2722502"/>
            <a:ext cx="1463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135462" y="253382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827360" y="1940256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634680" imgH="279360" progId="Equation.DSMT4">
                  <p:embed/>
                </p:oleObj>
              </mc:Choice>
              <mc:Fallback>
                <p:oleObj name="Equation" r:id="rId3" imgW="6346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60" y="1940256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05200" y="1662752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662752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449763" y="16637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16637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568426" y="166275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723600" imgH="838080" progId="Equation.DSMT4">
                  <p:embed/>
                </p:oleObj>
              </mc:Choice>
              <mc:Fallback>
                <p:oleObj name="Equation" r:id="rId9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26" y="1662752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227696" y="4316104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1" imgW="634680" imgH="279360" progId="Equation.DSMT4">
                  <p:embed/>
                </p:oleObj>
              </mc:Choice>
              <mc:Fallback>
                <p:oleObj name="Equation" r:id="rId11" imgW="6346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696" y="4316104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907808" y="40386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3" imgW="1066680" imgH="838080" progId="Equation.DSMT4">
                  <p:embed/>
                </p:oleObj>
              </mc:Choice>
              <mc:Fallback>
                <p:oleObj name="Equation" r:id="rId13" imgW="1066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8" y="40386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001904" y="4038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5" imgW="901440" imgH="838080" progId="Equation.DSMT4">
                  <p:embed/>
                </p:oleObj>
              </mc:Choice>
              <mc:Fallback>
                <p:oleObj name="Equation" r:id="rId15" imgW="9014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1904" y="40386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713642" y="16324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642" y="16324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711700" y="2133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133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513</Words>
  <Application>Microsoft Office PowerPoint</Application>
  <PresentationFormat>On-screen Show (4:3)</PresentationFormat>
  <Paragraphs>95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5.5</vt:lpstr>
      <vt:lpstr>Objectives</vt:lpstr>
      <vt:lpstr>Changing from Decimals to Fractions </vt:lpstr>
      <vt:lpstr>Example 1</vt:lpstr>
      <vt:lpstr>Example 2</vt:lpstr>
      <vt:lpstr>Example 3</vt:lpstr>
      <vt:lpstr>Example 4</vt:lpstr>
      <vt:lpstr>Example 5</vt:lpstr>
      <vt:lpstr>Example 6</vt:lpstr>
      <vt:lpstr>Example 6 (cont.)</vt:lpstr>
      <vt:lpstr>Changing from Fractions to Decimals</vt:lpstr>
      <vt:lpstr>Example 7</vt:lpstr>
      <vt:lpstr>Example 8</vt:lpstr>
      <vt:lpstr>Example 9</vt:lpstr>
      <vt:lpstr>Example 10</vt:lpstr>
      <vt:lpstr>Example 11</vt:lpstr>
      <vt:lpstr>Example 12</vt:lpstr>
      <vt:lpstr>Example 13</vt:lpstr>
      <vt:lpstr>Example 14</vt:lpstr>
      <vt:lpstr>Operating with Both Fractions and Decimals </vt:lpstr>
      <vt:lpstr>Example 15</vt:lpstr>
      <vt:lpstr>Example 16</vt:lpstr>
      <vt:lpstr>Example 16 (cont.)</vt:lpstr>
      <vt:lpstr>Example 16 (cont.)</vt:lpstr>
      <vt:lpstr>Example 16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64</cp:revision>
  <dcterms:created xsi:type="dcterms:W3CDTF">2013-04-26T14:43:13Z</dcterms:created>
  <dcterms:modified xsi:type="dcterms:W3CDTF">2016-10-03T15:35:56Z</dcterms:modified>
</cp:coreProperties>
</file>