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4"/>
  </p:notesMasterIdLst>
  <p:handoutMasterIdLst>
    <p:handoutMasterId r:id="rId25"/>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Lst>
  <p:sldSz cx="9144000" cy="6858000" type="screen4x3"/>
  <p:notesSz cx="6858000" cy="9144000"/>
  <p:embeddedFontLst>
    <p:embeddedFont>
      <p:font typeface="Calibri" panose="020F0502020204030204" pitchFamily="34" charset="0"/>
      <p:regular r:id="rId26"/>
      <p:bold r:id="rId27"/>
      <p:italic r:id="rId28"/>
      <p:boldItalic r:id="rId2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3" d="100"/>
          <a:sy n="73" d="100"/>
        </p:scale>
        <p:origin x="522" y="7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2.fntdata"/><Relationship Id="rId30" Type="http://schemas.openxmlformats.org/officeDocument/2006/relationships/presProps" Target="presProp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68.wmf"/><Relationship Id="rId7" Type="http://schemas.openxmlformats.org/officeDocument/2006/relationships/image" Target="../media/image71.wmf"/><Relationship Id="rId2" Type="http://schemas.openxmlformats.org/officeDocument/2006/relationships/image" Target="../media/image67.wmf"/><Relationship Id="rId1" Type="http://schemas.openxmlformats.org/officeDocument/2006/relationships/image" Target="../media/image66.wmf"/><Relationship Id="rId6" Type="http://schemas.openxmlformats.org/officeDocument/2006/relationships/image" Target="../media/image70.wmf"/><Relationship Id="rId5" Type="http://schemas.openxmlformats.org/officeDocument/2006/relationships/image" Target="../media/image31.wmf"/><Relationship Id="rId4" Type="http://schemas.openxmlformats.org/officeDocument/2006/relationships/image" Target="../media/image69.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74.wmf"/><Relationship Id="rId2" Type="http://schemas.openxmlformats.org/officeDocument/2006/relationships/image" Target="../media/image73.wmf"/><Relationship Id="rId1" Type="http://schemas.openxmlformats.org/officeDocument/2006/relationships/image" Target="../media/image72.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77.wmf"/><Relationship Id="rId2" Type="http://schemas.openxmlformats.org/officeDocument/2006/relationships/image" Target="../media/image76.wmf"/><Relationship Id="rId1" Type="http://schemas.openxmlformats.org/officeDocument/2006/relationships/image" Target="../media/image75.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78.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1.wmf"/><Relationship Id="rId13" Type="http://schemas.openxmlformats.org/officeDocument/2006/relationships/image" Target="../media/image16.wmf"/><Relationship Id="rId3" Type="http://schemas.openxmlformats.org/officeDocument/2006/relationships/image" Target="../media/image6.wmf"/><Relationship Id="rId7" Type="http://schemas.openxmlformats.org/officeDocument/2006/relationships/image" Target="../media/image10.wmf"/><Relationship Id="rId12" Type="http://schemas.openxmlformats.org/officeDocument/2006/relationships/image" Target="../media/image15.wmf"/><Relationship Id="rId2" Type="http://schemas.openxmlformats.org/officeDocument/2006/relationships/image" Target="../media/image5.wmf"/><Relationship Id="rId1" Type="http://schemas.openxmlformats.org/officeDocument/2006/relationships/image" Target="../media/image4.wmf"/><Relationship Id="rId6" Type="http://schemas.openxmlformats.org/officeDocument/2006/relationships/image" Target="../media/image9.wmf"/><Relationship Id="rId11" Type="http://schemas.openxmlformats.org/officeDocument/2006/relationships/image" Target="../media/image14.wmf"/><Relationship Id="rId5" Type="http://schemas.openxmlformats.org/officeDocument/2006/relationships/image" Target="../media/image8.wmf"/><Relationship Id="rId15" Type="http://schemas.openxmlformats.org/officeDocument/2006/relationships/image" Target="../media/image18.wmf"/><Relationship Id="rId10" Type="http://schemas.openxmlformats.org/officeDocument/2006/relationships/image" Target="../media/image13.wmf"/><Relationship Id="rId4" Type="http://schemas.openxmlformats.org/officeDocument/2006/relationships/image" Target="../media/image7.wmf"/><Relationship Id="rId9" Type="http://schemas.openxmlformats.org/officeDocument/2006/relationships/image" Target="../media/image12.wmf"/><Relationship Id="rId14" Type="http://schemas.openxmlformats.org/officeDocument/2006/relationships/image" Target="../media/image1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27.wmf"/><Relationship Id="rId13" Type="http://schemas.openxmlformats.org/officeDocument/2006/relationships/image" Target="../media/image32.wmf"/><Relationship Id="rId3" Type="http://schemas.openxmlformats.org/officeDocument/2006/relationships/image" Target="../media/image22.wmf"/><Relationship Id="rId7" Type="http://schemas.openxmlformats.org/officeDocument/2006/relationships/image" Target="../media/image26.wmf"/><Relationship Id="rId12" Type="http://schemas.openxmlformats.org/officeDocument/2006/relationships/image" Target="../media/image31.wmf"/><Relationship Id="rId2" Type="http://schemas.openxmlformats.org/officeDocument/2006/relationships/image" Target="../media/image21.wmf"/><Relationship Id="rId1" Type="http://schemas.openxmlformats.org/officeDocument/2006/relationships/image" Target="../media/image20.wmf"/><Relationship Id="rId6" Type="http://schemas.openxmlformats.org/officeDocument/2006/relationships/image" Target="../media/image25.wmf"/><Relationship Id="rId11" Type="http://schemas.openxmlformats.org/officeDocument/2006/relationships/image" Target="../media/image30.wmf"/><Relationship Id="rId5" Type="http://schemas.openxmlformats.org/officeDocument/2006/relationships/image" Target="../media/image24.wmf"/><Relationship Id="rId15" Type="http://schemas.openxmlformats.org/officeDocument/2006/relationships/image" Target="../media/image34.wmf"/><Relationship Id="rId10" Type="http://schemas.openxmlformats.org/officeDocument/2006/relationships/image" Target="../media/image29.wmf"/><Relationship Id="rId4" Type="http://schemas.openxmlformats.org/officeDocument/2006/relationships/image" Target="../media/image23.wmf"/><Relationship Id="rId9" Type="http://schemas.openxmlformats.org/officeDocument/2006/relationships/image" Target="../media/image28.wmf"/><Relationship Id="rId14" Type="http://schemas.openxmlformats.org/officeDocument/2006/relationships/image" Target="../media/image33.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42.wmf"/><Relationship Id="rId3" Type="http://schemas.openxmlformats.org/officeDocument/2006/relationships/image" Target="../media/image37.wmf"/><Relationship Id="rId7" Type="http://schemas.openxmlformats.org/officeDocument/2006/relationships/image" Target="../media/image41.wmf"/><Relationship Id="rId2" Type="http://schemas.openxmlformats.org/officeDocument/2006/relationships/image" Target="../media/image36.wmf"/><Relationship Id="rId1" Type="http://schemas.openxmlformats.org/officeDocument/2006/relationships/image" Target="../media/image35.wmf"/><Relationship Id="rId6" Type="http://schemas.openxmlformats.org/officeDocument/2006/relationships/image" Target="../media/image40.wmf"/><Relationship Id="rId5" Type="http://schemas.openxmlformats.org/officeDocument/2006/relationships/image" Target="../media/image39.wmf"/><Relationship Id="rId10" Type="http://schemas.openxmlformats.org/officeDocument/2006/relationships/image" Target="../media/image31.wmf"/><Relationship Id="rId4" Type="http://schemas.openxmlformats.org/officeDocument/2006/relationships/image" Target="../media/image38.wmf"/><Relationship Id="rId9" Type="http://schemas.openxmlformats.org/officeDocument/2006/relationships/image" Target="../media/image43.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46.wmf"/><Relationship Id="rId2" Type="http://schemas.openxmlformats.org/officeDocument/2006/relationships/image" Target="../media/image45.wmf"/><Relationship Id="rId1" Type="http://schemas.openxmlformats.org/officeDocument/2006/relationships/image" Target="../media/image44.wmf"/><Relationship Id="rId5" Type="http://schemas.openxmlformats.org/officeDocument/2006/relationships/image" Target="../media/image48.wmf"/><Relationship Id="rId4" Type="http://schemas.openxmlformats.org/officeDocument/2006/relationships/image" Target="../media/image47.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51.wmf"/><Relationship Id="rId7" Type="http://schemas.openxmlformats.org/officeDocument/2006/relationships/image" Target="../media/image55.wmf"/><Relationship Id="rId2" Type="http://schemas.openxmlformats.org/officeDocument/2006/relationships/image" Target="../media/image50.wmf"/><Relationship Id="rId1" Type="http://schemas.openxmlformats.org/officeDocument/2006/relationships/image" Target="../media/image49.wmf"/><Relationship Id="rId6" Type="http://schemas.openxmlformats.org/officeDocument/2006/relationships/image" Target="../media/image54.wmf"/><Relationship Id="rId5" Type="http://schemas.openxmlformats.org/officeDocument/2006/relationships/image" Target="../media/image53.wmf"/><Relationship Id="rId4" Type="http://schemas.openxmlformats.org/officeDocument/2006/relationships/image" Target="../media/image52.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58.wmf"/><Relationship Id="rId2" Type="http://schemas.openxmlformats.org/officeDocument/2006/relationships/image" Target="../media/image57.wmf"/><Relationship Id="rId1" Type="http://schemas.openxmlformats.org/officeDocument/2006/relationships/image" Target="../media/image56.wmf"/><Relationship Id="rId5" Type="http://schemas.openxmlformats.org/officeDocument/2006/relationships/image" Target="../media/image60.wmf"/><Relationship Id="rId4" Type="http://schemas.openxmlformats.org/officeDocument/2006/relationships/image" Target="../media/image59.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63.wmf"/><Relationship Id="rId2" Type="http://schemas.openxmlformats.org/officeDocument/2006/relationships/image" Target="../media/image62.wmf"/><Relationship Id="rId1" Type="http://schemas.openxmlformats.org/officeDocument/2006/relationships/image" Target="../media/image61.wmf"/><Relationship Id="rId6" Type="http://schemas.openxmlformats.org/officeDocument/2006/relationships/image" Target="../media/image31.wmf"/><Relationship Id="rId5" Type="http://schemas.openxmlformats.org/officeDocument/2006/relationships/image" Target="../media/image65.wmf"/><Relationship Id="rId4" Type="http://schemas.openxmlformats.org/officeDocument/2006/relationships/image" Target="../media/image6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10/3/2016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2171081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21D5C58-C833-4BAC-9758-5F9B97A6745A}" type="datetimeFigureOut">
              <a:rPr lang="en-US" smtClean="0"/>
              <a:pPr/>
              <a:t>10/3/2016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AE9D430-28E4-4CAF-8585-BDD7C1ED658E}" type="slidenum">
              <a:rPr lang="en-US" smtClean="0"/>
              <a:pPr/>
              <a:t>‹#›</a:t>
            </a:fld>
            <a:endParaRPr lang="en-US"/>
          </a:p>
        </p:txBody>
      </p:sp>
    </p:spTree>
    <p:extLst>
      <p:ext uri="{BB962C8B-B14F-4D97-AF65-F5344CB8AC3E}">
        <p14:creationId xmlns:p14="http://schemas.microsoft.com/office/powerpoint/2010/main" val="32550229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4781"/>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3" Type="http://schemas.openxmlformats.org/officeDocument/2006/relationships/oleObject" Target="../embeddings/oleObject8.bin"/><Relationship Id="rId18" Type="http://schemas.openxmlformats.org/officeDocument/2006/relationships/image" Target="../media/image11.wmf"/><Relationship Id="rId26" Type="http://schemas.openxmlformats.org/officeDocument/2006/relationships/image" Target="../media/image15.wmf"/><Relationship Id="rId3" Type="http://schemas.openxmlformats.org/officeDocument/2006/relationships/oleObject" Target="../embeddings/oleObject3.bin"/><Relationship Id="rId21" Type="http://schemas.openxmlformats.org/officeDocument/2006/relationships/oleObject" Target="../embeddings/oleObject12.bin"/><Relationship Id="rId7" Type="http://schemas.openxmlformats.org/officeDocument/2006/relationships/oleObject" Target="../embeddings/oleObject5.bin"/><Relationship Id="rId12" Type="http://schemas.openxmlformats.org/officeDocument/2006/relationships/image" Target="../media/image8.wmf"/><Relationship Id="rId17" Type="http://schemas.openxmlformats.org/officeDocument/2006/relationships/oleObject" Target="../embeddings/oleObject10.bin"/><Relationship Id="rId25" Type="http://schemas.openxmlformats.org/officeDocument/2006/relationships/oleObject" Target="../embeddings/oleObject14.bin"/><Relationship Id="rId33" Type="http://schemas.openxmlformats.org/officeDocument/2006/relationships/image" Target="../media/image18.wmf"/><Relationship Id="rId2" Type="http://schemas.openxmlformats.org/officeDocument/2006/relationships/slideLayout" Target="../slideLayouts/slideLayout2.xml"/><Relationship Id="rId16" Type="http://schemas.openxmlformats.org/officeDocument/2006/relationships/image" Target="../media/image10.wmf"/><Relationship Id="rId20" Type="http://schemas.openxmlformats.org/officeDocument/2006/relationships/image" Target="../media/image12.wmf"/><Relationship Id="rId29" Type="http://schemas.openxmlformats.org/officeDocument/2006/relationships/image" Target="../media/image16.wmf"/><Relationship Id="rId1" Type="http://schemas.openxmlformats.org/officeDocument/2006/relationships/vmlDrawing" Target="../drawings/vmlDrawing2.vml"/><Relationship Id="rId6" Type="http://schemas.openxmlformats.org/officeDocument/2006/relationships/image" Target="../media/image5.wmf"/><Relationship Id="rId11" Type="http://schemas.openxmlformats.org/officeDocument/2006/relationships/oleObject" Target="../embeddings/oleObject7.bin"/><Relationship Id="rId24" Type="http://schemas.openxmlformats.org/officeDocument/2006/relationships/image" Target="../media/image14.wmf"/><Relationship Id="rId32" Type="http://schemas.openxmlformats.org/officeDocument/2006/relationships/oleObject" Target="../embeddings/oleObject18.bin"/><Relationship Id="rId5" Type="http://schemas.openxmlformats.org/officeDocument/2006/relationships/oleObject" Target="../embeddings/oleObject4.bin"/><Relationship Id="rId15" Type="http://schemas.openxmlformats.org/officeDocument/2006/relationships/oleObject" Target="../embeddings/oleObject9.bin"/><Relationship Id="rId23" Type="http://schemas.openxmlformats.org/officeDocument/2006/relationships/oleObject" Target="../embeddings/oleObject13.bin"/><Relationship Id="rId28" Type="http://schemas.openxmlformats.org/officeDocument/2006/relationships/oleObject" Target="../embeddings/oleObject16.bin"/><Relationship Id="rId10" Type="http://schemas.openxmlformats.org/officeDocument/2006/relationships/image" Target="../media/image7.wmf"/><Relationship Id="rId19" Type="http://schemas.openxmlformats.org/officeDocument/2006/relationships/oleObject" Target="../embeddings/oleObject11.bin"/><Relationship Id="rId31" Type="http://schemas.openxmlformats.org/officeDocument/2006/relationships/image" Target="../media/image17.wmf"/><Relationship Id="rId4" Type="http://schemas.openxmlformats.org/officeDocument/2006/relationships/image" Target="../media/image4.wmf"/><Relationship Id="rId9" Type="http://schemas.openxmlformats.org/officeDocument/2006/relationships/oleObject" Target="../embeddings/oleObject6.bin"/><Relationship Id="rId14" Type="http://schemas.openxmlformats.org/officeDocument/2006/relationships/image" Target="../media/image9.wmf"/><Relationship Id="rId22" Type="http://schemas.openxmlformats.org/officeDocument/2006/relationships/image" Target="../media/image13.wmf"/><Relationship Id="rId27" Type="http://schemas.openxmlformats.org/officeDocument/2006/relationships/oleObject" Target="../embeddings/oleObject15.bin"/><Relationship Id="rId30" Type="http://schemas.openxmlformats.org/officeDocument/2006/relationships/oleObject" Target="../embeddings/oleObject17.bin"/><Relationship Id="rId8" Type="http://schemas.openxmlformats.org/officeDocument/2006/relationships/image" Target="../media/image6.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19.wmf"/></Relationships>
</file>

<file path=ppt/slides/_rels/slide12.xml.rels><?xml version="1.0" encoding="UTF-8" standalone="yes"?>
<Relationships xmlns="http://schemas.openxmlformats.org/package/2006/relationships"><Relationship Id="rId13" Type="http://schemas.openxmlformats.org/officeDocument/2006/relationships/oleObject" Target="../embeddings/oleObject25.bin"/><Relationship Id="rId18" Type="http://schemas.openxmlformats.org/officeDocument/2006/relationships/image" Target="../media/image27.wmf"/><Relationship Id="rId26" Type="http://schemas.openxmlformats.org/officeDocument/2006/relationships/image" Target="../media/image31.wmf"/><Relationship Id="rId3" Type="http://schemas.openxmlformats.org/officeDocument/2006/relationships/oleObject" Target="../embeddings/oleObject20.bin"/><Relationship Id="rId21" Type="http://schemas.openxmlformats.org/officeDocument/2006/relationships/oleObject" Target="../embeddings/oleObject29.bin"/><Relationship Id="rId7" Type="http://schemas.openxmlformats.org/officeDocument/2006/relationships/oleObject" Target="../embeddings/oleObject22.bin"/><Relationship Id="rId12" Type="http://schemas.openxmlformats.org/officeDocument/2006/relationships/image" Target="../media/image24.wmf"/><Relationship Id="rId17" Type="http://schemas.openxmlformats.org/officeDocument/2006/relationships/oleObject" Target="../embeddings/oleObject27.bin"/><Relationship Id="rId25" Type="http://schemas.openxmlformats.org/officeDocument/2006/relationships/oleObject" Target="../embeddings/oleObject31.bin"/><Relationship Id="rId33" Type="http://schemas.openxmlformats.org/officeDocument/2006/relationships/image" Target="../media/image34.wmf"/><Relationship Id="rId2" Type="http://schemas.openxmlformats.org/officeDocument/2006/relationships/slideLayout" Target="../slideLayouts/slideLayout2.xml"/><Relationship Id="rId16" Type="http://schemas.openxmlformats.org/officeDocument/2006/relationships/image" Target="../media/image26.wmf"/><Relationship Id="rId20" Type="http://schemas.openxmlformats.org/officeDocument/2006/relationships/image" Target="../media/image28.wmf"/><Relationship Id="rId29" Type="http://schemas.openxmlformats.org/officeDocument/2006/relationships/image" Target="../media/image32.wmf"/><Relationship Id="rId1" Type="http://schemas.openxmlformats.org/officeDocument/2006/relationships/vmlDrawing" Target="../drawings/vmlDrawing4.vml"/><Relationship Id="rId6" Type="http://schemas.openxmlformats.org/officeDocument/2006/relationships/image" Target="../media/image21.wmf"/><Relationship Id="rId11" Type="http://schemas.openxmlformats.org/officeDocument/2006/relationships/oleObject" Target="../embeddings/oleObject24.bin"/><Relationship Id="rId24" Type="http://schemas.openxmlformats.org/officeDocument/2006/relationships/image" Target="../media/image30.wmf"/><Relationship Id="rId32" Type="http://schemas.openxmlformats.org/officeDocument/2006/relationships/oleObject" Target="../embeddings/oleObject35.bin"/><Relationship Id="rId5" Type="http://schemas.openxmlformats.org/officeDocument/2006/relationships/oleObject" Target="../embeddings/oleObject21.bin"/><Relationship Id="rId15" Type="http://schemas.openxmlformats.org/officeDocument/2006/relationships/oleObject" Target="../embeddings/oleObject26.bin"/><Relationship Id="rId23" Type="http://schemas.openxmlformats.org/officeDocument/2006/relationships/oleObject" Target="../embeddings/oleObject30.bin"/><Relationship Id="rId28" Type="http://schemas.openxmlformats.org/officeDocument/2006/relationships/oleObject" Target="../embeddings/oleObject33.bin"/><Relationship Id="rId10" Type="http://schemas.openxmlformats.org/officeDocument/2006/relationships/image" Target="../media/image23.wmf"/><Relationship Id="rId19" Type="http://schemas.openxmlformats.org/officeDocument/2006/relationships/oleObject" Target="../embeddings/oleObject28.bin"/><Relationship Id="rId31" Type="http://schemas.openxmlformats.org/officeDocument/2006/relationships/image" Target="../media/image33.wmf"/><Relationship Id="rId4" Type="http://schemas.openxmlformats.org/officeDocument/2006/relationships/image" Target="../media/image20.wmf"/><Relationship Id="rId9" Type="http://schemas.openxmlformats.org/officeDocument/2006/relationships/oleObject" Target="../embeddings/oleObject23.bin"/><Relationship Id="rId14" Type="http://schemas.openxmlformats.org/officeDocument/2006/relationships/image" Target="../media/image25.wmf"/><Relationship Id="rId22" Type="http://schemas.openxmlformats.org/officeDocument/2006/relationships/image" Target="../media/image29.wmf"/><Relationship Id="rId27" Type="http://schemas.openxmlformats.org/officeDocument/2006/relationships/oleObject" Target="../embeddings/oleObject32.bin"/><Relationship Id="rId30" Type="http://schemas.openxmlformats.org/officeDocument/2006/relationships/oleObject" Target="../embeddings/oleObject34.bin"/><Relationship Id="rId8" Type="http://schemas.openxmlformats.org/officeDocument/2006/relationships/image" Target="../media/image22.wmf"/></Relationships>
</file>

<file path=ppt/slides/_rels/slide13.xml.rels><?xml version="1.0" encoding="UTF-8" standalone="yes"?>
<Relationships xmlns="http://schemas.openxmlformats.org/package/2006/relationships"><Relationship Id="rId8" Type="http://schemas.openxmlformats.org/officeDocument/2006/relationships/image" Target="../media/image37.wmf"/><Relationship Id="rId13" Type="http://schemas.openxmlformats.org/officeDocument/2006/relationships/oleObject" Target="../embeddings/oleObject41.bin"/><Relationship Id="rId18" Type="http://schemas.openxmlformats.org/officeDocument/2006/relationships/image" Target="../media/image42.wmf"/><Relationship Id="rId3" Type="http://schemas.openxmlformats.org/officeDocument/2006/relationships/oleObject" Target="../embeddings/oleObject36.bin"/><Relationship Id="rId21" Type="http://schemas.openxmlformats.org/officeDocument/2006/relationships/oleObject" Target="../embeddings/oleObject45.bin"/><Relationship Id="rId7" Type="http://schemas.openxmlformats.org/officeDocument/2006/relationships/oleObject" Target="../embeddings/oleObject38.bin"/><Relationship Id="rId12" Type="http://schemas.openxmlformats.org/officeDocument/2006/relationships/image" Target="../media/image39.wmf"/><Relationship Id="rId17" Type="http://schemas.openxmlformats.org/officeDocument/2006/relationships/oleObject" Target="../embeddings/oleObject43.bin"/><Relationship Id="rId2" Type="http://schemas.openxmlformats.org/officeDocument/2006/relationships/slideLayout" Target="../slideLayouts/slideLayout2.xml"/><Relationship Id="rId16" Type="http://schemas.openxmlformats.org/officeDocument/2006/relationships/image" Target="../media/image41.wmf"/><Relationship Id="rId20" Type="http://schemas.openxmlformats.org/officeDocument/2006/relationships/image" Target="../media/image43.wmf"/><Relationship Id="rId1" Type="http://schemas.openxmlformats.org/officeDocument/2006/relationships/vmlDrawing" Target="../drawings/vmlDrawing5.vml"/><Relationship Id="rId6" Type="http://schemas.openxmlformats.org/officeDocument/2006/relationships/image" Target="../media/image36.wmf"/><Relationship Id="rId11" Type="http://schemas.openxmlformats.org/officeDocument/2006/relationships/oleObject" Target="../embeddings/oleObject40.bin"/><Relationship Id="rId5" Type="http://schemas.openxmlformats.org/officeDocument/2006/relationships/oleObject" Target="../embeddings/oleObject37.bin"/><Relationship Id="rId15" Type="http://schemas.openxmlformats.org/officeDocument/2006/relationships/oleObject" Target="../embeddings/oleObject42.bin"/><Relationship Id="rId23" Type="http://schemas.openxmlformats.org/officeDocument/2006/relationships/oleObject" Target="../embeddings/oleObject46.bin"/><Relationship Id="rId10" Type="http://schemas.openxmlformats.org/officeDocument/2006/relationships/image" Target="../media/image38.wmf"/><Relationship Id="rId19" Type="http://schemas.openxmlformats.org/officeDocument/2006/relationships/oleObject" Target="../embeddings/oleObject44.bin"/><Relationship Id="rId4" Type="http://schemas.openxmlformats.org/officeDocument/2006/relationships/image" Target="../media/image35.wmf"/><Relationship Id="rId9" Type="http://schemas.openxmlformats.org/officeDocument/2006/relationships/oleObject" Target="../embeddings/oleObject39.bin"/><Relationship Id="rId14" Type="http://schemas.openxmlformats.org/officeDocument/2006/relationships/image" Target="../media/image40.wmf"/><Relationship Id="rId22" Type="http://schemas.openxmlformats.org/officeDocument/2006/relationships/image" Target="../media/image31.wmf"/></Relationships>
</file>

<file path=ppt/slides/_rels/slide14.xml.rels><?xml version="1.0" encoding="UTF-8" standalone="yes"?>
<Relationships xmlns="http://schemas.openxmlformats.org/package/2006/relationships"><Relationship Id="rId8" Type="http://schemas.openxmlformats.org/officeDocument/2006/relationships/image" Target="../media/image46.wmf"/><Relationship Id="rId3" Type="http://schemas.openxmlformats.org/officeDocument/2006/relationships/oleObject" Target="../embeddings/oleObject47.bin"/><Relationship Id="rId7" Type="http://schemas.openxmlformats.org/officeDocument/2006/relationships/oleObject" Target="../embeddings/oleObject49.bin"/><Relationship Id="rId12" Type="http://schemas.openxmlformats.org/officeDocument/2006/relationships/image" Target="../media/image48.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45.wmf"/><Relationship Id="rId11" Type="http://schemas.openxmlformats.org/officeDocument/2006/relationships/oleObject" Target="../embeddings/oleObject51.bin"/><Relationship Id="rId5" Type="http://schemas.openxmlformats.org/officeDocument/2006/relationships/oleObject" Target="../embeddings/oleObject48.bin"/><Relationship Id="rId10" Type="http://schemas.openxmlformats.org/officeDocument/2006/relationships/image" Target="../media/image47.wmf"/><Relationship Id="rId4" Type="http://schemas.openxmlformats.org/officeDocument/2006/relationships/image" Target="../media/image44.wmf"/><Relationship Id="rId9" Type="http://schemas.openxmlformats.org/officeDocument/2006/relationships/oleObject" Target="../embeddings/oleObject50.bin"/></Relationships>
</file>

<file path=ppt/slides/_rels/slide15.xml.rels><?xml version="1.0" encoding="UTF-8" standalone="yes"?>
<Relationships xmlns="http://schemas.openxmlformats.org/package/2006/relationships"><Relationship Id="rId8" Type="http://schemas.openxmlformats.org/officeDocument/2006/relationships/image" Target="../media/image51.wmf"/><Relationship Id="rId13" Type="http://schemas.openxmlformats.org/officeDocument/2006/relationships/oleObject" Target="../embeddings/oleObject57.bin"/><Relationship Id="rId3" Type="http://schemas.openxmlformats.org/officeDocument/2006/relationships/oleObject" Target="../embeddings/oleObject52.bin"/><Relationship Id="rId7" Type="http://schemas.openxmlformats.org/officeDocument/2006/relationships/oleObject" Target="../embeddings/oleObject54.bin"/><Relationship Id="rId12" Type="http://schemas.openxmlformats.org/officeDocument/2006/relationships/image" Target="../media/image53.wmf"/><Relationship Id="rId2" Type="http://schemas.openxmlformats.org/officeDocument/2006/relationships/slideLayout" Target="../slideLayouts/slideLayout2.xml"/><Relationship Id="rId16" Type="http://schemas.openxmlformats.org/officeDocument/2006/relationships/image" Target="../media/image55.wmf"/><Relationship Id="rId1" Type="http://schemas.openxmlformats.org/officeDocument/2006/relationships/vmlDrawing" Target="../drawings/vmlDrawing7.vml"/><Relationship Id="rId6" Type="http://schemas.openxmlformats.org/officeDocument/2006/relationships/image" Target="../media/image50.wmf"/><Relationship Id="rId11" Type="http://schemas.openxmlformats.org/officeDocument/2006/relationships/oleObject" Target="../embeddings/oleObject56.bin"/><Relationship Id="rId5" Type="http://schemas.openxmlformats.org/officeDocument/2006/relationships/oleObject" Target="../embeddings/oleObject53.bin"/><Relationship Id="rId15" Type="http://schemas.openxmlformats.org/officeDocument/2006/relationships/oleObject" Target="../embeddings/oleObject58.bin"/><Relationship Id="rId10" Type="http://schemas.openxmlformats.org/officeDocument/2006/relationships/image" Target="../media/image52.wmf"/><Relationship Id="rId4" Type="http://schemas.openxmlformats.org/officeDocument/2006/relationships/image" Target="../media/image49.wmf"/><Relationship Id="rId9" Type="http://schemas.openxmlformats.org/officeDocument/2006/relationships/oleObject" Target="../embeddings/oleObject55.bin"/><Relationship Id="rId14" Type="http://schemas.openxmlformats.org/officeDocument/2006/relationships/image" Target="../media/image54.wmf"/></Relationships>
</file>

<file path=ppt/slides/_rels/slide16.xml.rels><?xml version="1.0" encoding="UTF-8" standalone="yes"?>
<Relationships xmlns="http://schemas.openxmlformats.org/package/2006/relationships"><Relationship Id="rId8" Type="http://schemas.openxmlformats.org/officeDocument/2006/relationships/image" Target="../media/image58.wmf"/><Relationship Id="rId3" Type="http://schemas.openxmlformats.org/officeDocument/2006/relationships/oleObject" Target="../embeddings/oleObject59.bin"/><Relationship Id="rId7" Type="http://schemas.openxmlformats.org/officeDocument/2006/relationships/oleObject" Target="../embeddings/oleObject61.bin"/><Relationship Id="rId12" Type="http://schemas.openxmlformats.org/officeDocument/2006/relationships/image" Target="../media/image60.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57.wmf"/><Relationship Id="rId11" Type="http://schemas.openxmlformats.org/officeDocument/2006/relationships/oleObject" Target="../embeddings/oleObject63.bin"/><Relationship Id="rId5" Type="http://schemas.openxmlformats.org/officeDocument/2006/relationships/oleObject" Target="../embeddings/oleObject60.bin"/><Relationship Id="rId10" Type="http://schemas.openxmlformats.org/officeDocument/2006/relationships/image" Target="../media/image59.wmf"/><Relationship Id="rId4" Type="http://schemas.openxmlformats.org/officeDocument/2006/relationships/image" Target="../media/image56.wmf"/><Relationship Id="rId9" Type="http://schemas.openxmlformats.org/officeDocument/2006/relationships/oleObject" Target="../embeddings/oleObject62.bin"/></Relationships>
</file>

<file path=ppt/slides/_rels/slide17.xml.rels><?xml version="1.0" encoding="UTF-8" standalone="yes"?>
<Relationships xmlns="http://schemas.openxmlformats.org/package/2006/relationships"><Relationship Id="rId8" Type="http://schemas.openxmlformats.org/officeDocument/2006/relationships/image" Target="../media/image63.wmf"/><Relationship Id="rId13" Type="http://schemas.openxmlformats.org/officeDocument/2006/relationships/oleObject" Target="../embeddings/oleObject69.bin"/><Relationship Id="rId3" Type="http://schemas.openxmlformats.org/officeDocument/2006/relationships/oleObject" Target="../embeddings/oleObject64.bin"/><Relationship Id="rId7" Type="http://schemas.openxmlformats.org/officeDocument/2006/relationships/oleObject" Target="../embeddings/oleObject66.bin"/><Relationship Id="rId12" Type="http://schemas.openxmlformats.org/officeDocument/2006/relationships/image" Target="../media/image65.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62.wmf"/><Relationship Id="rId11" Type="http://schemas.openxmlformats.org/officeDocument/2006/relationships/oleObject" Target="../embeddings/oleObject68.bin"/><Relationship Id="rId5" Type="http://schemas.openxmlformats.org/officeDocument/2006/relationships/oleObject" Target="../embeddings/oleObject65.bin"/><Relationship Id="rId15" Type="http://schemas.openxmlformats.org/officeDocument/2006/relationships/oleObject" Target="../embeddings/oleObject70.bin"/><Relationship Id="rId10" Type="http://schemas.openxmlformats.org/officeDocument/2006/relationships/image" Target="../media/image64.wmf"/><Relationship Id="rId4" Type="http://schemas.openxmlformats.org/officeDocument/2006/relationships/image" Target="../media/image61.wmf"/><Relationship Id="rId9" Type="http://schemas.openxmlformats.org/officeDocument/2006/relationships/oleObject" Target="../embeddings/oleObject67.bin"/><Relationship Id="rId14" Type="http://schemas.openxmlformats.org/officeDocument/2006/relationships/image" Target="../media/image31.wmf"/></Relationships>
</file>

<file path=ppt/slides/_rels/slide18.xml.rels><?xml version="1.0" encoding="UTF-8" standalone="yes"?>
<Relationships xmlns="http://schemas.openxmlformats.org/package/2006/relationships"><Relationship Id="rId8" Type="http://schemas.openxmlformats.org/officeDocument/2006/relationships/image" Target="../media/image68.wmf"/><Relationship Id="rId13" Type="http://schemas.openxmlformats.org/officeDocument/2006/relationships/oleObject" Target="../embeddings/oleObject76.bin"/><Relationship Id="rId18" Type="http://schemas.openxmlformats.org/officeDocument/2006/relationships/oleObject" Target="../embeddings/oleObject81.bin"/><Relationship Id="rId3" Type="http://schemas.openxmlformats.org/officeDocument/2006/relationships/oleObject" Target="../embeddings/oleObject71.bin"/><Relationship Id="rId21" Type="http://schemas.openxmlformats.org/officeDocument/2006/relationships/image" Target="../media/image71.wmf"/><Relationship Id="rId7" Type="http://schemas.openxmlformats.org/officeDocument/2006/relationships/oleObject" Target="../embeddings/oleObject73.bin"/><Relationship Id="rId12" Type="http://schemas.openxmlformats.org/officeDocument/2006/relationships/image" Target="../media/image31.wmf"/><Relationship Id="rId17" Type="http://schemas.openxmlformats.org/officeDocument/2006/relationships/oleObject" Target="../embeddings/oleObject80.bin"/><Relationship Id="rId2" Type="http://schemas.openxmlformats.org/officeDocument/2006/relationships/slideLayout" Target="../slideLayouts/slideLayout2.xml"/><Relationship Id="rId16" Type="http://schemas.openxmlformats.org/officeDocument/2006/relationships/oleObject" Target="../embeddings/oleObject79.bin"/><Relationship Id="rId20" Type="http://schemas.openxmlformats.org/officeDocument/2006/relationships/oleObject" Target="../embeddings/oleObject82.bin"/><Relationship Id="rId1" Type="http://schemas.openxmlformats.org/officeDocument/2006/relationships/vmlDrawing" Target="../drawings/vmlDrawing10.vml"/><Relationship Id="rId6" Type="http://schemas.openxmlformats.org/officeDocument/2006/relationships/image" Target="../media/image67.wmf"/><Relationship Id="rId11" Type="http://schemas.openxmlformats.org/officeDocument/2006/relationships/oleObject" Target="../embeddings/oleObject75.bin"/><Relationship Id="rId5" Type="http://schemas.openxmlformats.org/officeDocument/2006/relationships/oleObject" Target="../embeddings/oleObject72.bin"/><Relationship Id="rId15" Type="http://schemas.openxmlformats.org/officeDocument/2006/relationships/oleObject" Target="../embeddings/oleObject78.bin"/><Relationship Id="rId10" Type="http://schemas.openxmlformats.org/officeDocument/2006/relationships/image" Target="../media/image69.wmf"/><Relationship Id="rId19" Type="http://schemas.openxmlformats.org/officeDocument/2006/relationships/image" Target="../media/image70.wmf"/><Relationship Id="rId4" Type="http://schemas.openxmlformats.org/officeDocument/2006/relationships/image" Target="../media/image66.wmf"/><Relationship Id="rId9" Type="http://schemas.openxmlformats.org/officeDocument/2006/relationships/oleObject" Target="../embeddings/oleObject74.bin"/><Relationship Id="rId14" Type="http://schemas.openxmlformats.org/officeDocument/2006/relationships/oleObject" Target="../embeddings/oleObject77.bin"/></Relationships>
</file>

<file path=ppt/slides/_rels/slide19.xml.rels><?xml version="1.0" encoding="UTF-8" standalone="yes"?>
<Relationships xmlns="http://schemas.openxmlformats.org/package/2006/relationships"><Relationship Id="rId8" Type="http://schemas.openxmlformats.org/officeDocument/2006/relationships/image" Target="../media/image74.wmf"/><Relationship Id="rId3" Type="http://schemas.openxmlformats.org/officeDocument/2006/relationships/oleObject" Target="../embeddings/oleObject83.bin"/><Relationship Id="rId7" Type="http://schemas.openxmlformats.org/officeDocument/2006/relationships/oleObject" Target="../embeddings/oleObject85.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73.wmf"/><Relationship Id="rId5" Type="http://schemas.openxmlformats.org/officeDocument/2006/relationships/oleObject" Target="../embeddings/oleObject84.bin"/><Relationship Id="rId4" Type="http://schemas.openxmlformats.org/officeDocument/2006/relationships/image" Target="../media/image72.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77.wmf"/><Relationship Id="rId3" Type="http://schemas.openxmlformats.org/officeDocument/2006/relationships/oleObject" Target="../embeddings/oleObject86.bin"/><Relationship Id="rId7" Type="http://schemas.openxmlformats.org/officeDocument/2006/relationships/oleObject" Target="../embeddings/oleObject88.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76.wmf"/><Relationship Id="rId5" Type="http://schemas.openxmlformats.org/officeDocument/2006/relationships/oleObject" Target="../embeddings/oleObject87.bin"/><Relationship Id="rId4" Type="http://schemas.openxmlformats.org/officeDocument/2006/relationships/image" Target="../media/image75.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89.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78.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6.3</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Finding the Unknown Term in a Proportion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057404" y="3831856"/>
            <a:ext cx="182880" cy="274320"/>
          </a:xfrm>
          <a:prstGeom prst="rect">
            <a:avLst/>
          </a:prstGeom>
          <a:solidFill>
            <a:srgbClr val="CEEBE8"/>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5" name="Rectangle 4"/>
          <p:cNvSpPr/>
          <p:nvPr/>
        </p:nvSpPr>
        <p:spPr>
          <a:xfrm>
            <a:off x="1219200" y="3828344"/>
            <a:ext cx="182880" cy="274320"/>
          </a:xfrm>
          <a:prstGeom prst="rect">
            <a:avLst/>
          </a:prstGeom>
          <a:solidFill>
            <a:srgbClr val="CEEBE8"/>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graphicFrame>
        <p:nvGraphicFramePr>
          <p:cNvPr id="2066" name="Object 18"/>
          <p:cNvGraphicFramePr>
            <a:graphicFrameLocks noChangeAspect="1"/>
          </p:cNvGraphicFramePr>
          <p:nvPr/>
        </p:nvGraphicFramePr>
        <p:xfrm>
          <a:off x="1028700" y="3276600"/>
          <a:ext cx="1333500" cy="838200"/>
        </p:xfrm>
        <a:graphic>
          <a:graphicData uri="http://schemas.openxmlformats.org/presentationml/2006/ole">
            <mc:AlternateContent xmlns:mc="http://schemas.openxmlformats.org/markup-compatibility/2006">
              <mc:Choice xmlns:v="urn:schemas-microsoft-com:vml" Requires="v">
                <p:oleObj spid="_x0000_s2085" name="Equation" r:id="rId3" imgW="1333440" imgH="838080" progId="Equation.DSMT4">
                  <p:embed/>
                </p:oleObj>
              </mc:Choice>
              <mc:Fallback>
                <p:oleObj name="Equation" r:id="rId3" imgW="1333440" imgH="838080" progId="Equation.DSMT4">
                  <p:embed/>
                  <p:pic>
                    <p:nvPicPr>
                      <p:cNvPr id="0" name="Picture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28700" y="3276600"/>
                        <a:ext cx="1333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7" name="Object 19"/>
          <p:cNvGraphicFramePr>
            <a:graphicFrameLocks noChangeAspect="1"/>
          </p:cNvGraphicFramePr>
          <p:nvPr/>
        </p:nvGraphicFramePr>
        <p:xfrm>
          <a:off x="1028700" y="4343400"/>
          <a:ext cx="1333500" cy="838200"/>
        </p:xfrm>
        <a:graphic>
          <a:graphicData uri="http://schemas.openxmlformats.org/presentationml/2006/ole">
            <mc:AlternateContent xmlns:mc="http://schemas.openxmlformats.org/markup-compatibility/2006">
              <mc:Choice xmlns:v="urn:schemas-microsoft-com:vml" Requires="v">
                <p:oleObj spid="_x0000_s2086" name="Equation" r:id="rId5" imgW="1333440" imgH="838080" progId="Equation.DSMT4">
                  <p:embed/>
                </p:oleObj>
              </mc:Choice>
              <mc:Fallback>
                <p:oleObj name="Equation" r:id="rId5" imgW="1333440" imgH="838080" progId="Equation.DSMT4">
                  <p:embed/>
                  <p:pic>
                    <p:nvPicPr>
                      <p:cNvPr id="0" name="Picture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28700" y="4343400"/>
                        <a:ext cx="1333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a:t>Example 1 (cont.)</a:t>
            </a:r>
          </a:p>
        </p:txBody>
      </p:sp>
      <p:sp>
        <p:nvSpPr>
          <p:cNvPr id="7" name="Content Placeholder 6"/>
          <p:cNvSpPr>
            <a:spLocks noGrp="1"/>
          </p:cNvSpPr>
          <p:nvPr>
            <p:ph idx="1"/>
          </p:nvPr>
        </p:nvSpPr>
        <p:spPr/>
        <p:txBody>
          <a:bodyPr/>
          <a:lstStyle/>
          <a:p>
            <a:endParaRPr lang="en-US" dirty="0"/>
          </a:p>
          <a:p>
            <a:endParaRPr lang="en-US" dirty="0"/>
          </a:p>
        </p:txBody>
      </p:sp>
      <p:graphicFrame>
        <p:nvGraphicFramePr>
          <p:cNvPr id="2051" name="Object 3"/>
          <p:cNvGraphicFramePr>
            <a:graphicFrameLocks noChangeAspect="1"/>
          </p:cNvGraphicFramePr>
          <p:nvPr/>
        </p:nvGraphicFramePr>
        <p:xfrm>
          <a:off x="530352" y="1517650"/>
          <a:ext cx="292100" cy="241300"/>
        </p:xfrm>
        <a:graphic>
          <a:graphicData uri="http://schemas.openxmlformats.org/presentationml/2006/ole">
            <mc:AlternateContent xmlns:mc="http://schemas.openxmlformats.org/markup-compatibility/2006">
              <mc:Choice xmlns:v="urn:schemas-microsoft-com:vml" Requires="v">
                <p:oleObj spid="_x0000_s2087" name="Equation" r:id="rId7" imgW="291960" imgH="241200" progId="Equation.DSMT4">
                  <p:embed/>
                </p:oleObj>
              </mc:Choice>
              <mc:Fallback>
                <p:oleObj name="Equation" r:id="rId7" imgW="291960" imgH="241200" progId="Equation.DSMT4">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0352" y="1517650"/>
                        <a:ext cx="2921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2" name="Object 4"/>
          <p:cNvGraphicFramePr>
            <a:graphicFrameLocks noChangeAspect="1"/>
          </p:cNvGraphicFramePr>
          <p:nvPr/>
        </p:nvGraphicFramePr>
        <p:xfrm>
          <a:off x="2946400" y="1498600"/>
          <a:ext cx="2260600" cy="279400"/>
        </p:xfrm>
        <a:graphic>
          <a:graphicData uri="http://schemas.openxmlformats.org/presentationml/2006/ole">
            <mc:AlternateContent xmlns:mc="http://schemas.openxmlformats.org/markup-compatibility/2006">
              <mc:Choice xmlns:v="urn:schemas-microsoft-com:vml" Requires="v">
                <p:oleObj spid="_x0000_s2088" name="Equation" r:id="rId9" imgW="2260440" imgH="279360" progId="Equation.DSMT4">
                  <p:embed/>
                </p:oleObj>
              </mc:Choice>
              <mc:Fallback>
                <p:oleObj name="Equation" r:id="rId9" imgW="2260440" imgH="279360" progId="Equation.DSMT4">
                  <p:embed/>
                  <p:pic>
                    <p:nvPicPr>
                      <p:cNvPr id="0" name="Picture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46400" y="1498600"/>
                        <a:ext cx="2260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530352" y="2470150"/>
          <a:ext cx="292100" cy="304800"/>
        </p:xfrm>
        <a:graphic>
          <a:graphicData uri="http://schemas.openxmlformats.org/presentationml/2006/ole">
            <mc:AlternateContent xmlns:mc="http://schemas.openxmlformats.org/markup-compatibility/2006">
              <mc:Choice xmlns:v="urn:schemas-microsoft-com:vml" Requires="v">
                <p:oleObj spid="_x0000_s2089" name="Equation" r:id="rId11" imgW="291960" imgH="304560" progId="Equation.DSMT4">
                  <p:embed/>
                </p:oleObj>
              </mc:Choice>
              <mc:Fallback>
                <p:oleObj name="Equation" r:id="rId11" imgW="291960" imgH="304560" progId="Equation.DSMT4">
                  <p:embed/>
                  <p:pic>
                    <p:nvPicPr>
                      <p:cNvPr id="0" name="Picture 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30352" y="2470150"/>
                        <a:ext cx="2921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2946400" y="2438400"/>
          <a:ext cx="4965700" cy="673100"/>
        </p:xfrm>
        <a:graphic>
          <a:graphicData uri="http://schemas.openxmlformats.org/presentationml/2006/ole">
            <mc:AlternateContent xmlns:mc="http://schemas.openxmlformats.org/markup-compatibility/2006">
              <mc:Choice xmlns:v="urn:schemas-microsoft-com:vml" Requires="v">
                <p:oleObj spid="_x0000_s2090" name="Equation" r:id="rId13" imgW="4965480" imgH="672840" progId="Equation.DSMT4">
                  <p:embed/>
                </p:oleObj>
              </mc:Choice>
              <mc:Fallback>
                <p:oleObj name="Equation" r:id="rId13" imgW="4965480" imgH="672840" progId="Equation.DSMT4">
                  <p:embed/>
                  <p:pic>
                    <p:nvPicPr>
                      <p:cNvPr id="0" name="Picture 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946400" y="2438400"/>
                        <a:ext cx="49657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530352" y="3575050"/>
          <a:ext cx="266700" cy="241300"/>
        </p:xfrm>
        <a:graphic>
          <a:graphicData uri="http://schemas.openxmlformats.org/presentationml/2006/ole">
            <mc:AlternateContent xmlns:mc="http://schemas.openxmlformats.org/markup-compatibility/2006">
              <mc:Choice xmlns:v="urn:schemas-microsoft-com:vml" Requires="v">
                <p:oleObj spid="_x0000_s2091" name="Equation" r:id="rId15" imgW="266400" imgH="241200" progId="Equation.DSMT4">
                  <p:embed/>
                </p:oleObj>
              </mc:Choice>
              <mc:Fallback>
                <p:oleObj name="Equation" r:id="rId15" imgW="266400" imgH="241200" progId="Equation.DSMT4">
                  <p:embed/>
                  <p:pic>
                    <p:nvPicPr>
                      <p:cNvPr id="0" name="Picture 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30352" y="3575050"/>
                        <a:ext cx="2667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2946400" y="3556000"/>
          <a:ext cx="5511800" cy="279400"/>
        </p:xfrm>
        <a:graphic>
          <a:graphicData uri="http://schemas.openxmlformats.org/presentationml/2006/ole">
            <mc:AlternateContent xmlns:mc="http://schemas.openxmlformats.org/markup-compatibility/2006">
              <mc:Choice xmlns:v="urn:schemas-microsoft-com:vml" Requires="v">
                <p:oleObj spid="_x0000_s2092" name="Equation" r:id="rId17" imgW="5511600" imgH="279360" progId="Equation.DSMT4">
                  <p:embed/>
                </p:oleObj>
              </mc:Choice>
              <mc:Fallback>
                <p:oleObj name="Equation" r:id="rId17" imgW="5511600" imgH="279360" progId="Equation.DSMT4">
                  <p:embed/>
                  <p:pic>
                    <p:nvPicPr>
                      <p:cNvPr id="0" name="Picture 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946400" y="3556000"/>
                        <a:ext cx="5511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7" name="Object 9"/>
          <p:cNvGraphicFramePr>
            <a:graphicFrameLocks noChangeAspect="1"/>
          </p:cNvGraphicFramePr>
          <p:nvPr/>
        </p:nvGraphicFramePr>
        <p:xfrm>
          <a:off x="2946400" y="4641850"/>
          <a:ext cx="4013200" cy="241300"/>
        </p:xfrm>
        <a:graphic>
          <a:graphicData uri="http://schemas.openxmlformats.org/presentationml/2006/ole">
            <mc:AlternateContent xmlns:mc="http://schemas.openxmlformats.org/markup-compatibility/2006">
              <mc:Choice xmlns:v="urn:schemas-microsoft-com:vml" Requires="v">
                <p:oleObj spid="_x0000_s2093" name="Equation" r:id="rId19" imgW="4012920" imgH="241200" progId="Equation.DSMT4">
                  <p:embed/>
                </p:oleObj>
              </mc:Choice>
              <mc:Fallback>
                <p:oleObj name="Equation" r:id="rId19" imgW="4012920" imgH="241200" progId="Equation.DSMT4">
                  <p:embed/>
                  <p:pic>
                    <p:nvPicPr>
                      <p:cNvPr id="0" name="Picture 9"/>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946400" y="4641850"/>
                        <a:ext cx="40132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8" name="Object 10"/>
          <p:cNvGraphicFramePr>
            <a:graphicFrameLocks noChangeAspect="1"/>
          </p:cNvGraphicFramePr>
          <p:nvPr/>
        </p:nvGraphicFramePr>
        <p:xfrm>
          <a:off x="530352" y="5448300"/>
          <a:ext cx="292100" cy="241300"/>
        </p:xfrm>
        <a:graphic>
          <a:graphicData uri="http://schemas.openxmlformats.org/presentationml/2006/ole">
            <mc:AlternateContent xmlns:mc="http://schemas.openxmlformats.org/markup-compatibility/2006">
              <mc:Choice xmlns:v="urn:schemas-microsoft-com:vml" Requires="v">
                <p:oleObj spid="_x0000_s2094" name="Equation" r:id="rId21" imgW="291960" imgH="241200" progId="Equation.DSMT4">
                  <p:embed/>
                </p:oleObj>
              </mc:Choice>
              <mc:Fallback>
                <p:oleObj name="Equation" r:id="rId21" imgW="291960" imgH="241200" progId="Equation.DSMT4">
                  <p:embed/>
                  <p:pic>
                    <p:nvPicPr>
                      <p:cNvPr id="0" name="Picture 10"/>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30352" y="5448300"/>
                        <a:ext cx="2921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0" name="Object 12"/>
          <p:cNvGraphicFramePr>
            <a:graphicFrameLocks noChangeAspect="1"/>
          </p:cNvGraphicFramePr>
          <p:nvPr/>
        </p:nvGraphicFramePr>
        <p:xfrm>
          <a:off x="530352" y="4610100"/>
          <a:ext cx="304800" cy="304800"/>
        </p:xfrm>
        <a:graphic>
          <a:graphicData uri="http://schemas.openxmlformats.org/presentationml/2006/ole">
            <mc:AlternateContent xmlns:mc="http://schemas.openxmlformats.org/markup-compatibility/2006">
              <mc:Choice xmlns:v="urn:schemas-microsoft-com:vml" Requires="v">
                <p:oleObj spid="_x0000_s2095" name="Equation" r:id="rId23" imgW="304560" imgH="304560" progId="Equation.DSMT4">
                  <p:embed/>
                </p:oleObj>
              </mc:Choice>
              <mc:Fallback>
                <p:oleObj name="Equation" r:id="rId23" imgW="304560" imgH="304560" progId="Equation.DSMT4">
                  <p:embed/>
                  <p:pic>
                    <p:nvPicPr>
                      <p:cNvPr id="0" name="Picture 12"/>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30352" y="4610100"/>
                        <a:ext cx="304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2" name="Object 14"/>
          <p:cNvGraphicFramePr>
            <a:graphicFrameLocks noChangeAspect="1"/>
          </p:cNvGraphicFramePr>
          <p:nvPr/>
        </p:nvGraphicFramePr>
        <p:xfrm>
          <a:off x="1003300" y="4305300"/>
          <a:ext cx="317500" cy="457200"/>
        </p:xfrm>
        <a:graphic>
          <a:graphicData uri="http://schemas.openxmlformats.org/presentationml/2006/ole">
            <mc:AlternateContent xmlns:mc="http://schemas.openxmlformats.org/markup-compatibility/2006">
              <mc:Choice xmlns:v="urn:schemas-microsoft-com:vml" Requires="v">
                <p:oleObj spid="_x0000_s2096" name="Equation" r:id="rId25" imgW="317160" imgH="457200" progId="Equation.DSMT4">
                  <p:embed/>
                </p:oleObj>
              </mc:Choice>
              <mc:Fallback>
                <p:oleObj name="Equation" r:id="rId25" imgW="317160" imgH="457200" progId="Equation.DSMT4">
                  <p:embed/>
                  <p:pic>
                    <p:nvPicPr>
                      <p:cNvPr id="0" name="Picture 1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1003300" y="4305300"/>
                        <a:ext cx="317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3" name="Object 15"/>
          <p:cNvGraphicFramePr>
            <a:graphicFrameLocks noChangeAspect="1"/>
          </p:cNvGraphicFramePr>
          <p:nvPr/>
        </p:nvGraphicFramePr>
        <p:xfrm>
          <a:off x="1168400" y="4800600"/>
          <a:ext cx="317500" cy="457200"/>
        </p:xfrm>
        <a:graphic>
          <a:graphicData uri="http://schemas.openxmlformats.org/presentationml/2006/ole">
            <mc:AlternateContent xmlns:mc="http://schemas.openxmlformats.org/markup-compatibility/2006">
              <mc:Choice xmlns:v="urn:schemas-microsoft-com:vml" Requires="v">
                <p:oleObj spid="_x0000_s2097" name="Equation" r:id="rId27" imgW="317160" imgH="457200" progId="Equation.DSMT4">
                  <p:embed/>
                </p:oleObj>
              </mc:Choice>
              <mc:Fallback>
                <p:oleObj name="Equation" r:id="rId27" imgW="317160" imgH="457200" progId="Equation.DSMT4">
                  <p:embed/>
                  <p:pic>
                    <p:nvPicPr>
                      <p:cNvPr id="0" name="Picture 15"/>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1168400" y="4800600"/>
                        <a:ext cx="317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4" name="Object 16"/>
          <p:cNvGraphicFramePr>
            <a:graphicFrameLocks noChangeAspect="1"/>
          </p:cNvGraphicFramePr>
          <p:nvPr/>
        </p:nvGraphicFramePr>
        <p:xfrm>
          <a:off x="1371600" y="1219200"/>
          <a:ext cx="850900" cy="838200"/>
        </p:xfrm>
        <a:graphic>
          <a:graphicData uri="http://schemas.openxmlformats.org/presentationml/2006/ole">
            <mc:AlternateContent xmlns:mc="http://schemas.openxmlformats.org/markup-compatibility/2006">
              <mc:Choice xmlns:v="urn:schemas-microsoft-com:vml" Requires="v">
                <p:oleObj spid="_x0000_s2098" name="Equation" r:id="rId28" imgW="850680" imgH="838080" progId="Equation.DSMT4">
                  <p:embed/>
                </p:oleObj>
              </mc:Choice>
              <mc:Fallback>
                <p:oleObj name="Equation" r:id="rId28" imgW="850680" imgH="838080" progId="Equation.DSMT4">
                  <p:embed/>
                  <p:pic>
                    <p:nvPicPr>
                      <p:cNvPr id="0" name="Picture 16"/>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1371600" y="1219200"/>
                        <a:ext cx="850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5" name="Object 17"/>
          <p:cNvGraphicFramePr>
            <a:graphicFrameLocks noChangeAspect="1"/>
          </p:cNvGraphicFramePr>
          <p:nvPr/>
        </p:nvGraphicFramePr>
        <p:xfrm>
          <a:off x="1097280" y="2489200"/>
          <a:ext cx="1358900" cy="292100"/>
        </p:xfrm>
        <a:graphic>
          <a:graphicData uri="http://schemas.openxmlformats.org/presentationml/2006/ole">
            <mc:AlternateContent xmlns:mc="http://schemas.openxmlformats.org/markup-compatibility/2006">
              <mc:Choice xmlns:v="urn:schemas-microsoft-com:vml" Requires="v">
                <p:oleObj spid="_x0000_s2099" name="Equation" r:id="rId30" imgW="1358640" imgH="291960" progId="Equation.DSMT4">
                  <p:embed/>
                </p:oleObj>
              </mc:Choice>
              <mc:Fallback>
                <p:oleObj name="Equation" r:id="rId30" imgW="1358640" imgH="291960" progId="Equation.DSMT4">
                  <p:embed/>
                  <p:pic>
                    <p:nvPicPr>
                      <p:cNvPr id="0" name="Picture 17"/>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1097280" y="2489200"/>
                        <a:ext cx="1358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8" name="Object 20"/>
          <p:cNvGraphicFramePr>
            <a:graphicFrameLocks noChangeAspect="1"/>
          </p:cNvGraphicFramePr>
          <p:nvPr/>
        </p:nvGraphicFramePr>
        <p:xfrm>
          <a:off x="1397000" y="5422900"/>
          <a:ext cx="901700" cy="292100"/>
        </p:xfrm>
        <a:graphic>
          <a:graphicData uri="http://schemas.openxmlformats.org/presentationml/2006/ole">
            <mc:AlternateContent xmlns:mc="http://schemas.openxmlformats.org/markup-compatibility/2006">
              <mc:Choice xmlns:v="urn:schemas-microsoft-com:vml" Requires="v">
                <p:oleObj spid="_x0000_s2100" name="Equation" r:id="rId32" imgW="901440" imgH="291960" progId="Equation.DSMT4">
                  <p:embed/>
                </p:oleObj>
              </mc:Choice>
              <mc:Fallback>
                <p:oleObj name="Equation" r:id="rId32" imgW="901440" imgH="291960" progId="Equation.DSMT4">
                  <p:embed/>
                  <p:pic>
                    <p:nvPicPr>
                      <p:cNvPr id="0" name="Picture 20"/>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1397000" y="54229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6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05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6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5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05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6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06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05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062"/>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06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058"/>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0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a:t>
            </a:r>
          </a:p>
        </p:txBody>
      </p:sp>
      <p:sp>
        <p:nvSpPr>
          <p:cNvPr id="3" name="Content Placeholder 2"/>
          <p:cNvSpPr>
            <a:spLocks noGrp="1"/>
          </p:cNvSpPr>
          <p:nvPr>
            <p:ph idx="1"/>
          </p:nvPr>
        </p:nvSpPr>
        <p:spPr/>
        <p:txBody>
          <a:bodyPr/>
          <a:lstStyle/>
          <a:p>
            <a:r>
              <a:rPr lang="en-US" dirty="0"/>
              <a:t>Find the value of </a:t>
            </a:r>
            <a:r>
              <a:rPr lang="en-US" i="1" dirty="0"/>
              <a:t>y </a:t>
            </a:r>
            <a:r>
              <a:rPr lang="en-US" dirty="0"/>
              <a:t>if</a:t>
            </a:r>
            <a:r>
              <a:rPr lang="en-US" i="1" dirty="0"/>
              <a:t>  </a:t>
            </a:r>
          </a:p>
          <a:p>
            <a:pPr>
              <a:lnSpc>
                <a:spcPct val="150000"/>
              </a:lnSpc>
            </a:pPr>
            <a:r>
              <a:rPr lang="en-US" b="1" dirty="0"/>
              <a:t>Solution </a:t>
            </a:r>
          </a:p>
          <a:p>
            <a:r>
              <a:rPr lang="en-US" dirty="0"/>
              <a:t>Note that the variable may appear on the right side of the equation as well as on the left side of the equation (as shown in Example 1). In either case, we </a:t>
            </a:r>
            <a:r>
              <a:rPr lang="en-US" b="1" dirty="0"/>
              <a:t>divide both sides of the equation by the coefficient of the variable. </a:t>
            </a:r>
            <a:endParaRPr lang="en-US" dirty="0"/>
          </a:p>
        </p:txBody>
      </p:sp>
      <p:graphicFrame>
        <p:nvGraphicFramePr>
          <p:cNvPr id="203778" name="Object 2"/>
          <p:cNvGraphicFramePr>
            <a:graphicFrameLocks noChangeAspect="1"/>
          </p:cNvGraphicFramePr>
          <p:nvPr>
            <p:extLst>
              <p:ext uri="{D42A27DB-BD31-4B8C-83A1-F6EECF244321}">
                <p14:modId xmlns:p14="http://schemas.microsoft.com/office/powerpoint/2010/main" val="1484219312"/>
              </p:ext>
            </p:extLst>
          </p:nvPr>
        </p:nvGraphicFramePr>
        <p:xfrm>
          <a:off x="3597275" y="1143000"/>
          <a:ext cx="1257300" cy="838200"/>
        </p:xfrm>
        <a:graphic>
          <a:graphicData uri="http://schemas.openxmlformats.org/presentationml/2006/ole">
            <mc:AlternateContent xmlns:mc="http://schemas.openxmlformats.org/markup-compatibility/2006">
              <mc:Choice xmlns:v="urn:schemas-microsoft-com:vml" Requires="v">
                <p:oleObj spid="_x0000_s3076" name="Equation" r:id="rId3" imgW="1257120" imgH="838080" progId="Equation.DSMT4">
                  <p:embed/>
                </p:oleObj>
              </mc:Choice>
              <mc:Fallback>
                <p:oleObj name="Equation" r:id="rId3" imgW="1257120" imgH="83808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97275" y="1143000"/>
                        <a:ext cx="1257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354862" y="3783123"/>
            <a:ext cx="365760" cy="365760"/>
          </a:xfrm>
          <a:prstGeom prst="rect">
            <a:avLst/>
          </a:prstGeom>
          <a:solidFill>
            <a:srgbClr val="CEEBE8"/>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5" name="Rectangle 4"/>
          <p:cNvSpPr/>
          <p:nvPr/>
        </p:nvSpPr>
        <p:spPr>
          <a:xfrm>
            <a:off x="1286470" y="3753555"/>
            <a:ext cx="365760" cy="365760"/>
          </a:xfrm>
          <a:prstGeom prst="rect">
            <a:avLst/>
          </a:prstGeom>
          <a:solidFill>
            <a:srgbClr val="CEEBE8"/>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graphicFrame>
        <p:nvGraphicFramePr>
          <p:cNvPr id="4113" name="Object 17"/>
          <p:cNvGraphicFramePr>
            <a:graphicFrameLocks noChangeAspect="1"/>
          </p:cNvGraphicFramePr>
          <p:nvPr/>
        </p:nvGraphicFramePr>
        <p:xfrm>
          <a:off x="1097280" y="3276600"/>
          <a:ext cx="1828800" cy="838200"/>
        </p:xfrm>
        <a:graphic>
          <a:graphicData uri="http://schemas.openxmlformats.org/presentationml/2006/ole">
            <mc:AlternateContent xmlns:mc="http://schemas.openxmlformats.org/markup-compatibility/2006">
              <mc:Choice xmlns:v="urn:schemas-microsoft-com:vml" Requires="v">
                <p:oleObj spid="_x0000_s4132" name="Equation" r:id="rId3" imgW="1828800" imgH="838080" progId="Equation.DSMT4">
                  <p:embed/>
                </p:oleObj>
              </mc:Choice>
              <mc:Fallback>
                <p:oleObj name="Equation" r:id="rId3" imgW="1828800" imgH="838080" progId="Equation.DSMT4">
                  <p:embed/>
                  <p:pic>
                    <p:nvPicPr>
                      <p:cNvPr id="0" name="Picture 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97280" y="3276600"/>
                        <a:ext cx="1828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14" name="Object 18"/>
          <p:cNvGraphicFramePr>
            <a:graphicFrameLocks noChangeAspect="1"/>
          </p:cNvGraphicFramePr>
          <p:nvPr/>
        </p:nvGraphicFramePr>
        <p:xfrm>
          <a:off x="1097280" y="4419600"/>
          <a:ext cx="1828800" cy="838200"/>
        </p:xfrm>
        <a:graphic>
          <a:graphicData uri="http://schemas.openxmlformats.org/presentationml/2006/ole">
            <mc:AlternateContent xmlns:mc="http://schemas.openxmlformats.org/markup-compatibility/2006">
              <mc:Choice xmlns:v="urn:schemas-microsoft-com:vml" Requires="v">
                <p:oleObj spid="_x0000_s4133" name="Equation" r:id="rId5" imgW="1828800" imgH="838080" progId="Equation.DSMT4">
                  <p:embed/>
                </p:oleObj>
              </mc:Choice>
              <mc:Fallback>
                <p:oleObj name="Equation" r:id="rId5" imgW="1828800" imgH="838080" progId="Equation.DSMT4">
                  <p:embed/>
                  <p:pic>
                    <p:nvPicPr>
                      <p:cNvPr id="0" name="Picture 1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97280" y="4419600"/>
                        <a:ext cx="1828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a:t>Example 2 (cont.)</a:t>
            </a:r>
          </a:p>
        </p:txBody>
      </p:sp>
      <p:sp>
        <p:nvSpPr>
          <p:cNvPr id="7" name="Content Placeholder 6"/>
          <p:cNvSpPr>
            <a:spLocks noGrp="1"/>
          </p:cNvSpPr>
          <p:nvPr>
            <p:ph idx="1"/>
          </p:nvPr>
        </p:nvSpPr>
        <p:spPr/>
        <p:txBody>
          <a:bodyPr/>
          <a:lstStyle/>
          <a:p>
            <a:endParaRPr lang="en-US" dirty="0"/>
          </a:p>
          <a:p>
            <a:endParaRPr lang="en-US" dirty="0"/>
          </a:p>
        </p:txBody>
      </p:sp>
      <p:graphicFrame>
        <p:nvGraphicFramePr>
          <p:cNvPr id="4099" name="Object 3"/>
          <p:cNvGraphicFramePr>
            <a:graphicFrameLocks noChangeAspect="1"/>
          </p:cNvGraphicFramePr>
          <p:nvPr/>
        </p:nvGraphicFramePr>
        <p:xfrm>
          <a:off x="530352" y="1441450"/>
          <a:ext cx="292100" cy="241300"/>
        </p:xfrm>
        <a:graphic>
          <a:graphicData uri="http://schemas.openxmlformats.org/presentationml/2006/ole">
            <mc:AlternateContent xmlns:mc="http://schemas.openxmlformats.org/markup-compatibility/2006">
              <mc:Choice xmlns:v="urn:schemas-microsoft-com:vml" Requires="v">
                <p:oleObj spid="_x0000_s4134" name="Equation" r:id="rId7" imgW="291960" imgH="241200" progId="Equation.DSMT4">
                  <p:embed/>
                </p:oleObj>
              </mc:Choice>
              <mc:Fallback>
                <p:oleObj name="Equation" r:id="rId7" imgW="291960" imgH="241200" progId="Equation.DSMT4">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0352" y="1441450"/>
                        <a:ext cx="2921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3416300" y="1422400"/>
          <a:ext cx="2260600" cy="279400"/>
        </p:xfrm>
        <a:graphic>
          <a:graphicData uri="http://schemas.openxmlformats.org/presentationml/2006/ole">
            <mc:AlternateContent xmlns:mc="http://schemas.openxmlformats.org/markup-compatibility/2006">
              <mc:Choice xmlns:v="urn:schemas-microsoft-com:vml" Requires="v">
                <p:oleObj spid="_x0000_s4135" name="Equation" r:id="rId9" imgW="2260440" imgH="279360" progId="Equation.DSMT4">
                  <p:embed/>
                </p:oleObj>
              </mc:Choice>
              <mc:Fallback>
                <p:oleObj name="Equation" r:id="rId9" imgW="2260440" imgH="279360" progId="Equation.DSMT4">
                  <p:embed/>
                  <p:pic>
                    <p:nvPicPr>
                      <p:cNvPr id="0" name="Picture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416300" y="1422400"/>
                        <a:ext cx="2260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530352" y="2474913"/>
          <a:ext cx="292100" cy="304800"/>
        </p:xfrm>
        <a:graphic>
          <a:graphicData uri="http://schemas.openxmlformats.org/presentationml/2006/ole">
            <mc:AlternateContent xmlns:mc="http://schemas.openxmlformats.org/markup-compatibility/2006">
              <mc:Choice xmlns:v="urn:schemas-microsoft-com:vml" Requires="v">
                <p:oleObj spid="_x0000_s4136" name="Equation" r:id="rId11" imgW="291960" imgH="304560" progId="Equation.DSMT4">
                  <p:embed/>
                </p:oleObj>
              </mc:Choice>
              <mc:Fallback>
                <p:oleObj name="Equation" r:id="rId11" imgW="291960" imgH="304560" progId="Equation.DSMT4">
                  <p:embed/>
                  <p:pic>
                    <p:nvPicPr>
                      <p:cNvPr id="0" name="Picture 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30352" y="2474913"/>
                        <a:ext cx="2921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3416300" y="2438400"/>
          <a:ext cx="4965700" cy="596900"/>
        </p:xfrm>
        <a:graphic>
          <a:graphicData uri="http://schemas.openxmlformats.org/presentationml/2006/ole">
            <mc:AlternateContent xmlns:mc="http://schemas.openxmlformats.org/markup-compatibility/2006">
              <mc:Choice xmlns:v="urn:schemas-microsoft-com:vml" Requires="v">
                <p:oleObj spid="_x0000_s4137" name="Equation" r:id="rId13" imgW="4965480" imgH="596880" progId="Equation.DSMT4">
                  <p:embed/>
                </p:oleObj>
              </mc:Choice>
              <mc:Fallback>
                <p:oleObj name="Equation" r:id="rId13" imgW="4965480" imgH="596880" progId="Equation.DSMT4">
                  <p:embed/>
                  <p:pic>
                    <p:nvPicPr>
                      <p:cNvPr id="0" name="Picture 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416300" y="2438400"/>
                        <a:ext cx="49657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530352" y="3575050"/>
          <a:ext cx="266700" cy="241300"/>
        </p:xfrm>
        <a:graphic>
          <a:graphicData uri="http://schemas.openxmlformats.org/presentationml/2006/ole">
            <mc:AlternateContent xmlns:mc="http://schemas.openxmlformats.org/markup-compatibility/2006">
              <mc:Choice xmlns:v="urn:schemas-microsoft-com:vml" Requires="v">
                <p:oleObj spid="_x0000_s4138" name="Equation" r:id="rId15" imgW="266400" imgH="241200" progId="Equation.DSMT4">
                  <p:embed/>
                </p:oleObj>
              </mc:Choice>
              <mc:Fallback>
                <p:oleObj name="Equation" r:id="rId15" imgW="266400" imgH="241200" progId="Equation.DSMT4">
                  <p:embed/>
                  <p:pic>
                    <p:nvPicPr>
                      <p:cNvPr id="0" name="Picture 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30352" y="3575050"/>
                        <a:ext cx="2667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3416300" y="3556000"/>
          <a:ext cx="4533900" cy="279400"/>
        </p:xfrm>
        <a:graphic>
          <a:graphicData uri="http://schemas.openxmlformats.org/presentationml/2006/ole">
            <mc:AlternateContent xmlns:mc="http://schemas.openxmlformats.org/markup-compatibility/2006">
              <mc:Choice xmlns:v="urn:schemas-microsoft-com:vml" Requires="v">
                <p:oleObj spid="_x0000_s4139" name="Equation" r:id="rId17" imgW="4533840" imgH="279360" progId="Equation.DSMT4">
                  <p:embed/>
                </p:oleObj>
              </mc:Choice>
              <mc:Fallback>
                <p:oleObj name="Equation" r:id="rId17" imgW="4533840" imgH="279360" progId="Equation.DSMT4">
                  <p:embed/>
                  <p:pic>
                    <p:nvPicPr>
                      <p:cNvPr id="0" name="Picture 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416300" y="3556000"/>
                        <a:ext cx="4533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3416300" y="4699000"/>
          <a:ext cx="4178300" cy="279400"/>
        </p:xfrm>
        <a:graphic>
          <a:graphicData uri="http://schemas.openxmlformats.org/presentationml/2006/ole">
            <mc:AlternateContent xmlns:mc="http://schemas.openxmlformats.org/markup-compatibility/2006">
              <mc:Choice xmlns:v="urn:schemas-microsoft-com:vml" Requires="v">
                <p:oleObj spid="_x0000_s4140" name="Equation" r:id="rId19" imgW="4178160" imgH="279360" progId="Equation.DSMT4">
                  <p:embed/>
                </p:oleObj>
              </mc:Choice>
              <mc:Fallback>
                <p:oleObj name="Equation" r:id="rId19" imgW="4178160" imgH="279360" progId="Equation.DSMT4">
                  <p:embed/>
                  <p:pic>
                    <p:nvPicPr>
                      <p:cNvPr id="0" name="Picture 9"/>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416300" y="4699000"/>
                        <a:ext cx="417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6" name="Object 10"/>
          <p:cNvGraphicFramePr>
            <a:graphicFrameLocks noChangeAspect="1"/>
          </p:cNvGraphicFramePr>
          <p:nvPr/>
        </p:nvGraphicFramePr>
        <p:xfrm>
          <a:off x="530352" y="4686300"/>
          <a:ext cx="304800" cy="304800"/>
        </p:xfrm>
        <a:graphic>
          <a:graphicData uri="http://schemas.openxmlformats.org/presentationml/2006/ole">
            <mc:AlternateContent xmlns:mc="http://schemas.openxmlformats.org/markup-compatibility/2006">
              <mc:Choice xmlns:v="urn:schemas-microsoft-com:vml" Requires="v">
                <p:oleObj spid="_x0000_s4141" name="Equation" r:id="rId21" imgW="304560" imgH="304560" progId="Equation.DSMT4">
                  <p:embed/>
                </p:oleObj>
              </mc:Choice>
              <mc:Fallback>
                <p:oleObj name="Equation" r:id="rId21" imgW="304560" imgH="304560" progId="Equation.DSMT4">
                  <p:embed/>
                  <p:pic>
                    <p:nvPicPr>
                      <p:cNvPr id="0" name="Picture 10"/>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30352" y="4686300"/>
                        <a:ext cx="304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7" name="Object 11"/>
          <p:cNvGraphicFramePr>
            <a:graphicFrameLocks noChangeAspect="1"/>
          </p:cNvGraphicFramePr>
          <p:nvPr/>
        </p:nvGraphicFramePr>
        <p:xfrm>
          <a:off x="530352" y="5467350"/>
          <a:ext cx="292100" cy="241300"/>
        </p:xfrm>
        <a:graphic>
          <a:graphicData uri="http://schemas.openxmlformats.org/presentationml/2006/ole">
            <mc:AlternateContent xmlns:mc="http://schemas.openxmlformats.org/markup-compatibility/2006">
              <mc:Choice xmlns:v="urn:schemas-microsoft-com:vml" Requires="v">
                <p:oleObj spid="_x0000_s4142" name="Equation" r:id="rId23" imgW="291960" imgH="241200" progId="Equation.DSMT4">
                  <p:embed/>
                </p:oleObj>
              </mc:Choice>
              <mc:Fallback>
                <p:oleObj name="Equation" r:id="rId23" imgW="291960" imgH="241200" progId="Equation.DSMT4">
                  <p:embed/>
                  <p:pic>
                    <p:nvPicPr>
                      <p:cNvPr id="0" name="Picture 11"/>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30352" y="5467350"/>
                        <a:ext cx="2921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9" name="Object 13"/>
          <p:cNvGraphicFramePr>
            <a:graphicFrameLocks noChangeAspect="1"/>
          </p:cNvGraphicFramePr>
          <p:nvPr/>
        </p:nvGraphicFramePr>
        <p:xfrm>
          <a:off x="2230966" y="4384322"/>
          <a:ext cx="317500" cy="457200"/>
        </p:xfrm>
        <a:graphic>
          <a:graphicData uri="http://schemas.openxmlformats.org/presentationml/2006/ole">
            <mc:AlternateContent xmlns:mc="http://schemas.openxmlformats.org/markup-compatibility/2006">
              <mc:Choice xmlns:v="urn:schemas-microsoft-com:vml" Requires="v">
                <p:oleObj spid="_x0000_s4143" name="Equation" r:id="rId25" imgW="317160" imgH="457200" progId="Equation.DSMT4">
                  <p:embed/>
                </p:oleObj>
              </mc:Choice>
              <mc:Fallback>
                <p:oleObj name="Equation" r:id="rId25" imgW="317160" imgH="457200" progId="Equation.DSMT4">
                  <p:embed/>
                  <p:pic>
                    <p:nvPicPr>
                      <p:cNvPr id="0" name="Picture 13"/>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230966" y="4384322"/>
                        <a:ext cx="317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10" name="Object 14"/>
          <p:cNvGraphicFramePr>
            <a:graphicFrameLocks noChangeAspect="1"/>
          </p:cNvGraphicFramePr>
          <p:nvPr/>
        </p:nvGraphicFramePr>
        <p:xfrm>
          <a:off x="2393244" y="4883855"/>
          <a:ext cx="317500" cy="457200"/>
        </p:xfrm>
        <a:graphic>
          <a:graphicData uri="http://schemas.openxmlformats.org/presentationml/2006/ole">
            <mc:AlternateContent xmlns:mc="http://schemas.openxmlformats.org/markup-compatibility/2006">
              <mc:Choice xmlns:v="urn:schemas-microsoft-com:vml" Requires="v">
                <p:oleObj spid="_x0000_s4144" name="Equation" r:id="rId27" imgW="317160" imgH="457200" progId="Equation.DSMT4">
                  <p:embed/>
                </p:oleObj>
              </mc:Choice>
              <mc:Fallback>
                <p:oleObj name="Equation" r:id="rId27" imgW="317160" imgH="457200" progId="Equation.DSMT4">
                  <p:embed/>
                  <p:pic>
                    <p:nvPicPr>
                      <p:cNvPr id="0" name="Picture 1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393244" y="4883855"/>
                        <a:ext cx="317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11" name="Object 15"/>
          <p:cNvGraphicFramePr>
            <a:graphicFrameLocks noChangeAspect="1"/>
          </p:cNvGraphicFramePr>
          <p:nvPr/>
        </p:nvGraphicFramePr>
        <p:xfrm>
          <a:off x="1422400" y="1143000"/>
          <a:ext cx="1181100" cy="838200"/>
        </p:xfrm>
        <a:graphic>
          <a:graphicData uri="http://schemas.openxmlformats.org/presentationml/2006/ole">
            <mc:AlternateContent xmlns:mc="http://schemas.openxmlformats.org/markup-compatibility/2006">
              <mc:Choice xmlns:v="urn:schemas-microsoft-com:vml" Requires="v">
                <p:oleObj spid="_x0000_s4145" name="Equation" r:id="rId28" imgW="1180800" imgH="838080" progId="Equation.DSMT4">
                  <p:embed/>
                </p:oleObj>
              </mc:Choice>
              <mc:Fallback>
                <p:oleObj name="Equation" r:id="rId28" imgW="1180800" imgH="838080" progId="Equation.DSMT4">
                  <p:embed/>
                  <p:pic>
                    <p:nvPicPr>
                      <p:cNvPr id="0" name="Picture 15"/>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1422400" y="1143000"/>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12" name="Object 16"/>
          <p:cNvGraphicFramePr>
            <a:graphicFrameLocks noChangeAspect="1"/>
          </p:cNvGraphicFramePr>
          <p:nvPr/>
        </p:nvGraphicFramePr>
        <p:xfrm>
          <a:off x="1143000" y="2500313"/>
          <a:ext cx="1714500" cy="355600"/>
        </p:xfrm>
        <a:graphic>
          <a:graphicData uri="http://schemas.openxmlformats.org/presentationml/2006/ole">
            <mc:AlternateContent xmlns:mc="http://schemas.openxmlformats.org/markup-compatibility/2006">
              <mc:Choice xmlns:v="urn:schemas-microsoft-com:vml" Requires="v">
                <p:oleObj spid="_x0000_s4146" name="Equation" r:id="rId30" imgW="1714320" imgH="355320" progId="Equation.DSMT4">
                  <p:embed/>
                </p:oleObj>
              </mc:Choice>
              <mc:Fallback>
                <p:oleObj name="Equation" r:id="rId30" imgW="1714320" imgH="355320" progId="Equation.DSMT4">
                  <p:embed/>
                  <p:pic>
                    <p:nvPicPr>
                      <p:cNvPr id="0" name="Picture 16"/>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1143000" y="2500313"/>
                        <a:ext cx="17145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15" name="Object 19"/>
          <p:cNvGraphicFramePr>
            <a:graphicFrameLocks noChangeAspect="1"/>
          </p:cNvGraphicFramePr>
          <p:nvPr/>
        </p:nvGraphicFramePr>
        <p:xfrm>
          <a:off x="1651000" y="5410200"/>
          <a:ext cx="723900" cy="355600"/>
        </p:xfrm>
        <a:graphic>
          <a:graphicData uri="http://schemas.openxmlformats.org/presentationml/2006/ole">
            <mc:AlternateContent xmlns:mc="http://schemas.openxmlformats.org/markup-compatibility/2006">
              <mc:Choice xmlns:v="urn:schemas-microsoft-com:vml" Requires="v">
                <p:oleObj spid="_x0000_s4147" name="Equation" r:id="rId32" imgW="723600" imgH="355320" progId="Equation.DSMT4">
                  <p:embed/>
                </p:oleObj>
              </mc:Choice>
              <mc:Fallback>
                <p:oleObj name="Equation" r:id="rId32" imgW="723600" imgH="355320" progId="Equation.DSMT4">
                  <p:embed/>
                  <p:pic>
                    <p:nvPicPr>
                      <p:cNvPr id="0" name="Picture 19"/>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1651000" y="5410200"/>
                        <a:ext cx="7239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11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10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1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10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114"/>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10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109"/>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411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115"/>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41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268501" y="5139267"/>
            <a:ext cx="274320" cy="274320"/>
          </a:xfrm>
          <a:prstGeom prst="rect">
            <a:avLst/>
          </a:prstGeom>
          <a:solidFill>
            <a:srgbClr val="CEEBE8"/>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6" name="Rectangle 5"/>
          <p:cNvSpPr/>
          <p:nvPr/>
        </p:nvSpPr>
        <p:spPr>
          <a:xfrm>
            <a:off x="1268610" y="5131162"/>
            <a:ext cx="274320" cy="274320"/>
          </a:xfrm>
          <a:prstGeom prst="rect">
            <a:avLst/>
          </a:prstGeom>
          <a:solidFill>
            <a:srgbClr val="CEEBE8"/>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2" name="Title 1"/>
          <p:cNvSpPr>
            <a:spLocks noGrp="1"/>
          </p:cNvSpPr>
          <p:nvPr>
            <p:ph type="title"/>
          </p:nvPr>
        </p:nvSpPr>
        <p:spPr/>
        <p:txBody>
          <a:bodyPr/>
          <a:lstStyle/>
          <a:p>
            <a:r>
              <a:rPr lang="en-US" dirty="0"/>
              <a:t>Example 2 (cont.)</a:t>
            </a:r>
          </a:p>
        </p:txBody>
      </p:sp>
      <p:sp>
        <p:nvSpPr>
          <p:cNvPr id="3" name="Content Placeholder 2"/>
          <p:cNvSpPr>
            <a:spLocks noGrp="1"/>
          </p:cNvSpPr>
          <p:nvPr>
            <p:ph idx="1"/>
          </p:nvPr>
        </p:nvSpPr>
        <p:spPr/>
        <p:txBody>
          <a:bodyPr/>
          <a:lstStyle/>
          <a:p>
            <a:pPr>
              <a:spcBef>
                <a:spcPts val="0"/>
              </a:spcBef>
            </a:pPr>
            <a:r>
              <a:rPr lang="en-US" b="1" dirty="0"/>
              <a:t>Second Solution</a:t>
            </a:r>
          </a:p>
          <a:p>
            <a:pPr>
              <a:spcBef>
                <a:spcPts val="0"/>
              </a:spcBef>
            </a:pPr>
            <a:r>
              <a:rPr lang="en-US" dirty="0"/>
              <a:t>Reduce the fraction        before solving the proportion. </a:t>
            </a:r>
            <a:r>
              <a:rPr lang="en-US" b="1" dirty="0"/>
              <a:t> </a:t>
            </a:r>
            <a:endParaRPr lang="en-US" dirty="0"/>
          </a:p>
        </p:txBody>
      </p:sp>
      <p:graphicFrame>
        <p:nvGraphicFramePr>
          <p:cNvPr id="205826" name="Object 2"/>
          <p:cNvGraphicFramePr>
            <a:graphicFrameLocks noChangeAspect="1"/>
          </p:cNvGraphicFramePr>
          <p:nvPr/>
        </p:nvGraphicFramePr>
        <p:xfrm>
          <a:off x="3464256" y="1543755"/>
          <a:ext cx="431800" cy="838200"/>
        </p:xfrm>
        <a:graphic>
          <a:graphicData uri="http://schemas.openxmlformats.org/presentationml/2006/ole">
            <mc:AlternateContent xmlns:mc="http://schemas.openxmlformats.org/markup-compatibility/2006">
              <mc:Choice xmlns:v="urn:schemas-microsoft-com:vml" Requires="v">
                <p:oleObj spid="_x0000_s5145" name="Equation" r:id="rId3" imgW="431613" imgH="837836" progId="Equation.DSMT4">
                  <p:embed/>
                </p:oleObj>
              </mc:Choice>
              <mc:Fallback>
                <p:oleObj name="Equation" r:id="rId3" imgW="431613" imgH="837836" progId="Equation.DSMT4">
                  <p:embed/>
                  <p:pic>
                    <p:nvPicPr>
                      <p:cNvPr id="0" name="Objec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64256" y="1543755"/>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p:cNvGraphicFramePr>
            <a:graphicFrameLocks noChangeAspect="1"/>
          </p:cNvGraphicFramePr>
          <p:nvPr/>
        </p:nvGraphicFramePr>
        <p:xfrm>
          <a:off x="544689" y="2269065"/>
          <a:ext cx="2019300" cy="838200"/>
        </p:xfrm>
        <a:graphic>
          <a:graphicData uri="http://schemas.openxmlformats.org/presentationml/2006/ole">
            <mc:AlternateContent xmlns:mc="http://schemas.openxmlformats.org/markup-compatibility/2006">
              <mc:Choice xmlns:v="urn:schemas-microsoft-com:vml" Requires="v">
                <p:oleObj spid="_x0000_s5146" name="Equation" r:id="rId5" imgW="2019240" imgH="838080" progId="Equation.DSMT4">
                  <p:embed/>
                </p:oleObj>
              </mc:Choice>
              <mc:Fallback>
                <p:oleObj name="Equation" r:id="rId5" imgW="201924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4689" y="2269065"/>
                        <a:ext cx="201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3299178" y="2599266"/>
          <a:ext cx="2260600" cy="279400"/>
        </p:xfrm>
        <a:graphic>
          <a:graphicData uri="http://schemas.openxmlformats.org/presentationml/2006/ole">
            <mc:AlternateContent xmlns:mc="http://schemas.openxmlformats.org/markup-compatibility/2006">
              <mc:Choice xmlns:v="urn:schemas-microsoft-com:vml" Requires="v">
                <p:oleObj spid="_x0000_s5147" name="Equation" r:id="rId7" imgW="2260440" imgH="279360" progId="Equation.DSMT4">
                  <p:embed/>
                </p:oleObj>
              </mc:Choice>
              <mc:Fallback>
                <p:oleObj name="Equation" r:id="rId7" imgW="2260440" imgH="2793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99178" y="2599266"/>
                        <a:ext cx="2260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541866" y="3146778"/>
          <a:ext cx="2019300" cy="838200"/>
        </p:xfrm>
        <a:graphic>
          <a:graphicData uri="http://schemas.openxmlformats.org/presentationml/2006/ole">
            <mc:AlternateContent xmlns:mc="http://schemas.openxmlformats.org/markup-compatibility/2006">
              <mc:Choice xmlns:v="urn:schemas-microsoft-com:vml" Requires="v">
                <p:oleObj spid="_x0000_s5148" name="Equation" r:id="rId9" imgW="2019240" imgH="838080" progId="Equation.DSMT4">
                  <p:embed/>
                </p:oleObj>
              </mc:Choice>
              <mc:Fallback>
                <p:oleObj name="Equation" r:id="rId9" imgW="201924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1866" y="3146778"/>
                        <a:ext cx="201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7" name="Object 7"/>
          <p:cNvGraphicFramePr>
            <a:graphicFrameLocks noChangeAspect="1"/>
          </p:cNvGraphicFramePr>
          <p:nvPr>
            <p:extLst>
              <p:ext uri="{D42A27DB-BD31-4B8C-83A1-F6EECF244321}">
                <p14:modId xmlns:p14="http://schemas.microsoft.com/office/powerpoint/2010/main" val="662452377"/>
              </p:ext>
            </p:extLst>
          </p:nvPr>
        </p:nvGraphicFramePr>
        <p:xfrm>
          <a:off x="3292122" y="3263900"/>
          <a:ext cx="3086100" cy="622300"/>
        </p:xfrm>
        <a:graphic>
          <a:graphicData uri="http://schemas.openxmlformats.org/presentationml/2006/ole">
            <mc:AlternateContent xmlns:mc="http://schemas.openxmlformats.org/markup-compatibility/2006">
              <mc:Choice xmlns:v="urn:schemas-microsoft-com:vml" Requires="v">
                <p:oleObj spid="_x0000_s5149" name="Equation" r:id="rId11" imgW="3085920" imgH="622080" progId="Equation.DSMT4">
                  <p:embed/>
                </p:oleObj>
              </mc:Choice>
              <mc:Fallback>
                <p:oleObj name="Equation" r:id="rId11" imgW="3085920" imgH="622080" progId="Equation.DSMT4">
                  <p:embed/>
                  <p:pic>
                    <p:nvPicPr>
                      <p:cNvPr id="0" name="Picture 7"/>
                      <p:cNvPicPr>
                        <a:picLocks noChangeAspect="1" noChangeArrowheads="1"/>
                      </p:cNvPicPr>
                      <p:nvPr/>
                    </p:nvPicPr>
                    <p:blipFill>
                      <a:blip r:embed="rId12"/>
                      <a:srcRect/>
                      <a:stretch>
                        <a:fillRect/>
                      </a:stretch>
                    </p:blipFill>
                    <p:spPr bwMode="auto">
                      <a:xfrm>
                        <a:off x="3292122" y="3263900"/>
                        <a:ext cx="30861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536222" y="4089399"/>
          <a:ext cx="2108200" cy="355600"/>
        </p:xfrm>
        <a:graphic>
          <a:graphicData uri="http://schemas.openxmlformats.org/presentationml/2006/ole">
            <mc:AlternateContent xmlns:mc="http://schemas.openxmlformats.org/markup-compatibility/2006">
              <mc:Choice xmlns:v="urn:schemas-microsoft-com:vml" Requires="v">
                <p:oleObj spid="_x0000_s5150" name="Equation" r:id="rId13" imgW="2108160" imgH="355320" progId="Equation.DSMT4">
                  <p:embed/>
                </p:oleObj>
              </mc:Choice>
              <mc:Fallback>
                <p:oleObj name="Equation" r:id="rId13" imgW="2108160" imgH="35532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36222" y="4089399"/>
                        <a:ext cx="2108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9" name="Object 9"/>
          <p:cNvGraphicFramePr>
            <a:graphicFrameLocks noChangeAspect="1"/>
          </p:cNvGraphicFramePr>
          <p:nvPr/>
        </p:nvGraphicFramePr>
        <p:xfrm>
          <a:off x="3299178" y="4138787"/>
          <a:ext cx="2819400" cy="241300"/>
        </p:xfrm>
        <a:graphic>
          <a:graphicData uri="http://schemas.openxmlformats.org/presentationml/2006/ole">
            <mc:AlternateContent xmlns:mc="http://schemas.openxmlformats.org/markup-compatibility/2006">
              <mc:Choice xmlns:v="urn:schemas-microsoft-com:vml" Requires="v">
                <p:oleObj spid="_x0000_s5151" name="Equation" r:id="rId15" imgW="2819160" imgH="241200" progId="Equation.DSMT4">
                  <p:embed/>
                </p:oleObj>
              </mc:Choice>
              <mc:Fallback>
                <p:oleObj name="Equation" r:id="rId15" imgW="2819160" imgH="24120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299178" y="4138787"/>
                        <a:ext cx="28194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0" name="Object 10"/>
          <p:cNvGraphicFramePr>
            <a:graphicFrameLocks noChangeAspect="1"/>
          </p:cNvGraphicFramePr>
          <p:nvPr/>
        </p:nvGraphicFramePr>
        <p:xfrm>
          <a:off x="479778" y="4612944"/>
          <a:ext cx="2209800" cy="838200"/>
        </p:xfrm>
        <a:graphic>
          <a:graphicData uri="http://schemas.openxmlformats.org/presentationml/2006/ole">
            <mc:AlternateContent xmlns:mc="http://schemas.openxmlformats.org/markup-compatibility/2006">
              <mc:Choice xmlns:v="urn:schemas-microsoft-com:vml" Requires="v">
                <p:oleObj spid="_x0000_s5152" name="Equation" r:id="rId17" imgW="2209680" imgH="838080" progId="Equation.DSMT4">
                  <p:embed/>
                </p:oleObj>
              </mc:Choice>
              <mc:Fallback>
                <p:oleObj name="Equation" r:id="rId17" imgW="2209680" imgH="83808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79778" y="4612944"/>
                        <a:ext cx="2209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1" name="Object 11"/>
          <p:cNvGraphicFramePr>
            <a:graphicFrameLocks noChangeAspect="1"/>
          </p:cNvGraphicFramePr>
          <p:nvPr/>
        </p:nvGraphicFramePr>
        <p:xfrm>
          <a:off x="507074" y="5562600"/>
          <a:ext cx="1790700" cy="355600"/>
        </p:xfrm>
        <a:graphic>
          <a:graphicData uri="http://schemas.openxmlformats.org/presentationml/2006/ole">
            <mc:AlternateContent xmlns:mc="http://schemas.openxmlformats.org/markup-compatibility/2006">
              <mc:Choice xmlns:v="urn:schemas-microsoft-com:vml" Requires="v">
                <p:oleObj spid="_x0000_s5153" name="Equation" r:id="rId19" imgW="1790640" imgH="355320" progId="Equation.DSMT4">
                  <p:embed/>
                </p:oleObj>
              </mc:Choice>
              <mc:Fallback>
                <p:oleObj name="Equation" r:id="rId19" imgW="1790640" imgH="35532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07074" y="5562600"/>
                        <a:ext cx="17907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2" name="Object 12"/>
          <p:cNvGraphicFramePr>
            <a:graphicFrameLocks noChangeAspect="1"/>
          </p:cNvGraphicFramePr>
          <p:nvPr/>
        </p:nvGraphicFramePr>
        <p:xfrm>
          <a:off x="2258704" y="5056496"/>
          <a:ext cx="317500" cy="457200"/>
        </p:xfrm>
        <a:graphic>
          <a:graphicData uri="http://schemas.openxmlformats.org/presentationml/2006/ole">
            <mc:AlternateContent xmlns:mc="http://schemas.openxmlformats.org/markup-compatibility/2006">
              <mc:Choice xmlns:v="urn:schemas-microsoft-com:vml" Requires="v">
                <p:oleObj spid="_x0000_s5154" name="Equation" r:id="rId21" imgW="317160" imgH="457200" progId="Equation.DSMT4">
                  <p:embed/>
                </p:oleObj>
              </mc:Choice>
              <mc:Fallback>
                <p:oleObj name="Equation" r:id="rId21" imgW="317160" imgH="45720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258704" y="5056496"/>
                        <a:ext cx="317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3" name="Object 13"/>
          <p:cNvGraphicFramePr>
            <a:graphicFrameLocks noChangeAspect="1"/>
          </p:cNvGraphicFramePr>
          <p:nvPr/>
        </p:nvGraphicFramePr>
        <p:xfrm>
          <a:off x="2068689" y="4572000"/>
          <a:ext cx="317500" cy="457200"/>
        </p:xfrm>
        <a:graphic>
          <a:graphicData uri="http://schemas.openxmlformats.org/presentationml/2006/ole">
            <mc:AlternateContent xmlns:mc="http://schemas.openxmlformats.org/markup-compatibility/2006">
              <mc:Choice xmlns:v="urn:schemas-microsoft-com:vml" Requires="v">
                <p:oleObj spid="_x0000_s5155" name="Equation" r:id="rId23" imgW="317160" imgH="457200" progId="Equation.DSMT4">
                  <p:embed/>
                </p:oleObj>
              </mc:Choice>
              <mc:Fallback>
                <p:oleObj name="Equation" r:id="rId23" imgW="317160" imgH="457200" progId="Equation.DSMT4">
                  <p:embed/>
                  <p:pic>
                    <p:nvPicPr>
                      <p:cNvPr id="0" name="Picture 1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068689" y="4572000"/>
                        <a:ext cx="317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2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12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1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12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13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133"/>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13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1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a:t>
            </a:r>
          </a:p>
        </p:txBody>
      </p:sp>
      <p:sp>
        <p:nvSpPr>
          <p:cNvPr id="3" name="Content Placeholder 2"/>
          <p:cNvSpPr>
            <a:spLocks noGrp="1"/>
          </p:cNvSpPr>
          <p:nvPr>
            <p:ph idx="1"/>
          </p:nvPr>
        </p:nvSpPr>
        <p:spPr/>
        <p:txBody>
          <a:bodyPr/>
          <a:lstStyle/>
          <a:p>
            <a:r>
              <a:rPr lang="en-US" dirty="0"/>
              <a:t>Find </a:t>
            </a:r>
            <a:r>
              <a:rPr lang="en-US" i="1" dirty="0"/>
              <a:t>w </a:t>
            </a:r>
            <a:r>
              <a:rPr lang="en-US" dirty="0"/>
              <a:t>if</a:t>
            </a:r>
            <a:r>
              <a:rPr lang="en-US" i="1" dirty="0"/>
              <a:t> </a:t>
            </a:r>
          </a:p>
          <a:p>
            <a:pPr>
              <a:lnSpc>
                <a:spcPct val="250000"/>
              </a:lnSpc>
            </a:pPr>
            <a:r>
              <a:rPr lang="en-US" b="1" dirty="0"/>
              <a:t>Solution </a:t>
            </a:r>
            <a:endParaRPr lang="en-US" dirty="0"/>
          </a:p>
        </p:txBody>
      </p:sp>
      <p:graphicFrame>
        <p:nvGraphicFramePr>
          <p:cNvPr id="206850" name="Object 2"/>
          <p:cNvGraphicFramePr>
            <a:graphicFrameLocks noChangeAspect="1"/>
          </p:cNvGraphicFramePr>
          <p:nvPr>
            <p:extLst>
              <p:ext uri="{D42A27DB-BD31-4B8C-83A1-F6EECF244321}">
                <p14:modId xmlns:p14="http://schemas.microsoft.com/office/powerpoint/2010/main" val="2917280915"/>
              </p:ext>
            </p:extLst>
          </p:nvPr>
        </p:nvGraphicFramePr>
        <p:xfrm>
          <a:off x="1873250" y="1140177"/>
          <a:ext cx="1168400" cy="1270000"/>
        </p:xfrm>
        <a:graphic>
          <a:graphicData uri="http://schemas.openxmlformats.org/presentationml/2006/ole">
            <mc:AlternateContent xmlns:mc="http://schemas.openxmlformats.org/markup-compatibility/2006">
              <mc:Choice xmlns:v="urn:schemas-microsoft-com:vml" Requires="v">
                <p:oleObj spid="_x0000_s6157" name="Equation" r:id="rId3" imgW="1168200" imgH="1269720" progId="Equation.DSMT4">
                  <p:embed/>
                </p:oleObj>
              </mc:Choice>
              <mc:Fallback>
                <p:oleObj name="Equation" r:id="rId3" imgW="1168200" imgH="126972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73250" y="1140177"/>
                        <a:ext cx="1168400" cy="127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533400" y="2819400"/>
          <a:ext cx="1892300" cy="1282700"/>
        </p:xfrm>
        <a:graphic>
          <a:graphicData uri="http://schemas.openxmlformats.org/presentationml/2006/ole">
            <mc:AlternateContent xmlns:mc="http://schemas.openxmlformats.org/markup-compatibility/2006">
              <mc:Choice xmlns:v="urn:schemas-microsoft-com:vml" Requires="v">
                <p:oleObj spid="_x0000_s6158" name="Equation" r:id="rId5" imgW="1892160" imgH="1282680" progId="Equation.DSMT4">
                  <p:embed/>
                </p:oleObj>
              </mc:Choice>
              <mc:Fallback>
                <p:oleObj name="Equation" r:id="rId5" imgW="1892160" imgH="12826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2819400"/>
                        <a:ext cx="1892300" cy="128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3290711" y="3155244"/>
          <a:ext cx="2260600" cy="279400"/>
        </p:xfrm>
        <a:graphic>
          <a:graphicData uri="http://schemas.openxmlformats.org/presentationml/2006/ole">
            <mc:AlternateContent xmlns:mc="http://schemas.openxmlformats.org/markup-compatibility/2006">
              <mc:Choice xmlns:v="urn:schemas-microsoft-com:vml" Requires="v">
                <p:oleObj spid="_x0000_s6159" name="Equation" r:id="rId7" imgW="2260440" imgH="279360" progId="Equation.DSMT4">
                  <p:embed/>
                </p:oleObj>
              </mc:Choice>
              <mc:Fallback>
                <p:oleObj name="Equation" r:id="rId7" imgW="2260440" imgH="2793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90711" y="3155244"/>
                        <a:ext cx="2260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524934" y="4191000"/>
          <a:ext cx="2159000" cy="838200"/>
        </p:xfrm>
        <a:graphic>
          <a:graphicData uri="http://schemas.openxmlformats.org/presentationml/2006/ole">
            <mc:AlternateContent xmlns:mc="http://schemas.openxmlformats.org/markup-compatibility/2006">
              <mc:Choice xmlns:v="urn:schemas-microsoft-com:vml" Requires="v">
                <p:oleObj spid="_x0000_s6160" name="Equation" r:id="rId9" imgW="2158920" imgH="838080" progId="Equation.DSMT4">
                  <p:embed/>
                </p:oleObj>
              </mc:Choice>
              <mc:Fallback>
                <p:oleObj name="Equation" r:id="rId9" imgW="215892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24934" y="4191000"/>
                        <a:ext cx="2159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3289300" y="4507089"/>
          <a:ext cx="4025900" cy="596900"/>
        </p:xfrm>
        <a:graphic>
          <a:graphicData uri="http://schemas.openxmlformats.org/presentationml/2006/ole">
            <mc:AlternateContent xmlns:mc="http://schemas.openxmlformats.org/markup-compatibility/2006">
              <mc:Choice xmlns:v="urn:schemas-microsoft-com:vml" Requires="v">
                <p:oleObj spid="_x0000_s6161" name="Equation" r:id="rId11" imgW="4025880" imgH="596880" progId="Equation.DSMT4">
                  <p:embed/>
                </p:oleObj>
              </mc:Choice>
              <mc:Fallback>
                <p:oleObj name="Equation" r:id="rId11" imgW="4025880" imgH="5968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89300" y="4507089"/>
                        <a:ext cx="40259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14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15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1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206500" y="2318940"/>
            <a:ext cx="274320" cy="822960"/>
          </a:xfrm>
          <a:prstGeom prst="rect">
            <a:avLst/>
          </a:prstGeom>
          <a:solidFill>
            <a:srgbClr val="CEEBE8"/>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8" name="Rectangle 7"/>
          <p:cNvSpPr/>
          <p:nvPr/>
        </p:nvSpPr>
        <p:spPr>
          <a:xfrm>
            <a:off x="2274588" y="2317044"/>
            <a:ext cx="274320" cy="822960"/>
          </a:xfrm>
          <a:prstGeom prst="rect">
            <a:avLst/>
          </a:prstGeom>
          <a:solidFill>
            <a:srgbClr val="CEEBE8"/>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graphicFrame>
        <p:nvGraphicFramePr>
          <p:cNvPr id="7172" name="Object 4"/>
          <p:cNvGraphicFramePr>
            <a:graphicFrameLocks noChangeAspect="1"/>
          </p:cNvGraphicFramePr>
          <p:nvPr/>
        </p:nvGraphicFramePr>
        <p:xfrm>
          <a:off x="530352" y="1416050"/>
          <a:ext cx="2260600" cy="1689100"/>
        </p:xfrm>
        <a:graphic>
          <a:graphicData uri="http://schemas.openxmlformats.org/presentationml/2006/ole">
            <mc:AlternateContent xmlns:mc="http://schemas.openxmlformats.org/markup-compatibility/2006">
              <mc:Choice xmlns:v="urn:schemas-microsoft-com:vml" Requires="v">
                <p:oleObj spid="_x0000_s7185" name="Equation" r:id="rId3" imgW="2260440" imgH="1688760" progId="Equation.DSMT4">
                  <p:embed/>
                </p:oleObj>
              </mc:Choice>
              <mc:Fallback>
                <p:oleObj name="Equation" r:id="rId3" imgW="2260440" imgH="168876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416050"/>
                        <a:ext cx="2260600" cy="168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a:t>Example 3 (cont.)</a:t>
            </a:r>
          </a:p>
        </p:txBody>
      </p:sp>
      <p:graphicFrame>
        <p:nvGraphicFramePr>
          <p:cNvPr id="7171" name="Object 3"/>
          <p:cNvGraphicFramePr>
            <a:graphicFrameLocks noChangeAspect="1"/>
          </p:cNvGraphicFramePr>
          <p:nvPr/>
        </p:nvGraphicFramePr>
        <p:xfrm>
          <a:off x="3691467" y="1936044"/>
          <a:ext cx="3924300" cy="622300"/>
        </p:xfrm>
        <a:graphic>
          <a:graphicData uri="http://schemas.openxmlformats.org/presentationml/2006/ole">
            <mc:AlternateContent xmlns:mc="http://schemas.openxmlformats.org/markup-compatibility/2006">
              <mc:Choice xmlns:v="urn:schemas-microsoft-com:vml" Requires="v">
                <p:oleObj spid="_x0000_s7186" name="Equation" r:id="rId5" imgW="3924000" imgH="622080" progId="Equation.DSMT4">
                  <p:embed/>
                </p:oleObj>
              </mc:Choice>
              <mc:Fallback>
                <p:oleObj name="Equation" r:id="rId5" imgW="3924000" imgH="622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91467" y="1936044"/>
                        <a:ext cx="39243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3" name="Object 5"/>
          <p:cNvGraphicFramePr>
            <a:graphicFrameLocks noChangeAspect="1"/>
          </p:cNvGraphicFramePr>
          <p:nvPr/>
        </p:nvGraphicFramePr>
        <p:xfrm>
          <a:off x="530352" y="3657600"/>
          <a:ext cx="304800" cy="304800"/>
        </p:xfrm>
        <a:graphic>
          <a:graphicData uri="http://schemas.openxmlformats.org/presentationml/2006/ole">
            <mc:AlternateContent xmlns:mc="http://schemas.openxmlformats.org/markup-compatibility/2006">
              <mc:Choice xmlns:v="urn:schemas-microsoft-com:vml" Requires="v">
                <p:oleObj spid="_x0000_s7187" name="Equation" r:id="rId7" imgW="304560" imgH="304560" progId="Equation.DSMT4">
                  <p:embed/>
                </p:oleObj>
              </mc:Choice>
              <mc:Fallback>
                <p:oleObj name="Equation" r:id="rId7" imgW="304560" imgH="3045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0352" y="3657600"/>
                        <a:ext cx="304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3694289" y="3627967"/>
          <a:ext cx="3708400" cy="596900"/>
        </p:xfrm>
        <a:graphic>
          <a:graphicData uri="http://schemas.openxmlformats.org/presentationml/2006/ole">
            <mc:AlternateContent xmlns:mc="http://schemas.openxmlformats.org/markup-compatibility/2006">
              <mc:Choice xmlns:v="urn:schemas-microsoft-com:vml" Requires="v">
                <p:oleObj spid="_x0000_s7188" name="Equation" r:id="rId9" imgW="3708360" imgH="596880" progId="Equation.DSMT4">
                  <p:embed/>
                </p:oleObj>
              </mc:Choice>
              <mc:Fallback>
                <p:oleObj name="Equation" r:id="rId9" imgW="3708360" imgH="5968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94289" y="3627967"/>
                        <a:ext cx="37084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530352" y="4622800"/>
          <a:ext cx="292100" cy="241300"/>
        </p:xfrm>
        <a:graphic>
          <a:graphicData uri="http://schemas.openxmlformats.org/presentationml/2006/ole">
            <mc:AlternateContent xmlns:mc="http://schemas.openxmlformats.org/markup-compatibility/2006">
              <mc:Choice xmlns:v="urn:schemas-microsoft-com:vml" Requires="v">
                <p:oleObj spid="_x0000_s7189" name="Equation" r:id="rId11" imgW="291960" imgH="241200" progId="Equation.DSMT4">
                  <p:embed/>
                </p:oleObj>
              </mc:Choice>
              <mc:Fallback>
                <p:oleObj name="Equation" r:id="rId11" imgW="291960" imgH="2412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30352" y="4622800"/>
                        <a:ext cx="2921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1485900" y="3390900"/>
          <a:ext cx="1778000" cy="838200"/>
        </p:xfrm>
        <a:graphic>
          <a:graphicData uri="http://schemas.openxmlformats.org/presentationml/2006/ole">
            <mc:AlternateContent xmlns:mc="http://schemas.openxmlformats.org/markup-compatibility/2006">
              <mc:Choice xmlns:v="urn:schemas-microsoft-com:vml" Requires="v">
                <p:oleObj spid="_x0000_s7190" name="Equation" r:id="rId13" imgW="1777680" imgH="838080" progId="Equation.DSMT4">
                  <p:embed/>
                </p:oleObj>
              </mc:Choice>
              <mc:Fallback>
                <p:oleObj name="Equation" r:id="rId13" imgW="177768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485900" y="3390900"/>
                        <a:ext cx="177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7" name="Object 9"/>
          <p:cNvGraphicFramePr>
            <a:graphicFrameLocks noChangeAspect="1"/>
          </p:cNvGraphicFramePr>
          <p:nvPr/>
        </p:nvGraphicFramePr>
        <p:xfrm>
          <a:off x="1498600" y="4572000"/>
          <a:ext cx="1155700" cy="292100"/>
        </p:xfrm>
        <a:graphic>
          <a:graphicData uri="http://schemas.openxmlformats.org/presentationml/2006/ole">
            <mc:AlternateContent xmlns:mc="http://schemas.openxmlformats.org/markup-compatibility/2006">
              <mc:Choice xmlns:v="urn:schemas-microsoft-com:vml" Requires="v">
                <p:oleObj spid="_x0000_s7191" name="Equation" r:id="rId15" imgW="1155600" imgH="291960" progId="Equation.DSMT4">
                  <p:embed/>
                </p:oleObj>
              </mc:Choice>
              <mc:Fallback>
                <p:oleObj name="Equation" r:id="rId15" imgW="115560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498600" y="4572000"/>
                        <a:ext cx="1155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5" name="Straight Connector 14"/>
          <p:cNvCxnSpPr/>
          <p:nvPr/>
        </p:nvCxnSpPr>
        <p:spPr>
          <a:xfrm rot="5400000">
            <a:off x="838200" y="1600200"/>
            <a:ext cx="6858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1016000" y="2527300"/>
            <a:ext cx="6858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17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17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17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17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175"/>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71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4</a:t>
            </a:r>
          </a:p>
        </p:txBody>
      </p:sp>
      <p:sp>
        <p:nvSpPr>
          <p:cNvPr id="3" name="Content Placeholder 2"/>
          <p:cNvSpPr>
            <a:spLocks noGrp="1"/>
          </p:cNvSpPr>
          <p:nvPr>
            <p:ph idx="1"/>
          </p:nvPr>
        </p:nvSpPr>
        <p:spPr/>
        <p:txBody>
          <a:bodyPr>
            <a:normAutofit/>
          </a:bodyPr>
          <a:lstStyle/>
          <a:p>
            <a:r>
              <a:rPr lang="en-US" dirty="0"/>
              <a:t>Find </a:t>
            </a:r>
            <a:r>
              <a:rPr lang="en-US" i="1" dirty="0"/>
              <a:t>A </a:t>
            </a:r>
            <a:r>
              <a:rPr lang="en-US" dirty="0"/>
              <a:t>if</a:t>
            </a:r>
            <a:r>
              <a:rPr lang="en-US" i="1" dirty="0"/>
              <a:t> </a:t>
            </a:r>
          </a:p>
          <a:p>
            <a:pPr>
              <a:lnSpc>
                <a:spcPct val="150000"/>
              </a:lnSpc>
            </a:pPr>
            <a:r>
              <a:rPr lang="en-US" b="1" dirty="0"/>
              <a:t>Solution</a:t>
            </a:r>
            <a:endParaRPr lang="en-US" dirty="0"/>
          </a:p>
        </p:txBody>
      </p:sp>
      <p:graphicFrame>
        <p:nvGraphicFramePr>
          <p:cNvPr id="208898" name="Object 2"/>
          <p:cNvGraphicFramePr>
            <a:graphicFrameLocks noChangeAspect="1"/>
          </p:cNvGraphicFramePr>
          <p:nvPr>
            <p:extLst>
              <p:ext uri="{D42A27DB-BD31-4B8C-83A1-F6EECF244321}">
                <p14:modId xmlns:p14="http://schemas.microsoft.com/office/powerpoint/2010/main" val="390719166"/>
              </p:ext>
            </p:extLst>
          </p:nvPr>
        </p:nvGraphicFramePr>
        <p:xfrm>
          <a:off x="1841500" y="1131711"/>
          <a:ext cx="1219200" cy="838200"/>
        </p:xfrm>
        <a:graphic>
          <a:graphicData uri="http://schemas.openxmlformats.org/presentationml/2006/ole">
            <mc:AlternateContent xmlns:mc="http://schemas.openxmlformats.org/markup-compatibility/2006">
              <mc:Choice xmlns:v="urn:schemas-microsoft-com:vml" Requires="v">
                <p:oleObj spid="_x0000_s8205" name="Equation" r:id="rId3" imgW="1218960" imgH="838080" progId="Equation.DSMT4">
                  <p:embed/>
                </p:oleObj>
              </mc:Choice>
              <mc:Fallback>
                <p:oleObj name="Equation" r:id="rId3" imgW="1218960" imgH="838080" progId="Equation.DSMT4">
                  <p:embed/>
                  <p:pic>
                    <p:nvPicPr>
                      <p:cNvPr id="0" name="Object 2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41500" y="1131711"/>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8899" name="Object 3"/>
          <p:cNvGraphicFramePr>
            <a:graphicFrameLocks noChangeAspect="1"/>
          </p:cNvGraphicFramePr>
          <p:nvPr/>
        </p:nvGraphicFramePr>
        <p:xfrm>
          <a:off x="530352" y="2514600"/>
          <a:ext cx="3238500" cy="3263900"/>
        </p:xfrm>
        <a:graphic>
          <a:graphicData uri="http://schemas.openxmlformats.org/presentationml/2006/ole">
            <mc:AlternateContent xmlns:mc="http://schemas.openxmlformats.org/markup-compatibility/2006">
              <mc:Choice xmlns:v="urn:schemas-microsoft-com:vml" Requires="v">
                <p:oleObj spid="_x0000_s8206" name="Equation" r:id="rId5" imgW="3238200" imgH="3263760" progId="Equation.DSMT4">
                  <p:embed/>
                </p:oleObj>
              </mc:Choice>
              <mc:Fallback>
                <p:oleObj name="Equation" r:id="rId5" imgW="3238200" imgH="3263760" progId="Equation.DSMT4">
                  <p:embed/>
                  <p:pic>
                    <p:nvPicPr>
                      <p:cNvPr id="0" name="Object 2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2514600"/>
                        <a:ext cx="3238500" cy="326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 name="Object 5"/>
          <p:cNvGraphicFramePr>
            <a:graphicFrameLocks noChangeAspect="1"/>
          </p:cNvGraphicFramePr>
          <p:nvPr/>
        </p:nvGraphicFramePr>
        <p:xfrm>
          <a:off x="2494844" y="3581400"/>
          <a:ext cx="787400" cy="292100"/>
        </p:xfrm>
        <a:graphic>
          <a:graphicData uri="http://schemas.openxmlformats.org/presentationml/2006/ole">
            <mc:AlternateContent xmlns:mc="http://schemas.openxmlformats.org/markup-compatibility/2006">
              <mc:Choice xmlns:v="urn:schemas-microsoft-com:vml" Requires="v">
                <p:oleObj spid="_x0000_s8207" name="Equation" r:id="rId7" imgW="787400" imgH="292100" progId="Equation.DSMT4">
                  <p:embed/>
                </p:oleObj>
              </mc:Choice>
              <mc:Fallback>
                <p:oleObj name="Equation" r:id="rId7" imgW="787400" imgH="292100" progId="Equation.DSMT4">
                  <p:embed/>
                  <p:pic>
                    <p:nvPicPr>
                      <p:cNvPr id="0" name="Object 2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94844" y="3581400"/>
                        <a:ext cx="7874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8902" name="Object 6"/>
          <p:cNvGraphicFramePr>
            <a:graphicFrameLocks noChangeAspect="1"/>
          </p:cNvGraphicFramePr>
          <p:nvPr/>
        </p:nvGraphicFramePr>
        <p:xfrm>
          <a:off x="2571044" y="5321300"/>
          <a:ext cx="635000" cy="292100"/>
        </p:xfrm>
        <a:graphic>
          <a:graphicData uri="http://schemas.openxmlformats.org/presentationml/2006/ole">
            <mc:AlternateContent xmlns:mc="http://schemas.openxmlformats.org/markup-compatibility/2006">
              <mc:Choice xmlns:v="urn:schemas-microsoft-com:vml" Requires="v">
                <p:oleObj spid="_x0000_s8208" name="Equation" r:id="rId9" imgW="634725" imgH="291973" progId="Equation.DSMT4">
                  <p:embed/>
                </p:oleObj>
              </mc:Choice>
              <mc:Fallback>
                <p:oleObj name="Equation" r:id="rId9" imgW="634725" imgH="291973" progId="Equation.DSMT4">
                  <p:embed/>
                  <p:pic>
                    <p:nvPicPr>
                      <p:cNvPr id="0" name="Object 2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71044" y="5321300"/>
                        <a:ext cx="6350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9" name="Object 7"/>
          <p:cNvGraphicFramePr>
            <a:graphicFrameLocks noChangeAspect="1"/>
          </p:cNvGraphicFramePr>
          <p:nvPr/>
        </p:nvGraphicFramePr>
        <p:xfrm>
          <a:off x="2545644" y="4191000"/>
          <a:ext cx="685800" cy="838200"/>
        </p:xfrm>
        <a:graphic>
          <a:graphicData uri="http://schemas.openxmlformats.org/presentationml/2006/ole">
            <mc:AlternateContent xmlns:mc="http://schemas.openxmlformats.org/markup-compatibility/2006">
              <mc:Choice xmlns:v="urn:schemas-microsoft-com:vml" Requires="v">
                <p:oleObj spid="_x0000_s8209" name="Equation" r:id="rId11" imgW="685800" imgH="838080" progId="Equation.DSMT4">
                  <p:embed/>
                </p:oleObj>
              </mc:Choice>
              <mc:Fallback>
                <p:oleObj name="Equation" r:id="rId11" imgW="68580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45644" y="4191000"/>
                        <a:ext cx="685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89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a:t>
            </a:r>
          </a:p>
        </p:txBody>
      </p:sp>
      <p:sp>
        <p:nvSpPr>
          <p:cNvPr id="3" name="Content Placeholder 2"/>
          <p:cNvSpPr>
            <a:spLocks noGrp="1"/>
          </p:cNvSpPr>
          <p:nvPr>
            <p:ph idx="1"/>
          </p:nvPr>
        </p:nvSpPr>
        <p:spPr/>
        <p:txBody>
          <a:bodyPr/>
          <a:lstStyle/>
          <a:p>
            <a:endParaRPr lang="en-US" sz="1500" dirty="0"/>
          </a:p>
          <a:p>
            <a:r>
              <a:rPr lang="en-US" dirty="0"/>
              <a:t>Find </a:t>
            </a:r>
            <a:r>
              <a:rPr lang="en-US" i="1" dirty="0"/>
              <a:t>x </a:t>
            </a:r>
            <a:r>
              <a:rPr lang="en-US" dirty="0"/>
              <a:t>if</a:t>
            </a:r>
            <a:r>
              <a:rPr lang="en-US" i="1" dirty="0"/>
              <a:t>  </a:t>
            </a:r>
          </a:p>
          <a:p>
            <a:pPr>
              <a:lnSpc>
                <a:spcPct val="300000"/>
              </a:lnSpc>
            </a:pPr>
            <a:r>
              <a:rPr lang="en-US" b="1" dirty="0"/>
              <a:t>Solution</a:t>
            </a:r>
            <a:endParaRPr lang="en-US" dirty="0"/>
          </a:p>
        </p:txBody>
      </p:sp>
      <p:graphicFrame>
        <p:nvGraphicFramePr>
          <p:cNvPr id="209922" name="Object 2"/>
          <p:cNvGraphicFramePr>
            <a:graphicFrameLocks noChangeAspect="1"/>
          </p:cNvGraphicFramePr>
          <p:nvPr>
            <p:extLst>
              <p:ext uri="{D42A27DB-BD31-4B8C-83A1-F6EECF244321}">
                <p14:modId xmlns:p14="http://schemas.microsoft.com/office/powerpoint/2010/main" val="1801631965"/>
              </p:ext>
            </p:extLst>
          </p:nvPr>
        </p:nvGraphicFramePr>
        <p:xfrm>
          <a:off x="1843088" y="1066800"/>
          <a:ext cx="1384300" cy="1676400"/>
        </p:xfrm>
        <a:graphic>
          <a:graphicData uri="http://schemas.openxmlformats.org/presentationml/2006/ole">
            <mc:AlternateContent xmlns:mc="http://schemas.openxmlformats.org/markup-compatibility/2006">
              <mc:Choice xmlns:v="urn:schemas-microsoft-com:vml" Requires="v">
                <p:oleObj spid="_x0000_s9234" name="Equation" r:id="rId3" imgW="1384200" imgH="1676160" progId="Equation.DSMT4">
                  <p:embed/>
                </p:oleObj>
              </mc:Choice>
              <mc:Fallback>
                <p:oleObj name="Equation" r:id="rId3" imgW="1384200" imgH="167616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43088" y="1066800"/>
                        <a:ext cx="1384300"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0" name="Object 4"/>
          <p:cNvGraphicFramePr>
            <a:graphicFrameLocks noChangeAspect="1"/>
          </p:cNvGraphicFramePr>
          <p:nvPr/>
        </p:nvGraphicFramePr>
        <p:xfrm>
          <a:off x="3493911" y="3928533"/>
          <a:ext cx="2260600" cy="279400"/>
        </p:xfrm>
        <a:graphic>
          <a:graphicData uri="http://schemas.openxmlformats.org/presentationml/2006/ole">
            <mc:AlternateContent xmlns:mc="http://schemas.openxmlformats.org/markup-compatibility/2006">
              <mc:Choice xmlns:v="urn:schemas-microsoft-com:vml" Requires="v">
                <p:oleObj spid="_x0000_s9235" name="Equation" r:id="rId5" imgW="2260440" imgH="279360" progId="Equation.DSMT4">
                  <p:embed/>
                </p:oleObj>
              </mc:Choice>
              <mc:Fallback>
                <p:oleObj name="Equation" r:id="rId5" imgW="2260440" imgH="2793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93911" y="3928533"/>
                        <a:ext cx="2260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3493911" y="5367867"/>
          <a:ext cx="5270500" cy="279400"/>
        </p:xfrm>
        <a:graphic>
          <a:graphicData uri="http://schemas.openxmlformats.org/presentationml/2006/ole">
            <mc:AlternateContent xmlns:mc="http://schemas.openxmlformats.org/markup-compatibility/2006">
              <mc:Choice xmlns:v="urn:schemas-microsoft-com:vml" Requires="v">
                <p:oleObj spid="_x0000_s9236" name="Equation" r:id="rId7" imgW="5270400" imgH="279360" progId="Equation.DSMT4">
                  <p:embed/>
                </p:oleObj>
              </mc:Choice>
              <mc:Fallback>
                <p:oleObj name="Equation" r:id="rId7" imgW="5270400" imgH="2793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493911" y="5367867"/>
                        <a:ext cx="527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536223" y="3189111"/>
          <a:ext cx="2095500" cy="1689100"/>
        </p:xfrm>
        <a:graphic>
          <a:graphicData uri="http://schemas.openxmlformats.org/presentationml/2006/ole">
            <mc:AlternateContent xmlns:mc="http://schemas.openxmlformats.org/markup-compatibility/2006">
              <mc:Choice xmlns:v="urn:schemas-microsoft-com:vml" Requires="v">
                <p:oleObj spid="_x0000_s9237" name="Equation" r:id="rId9" imgW="2095200" imgH="1688760" progId="Equation.DSMT4">
                  <p:embed/>
                </p:oleObj>
              </mc:Choice>
              <mc:Fallback>
                <p:oleObj name="Equation" r:id="rId9" imgW="2095200" imgH="16887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6223" y="3189111"/>
                        <a:ext cx="2095500" cy="168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558800" y="5041900"/>
          <a:ext cx="2260600" cy="838200"/>
        </p:xfrm>
        <a:graphic>
          <a:graphicData uri="http://schemas.openxmlformats.org/presentationml/2006/ole">
            <mc:AlternateContent xmlns:mc="http://schemas.openxmlformats.org/markup-compatibility/2006">
              <mc:Choice xmlns:v="urn:schemas-microsoft-com:vml" Requires="v">
                <p:oleObj spid="_x0000_s9238" name="Equation" r:id="rId11" imgW="2260440" imgH="838080" progId="Equation.DSMT4">
                  <p:embed/>
                </p:oleObj>
              </mc:Choice>
              <mc:Fallback>
                <p:oleObj name="Equation" r:id="rId11" imgW="226044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58800" y="5041900"/>
                        <a:ext cx="2260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5" name="Object 9"/>
          <p:cNvGraphicFramePr>
            <a:graphicFrameLocks noChangeAspect="1"/>
          </p:cNvGraphicFramePr>
          <p:nvPr/>
        </p:nvGraphicFramePr>
        <p:xfrm>
          <a:off x="2534355" y="5486400"/>
          <a:ext cx="317500" cy="457200"/>
        </p:xfrm>
        <a:graphic>
          <a:graphicData uri="http://schemas.openxmlformats.org/presentationml/2006/ole">
            <mc:AlternateContent xmlns:mc="http://schemas.openxmlformats.org/markup-compatibility/2006">
              <mc:Choice xmlns:v="urn:schemas-microsoft-com:vml" Requires="v">
                <p:oleObj spid="_x0000_s9239" name="Equation" r:id="rId13" imgW="317160" imgH="457200" progId="Equation.DSMT4">
                  <p:embed/>
                </p:oleObj>
              </mc:Choice>
              <mc:Fallback>
                <p:oleObj name="Equation" r:id="rId13" imgW="317160" imgH="45720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534355" y="5486400"/>
                        <a:ext cx="317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6" name="Object 10"/>
          <p:cNvGraphicFramePr>
            <a:graphicFrameLocks noChangeAspect="1"/>
          </p:cNvGraphicFramePr>
          <p:nvPr/>
        </p:nvGraphicFramePr>
        <p:xfrm>
          <a:off x="2163233" y="5017911"/>
          <a:ext cx="317500" cy="457200"/>
        </p:xfrm>
        <a:graphic>
          <a:graphicData uri="http://schemas.openxmlformats.org/presentationml/2006/ole">
            <mc:AlternateContent xmlns:mc="http://schemas.openxmlformats.org/markup-compatibility/2006">
              <mc:Choice xmlns:v="urn:schemas-microsoft-com:vml" Requires="v">
                <p:oleObj spid="_x0000_s9240" name="Equation" r:id="rId15" imgW="317160" imgH="457200" progId="Equation.DSMT4">
                  <p:embed/>
                </p:oleObj>
              </mc:Choice>
              <mc:Fallback>
                <p:oleObj name="Equation" r:id="rId15" imgW="317160" imgH="45720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163233" y="5017911"/>
                        <a:ext cx="317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22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22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2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2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(cont.)</a:t>
            </a:r>
          </a:p>
        </p:txBody>
      </p:sp>
      <p:sp>
        <p:nvSpPr>
          <p:cNvPr id="4" name="Content Placeholder 3"/>
          <p:cNvSpPr>
            <a:spLocks noGrp="1"/>
          </p:cNvSpPr>
          <p:nvPr>
            <p:ph idx="1"/>
          </p:nvPr>
        </p:nvSpPr>
        <p:spPr/>
        <p:txBody>
          <a:bodyPr/>
          <a:lstStyle/>
          <a:p>
            <a:endParaRPr lang="en-US" dirty="0"/>
          </a:p>
          <a:p>
            <a:endParaRPr lang="en-US" dirty="0"/>
          </a:p>
        </p:txBody>
      </p:sp>
      <p:graphicFrame>
        <p:nvGraphicFramePr>
          <p:cNvPr id="10243" name="Object 3"/>
          <p:cNvGraphicFramePr>
            <a:graphicFrameLocks noChangeAspect="1"/>
          </p:cNvGraphicFramePr>
          <p:nvPr/>
        </p:nvGraphicFramePr>
        <p:xfrm>
          <a:off x="527757" y="1295400"/>
          <a:ext cx="2616200" cy="838200"/>
        </p:xfrm>
        <a:graphic>
          <a:graphicData uri="http://schemas.openxmlformats.org/presentationml/2006/ole">
            <mc:AlternateContent xmlns:mc="http://schemas.openxmlformats.org/markup-compatibility/2006">
              <mc:Choice xmlns:v="urn:schemas-microsoft-com:vml" Requires="v">
                <p:oleObj spid="_x0000_s10267" name="Equation" r:id="rId3" imgW="2616120" imgH="838080" progId="Equation.DSMT4">
                  <p:embed/>
                </p:oleObj>
              </mc:Choice>
              <mc:Fallback>
                <p:oleObj name="Equation" r:id="rId3" imgW="261612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7757" y="1295400"/>
                        <a:ext cx="2616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4" name="Object 4"/>
          <p:cNvGraphicFramePr>
            <a:graphicFrameLocks noChangeAspect="1"/>
          </p:cNvGraphicFramePr>
          <p:nvPr/>
        </p:nvGraphicFramePr>
        <p:xfrm>
          <a:off x="3939822" y="2401710"/>
          <a:ext cx="4953000" cy="622300"/>
        </p:xfrm>
        <a:graphic>
          <a:graphicData uri="http://schemas.openxmlformats.org/presentationml/2006/ole">
            <mc:AlternateContent xmlns:mc="http://schemas.openxmlformats.org/markup-compatibility/2006">
              <mc:Choice xmlns:v="urn:schemas-microsoft-com:vml" Requires="v">
                <p:oleObj spid="_x0000_s10268" name="Equation" r:id="rId5" imgW="4952880" imgH="622080" progId="Equation.DSMT4">
                  <p:embed/>
                </p:oleObj>
              </mc:Choice>
              <mc:Fallback>
                <p:oleObj name="Equation" r:id="rId5" imgW="4952880" imgH="622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39822" y="2401710"/>
                        <a:ext cx="49530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492478" y="2298700"/>
          <a:ext cx="3187700" cy="838200"/>
        </p:xfrm>
        <a:graphic>
          <a:graphicData uri="http://schemas.openxmlformats.org/presentationml/2006/ole">
            <mc:AlternateContent xmlns:mc="http://schemas.openxmlformats.org/markup-compatibility/2006">
              <mc:Choice xmlns:v="urn:schemas-microsoft-com:vml" Requires="v">
                <p:oleObj spid="_x0000_s10269" name="Equation" r:id="rId7" imgW="3187440" imgH="838080" progId="Equation.DSMT4">
                  <p:embed/>
                </p:oleObj>
              </mc:Choice>
              <mc:Fallback>
                <p:oleObj name="Equation" r:id="rId7" imgW="318744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2478" y="2298700"/>
                        <a:ext cx="3187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492478" y="3394075"/>
          <a:ext cx="2286000" cy="838200"/>
        </p:xfrm>
        <a:graphic>
          <a:graphicData uri="http://schemas.openxmlformats.org/presentationml/2006/ole">
            <mc:AlternateContent xmlns:mc="http://schemas.openxmlformats.org/markup-compatibility/2006">
              <mc:Choice xmlns:v="urn:schemas-microsoft-com:vml" Requires="v">
                <p:oleObj spid="_x0000_s10270" name="Equation" r:id="rId9" imgW="2286000" imgH="838080" progId="Equation.DSMT4">
                  <p:embed/>
                </p:oleObj>
              </mc:Choice>
              <mc:Fallback>
                <p:oleObj name="Equation" r:id="rId9" imgW="228600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2478" y="3394075"/>
                        <a:ext cx="2286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1317978" y="2254956"/>
          <a:ext cx="317500" cy="457200"/>
        </p:xfrm>
        <a:graphic>
          <a:graphicData uri="http://schemas.openxmlformats.org/presentationml/2006/ole">
            <mc:AlternateContent xmlns:mc="http://schemas.openxmlformats.org/markup-compatibility/2006">
              <mc:Choice xmlns:v="urn:schemas-microsoft-com:vml" Requires="v">
                <p:oleObj spid="_x0000_s10271" name="Equation" r:id="rId11" imgW="317160" imgH="457200" progId="Equation.DSMT4">
                  <p:embed/>
                </p:oleObj>
              </mc:Choice>
              <mc:Fallback>
                <p:oleObj name="Equation" r:id="rId11" imgW="317160" imgH="4572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317978" y="2254956"/>
                        <a:ext cx="317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1329267" y="2743200"/>
          <a:ext cx="317500" cy="457200"/>
        </p:xfrm>
        <a:graphic>
          <a:graphicData uri="http://schemas.openxmlformats.org/presentationml/2006/ole">
            <mc:AlternateContent xmlns:mc="http://schemas.openxmlformats.org/markup-compatibility/2006">
              <mc:Choice xmlns:v="urn:schemas-microsoft-com:vml" Requires="v">
                <p:oleObj spid="_x0000_s10272" name="Equation" r:id="rId13" imgW="317160" imgH="457200" progId="Equation.DSMT4">
                  <p:embed/>
                </p:oleObj>
              </mc:Choice>
              <mc:Fallback>
                <p:oleObj name="Equation" r:id="rId13" imgW="317160" imgH="45720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329267" y="2743200"/>
                        <a:ext cx="317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9" name="Object 9"/>
          <p:cNvGraphicFramePr>
            <a:graphicFrameLocks noChangeAspect="1"/>
          </p:cNvGraphicFramePr>
          <p:nvPr/>
        </p:nvGraphicFramePr>
        <p:xfrm>
          <a:off x="1827389" y="2286000"/>
          <a:ext cx="317500" cy="457200"/>
        </p:xfrm>
        <a:graphic>
          <a:graphicData uri="http://schemas.openxmlformats.org/presentationml/2006/ole">
            <mc:AlternateContent xmlns:mc="http://schemas.openxmlformats.org/markup-compatibility/2006">
              <mc:Choice xmlns:v="urn:schemas-microsoft-com:vml" Requires="v">
                <p:oleObj spid="_x0000_s10273" name="Equation" r:id="rId14" imgW="317160" imgH="457200" progId="Equation.DSMT4">
                  <p:embed/>
                </p:oleObj>
              </mc:Choice>
              <mc:Fallback>
                <p:oleObj name="Equation" r:id="rId14" imgW="317160" imgH="45720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827389" y="2286000"/>
                        <a:ext cx="317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0" name="Object 10"/>
          <p:cNvGraphicFramePr>
            <a:graphicFrameLocks noChangeAspect="1"/>
          </p:cNvGraphicFramePr>
          <p:nvPr/>
        </p:nvGraphicFramePr>
        <p:xfrm>
          <a:off x="1858433" y="2743200"/>
          <a:ext cx="317500" cy="457200"/>
        </p:xfrm>
        <a:graphic>
          <a:graphicData uri="http://schemas.openxmlformats.org/presentationml/2006/ole">
            <mc:AlternateContent xmlns:mc="http://schemas.openxmlformats.org/markup-compatibility/2006">
              <mc:Choice xmlns:v="urn:schemas-microsoft-com:vml" Requires="v">
                <p:oleObj spid="_x0000_s10274" name="Equation" r:id="rId15" imgW="317160" imgH="457200" progId="Equation.DSMT4">
                  <p:embed/>
                </p:oleObj>
              </mc:Choice>
              <mc:Fallback>
                <p:oleObj name="Equation" r:id="rId15" imgW="317160" imgH="457200" progId="Equation.DSMT4">
                  <p:embed/>
                  <p:pic>
                    <p:nvPicPr>
                      <p:cNvPr id="0" name="Picture 1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858433" y="2743200"/>
                        <a:ext cx="317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1" name="Object 11"/>
          <p:cNvGraphicFramePr>
            <a:graphicFrameLocks noChangeAspect="1"/>
          </p:cNvGraphicFramePr>
          <p:nvPr/>
        </p:nvGraphicFramePr>
        <p:xfrm>
          <a:off x="2501900" y="3341511"/>
          <a:ext cx="317500" cy="457200"/>
        </p:xfrm>
        <a:graphic>
          <a:graphicData uri="http://schemas.openxmlformats.org/presentationml/2006/ole">
            <mc:AlternateContent xmlns:mc="http://schemas.openxmlformats.org/markup-compatibility/2006">
              <mc:Choice xmlns:v="urn:schemas-microsoft-com:vml" Requires="v">
                <p:oleObj spid="_x0000_s10275" name="Equation" r:id="rId16" imgW="317160" imgH="457200" progId="Equation.DSMT4">
                  <p:embed/>
                </p:oleObj>
              </mc:Choice>
              <mc:Fallback>
                <p:oleObj name="Equation" r:id="rId16" imgW="317160" imgH="457200" progId="Equation.DSMT4">
                  <p:embed/>
                  <p:pic>
                    <p:nvPicPr>
                      <p:cNvPr id="0" name="Picture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01900" y="3341511"/>
                        <a:ext cx="317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2" name="Object 12"/>
          <p:cNvGraphicFramePr>
            <a:graphicFrameLocks noChangeAspect="1"/>
          </p:cNvGraphicFramePr>
          <p:nvPr/>
        </p:nvGraphicFramePr>
        <p:xfrm>
          <a:off x="2044700" y="3843867"/>
          <a:ext cx="317500" cy="457200"/>
        </p:xfrm>
        <a:graphic>
          <a:graphicData uri="http://schemas.openxmlformats.org/presentationml/2006/ole">
            <mc:AlternateContent xmlns:mc="http://schemas.openxmlformats.org/markup-compatibility/2006">
              <mc:Choice xmlns:v="urn:schemas-microsoft-com:vml" Requires="v">
                <p:oleObj spid="_x0000_s10276" name="Equation" r:id="rId17" imgW="317160" imgH="457200" progId="Equation.DSMT4">
                  <p:embed/>
                </p:oleObj>
              </mc:Choice>
              <mc:Fallback>
                <p:oleObj name="Equation" r:id="rId17" imgW="317160" imgH="457200" progId="Equation.DSMT4">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44700" y="3843867"/>
                        <a:ext cx="317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3" name="Object 13"/>
          <p:cNvGraphicFramePr>
            <a:graphicFrameLocks noChangeAspect="1"/>
          </p:cNvGraphicFramePr>
          <p:nvPr/>
        </p:nvGraphicFramePr>
        <p:xfrm>
          <a:off x="2127250" y="4276725"/>
          <a:ext cx="152400" cy="215900"/>
        </p:xfrm>
        <a:graphic>
          <a:graphicData uri="http://schemas.openxmlformats.org/presentationml/2006/ole">
            <mc:AlternateContent xmlns:mc="http://schemas.openxmlformats.org/markup-compatibility/2006">
              <mc:Choice xmlns:v="urn:schemas-microsoft-com:vml" Requires="v">
                <p:oleObj spid="_x0000_s10277" name="Equation" r:id="rId18" imgW="152280" imgH="215640" progId="Equation.DSMT4">
                  <p:embed/>
                </p:oleObj>
              </mc:Choice>
              <mc:Fallback>
                <p:oleObj name="Equation" r:id="rId18" imgW="152280" imgH="215640" progId="Equation.DSMT4">
                  <p:embed/>
                  <p:pic>
                    <p:nvPicPr>
                      <p:cNvPr id="0" name="Picture 1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127250" y="4276725"/>
                        <a:ext cx="1524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4" name="Object 14"/>
          <p:cNvGraphicFramePr>
            <a:graphicFrameLocks noChangeAspect="1"/>
          </p:cNvGraphicFramePr>
          <p:nvPr/>
        </p:nvGraphicFramePr>
        <p:xfrm>
          <a:off x="2882900" y="3403600"/>
          <a:ext cx="546100" cy="838200"/>
        </p:xfrm>
        <a:graphic>
          <a:graphicData uri="http://schemas.openxmlformats.org/presentationml/2006/ole">
            <mc:AlternateContent xmlns:mc="http://schemas.openxmlformats.org/markup-compatibility/2006">
              <mc:Choice xmlns:v="urn:schemas-microsoft-com:vml" Requires="v">
                <p:oleObj spid="_x0000_s10278" name="Equation" r:id="rId20" imgW="545760" imgH="838080" progId="Equation.DSMT4">
                  <p:embed/>
                </p:oleObj>
              </mc:Choice>
              <mc:Fallback>
                <p:oleObj name="Equation" r:id="rId20" imgW="545760" imgH="838080" progId="Equation.DSMT4">
                  <p:embed/>
                  <p:pic>
                    <p:nvPicPr>
                      <p:cNvPr id="0" name="Picture 1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882900" y="3403600"/>
                        <a:ext cx="546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4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24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25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24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24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25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025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25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02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6</a:t>
            </a:r>
          </a:p>
        </p:txBody>
      </p:sp>
      <p:sp>
        <p:nvSpPr>
          <p:cNvPr id="3" name="Content Placeholder 2"/>
          <p:cNvSpPr>
            <a:spLocks noGrp="1"/>
          </p:cNvSpPr>
          <p:nvPr>
            <p:ph idx="1"/>
          </p:nvPr>
        </p:nvSpPr>
        <p:spPr/>
        <p:txBody>
          <a:bodyPr/>
          <a:lstStyle/>
          <a:p>
            <a:endParaRPr lang="en-US" sz="2000" dirty="0"/>
          </a:p>
          <a:p>
            <a:r>
              <a:rPr lang="en-US" dirty="0"/>
              <a:t>Find </a:t>
            </a:r>
            <a:r>
              <a:rPr lang="en-US" i="1" dirty="0"/>
              <a:t>y </a:t>
            </a:r>
            <a:r>
              <a:rPr lang="en-US" dirty="0"/>
              <a:t>if</a:t>
            </a:r>
            <a:r>
              <a:rPr lang="en-US" i="1" dirty="0"/>
              <a:t>  </a:t>
            </a:r>
          </a:p>
          <a:p>
            <a:pPr>
              <a:lnSpc>
                <a:spcPct val="200000"/>
              </a:lnSpc>
            </a:pPr>
            <a:r>
              <a:rPr lang="en-US" b="1" dirty="0"/>
              <a:t>Solution</a:t>
            </a:r>
            <a:endParaRPr lang="en-US" dirty="0"/>
          </a:p>
        </p:txBody>
      </p:sp>
      <p:graphicFrame>
        <p:nvGraphicFramePr>
          <p:cNvPr id="211970" name="Object 2"/>
          <p:cNvGraphicFramePr>
            <a:graphicFrameLocks noChangeAspect="1"/>
          </p:cNvGraphicFramePr>
          <p:nvPr>
            <p:extLst>
              <p:ext uri="{D42A27DB-BD31-4B8C-83A1-F6EECF244321}">
                <p14:modId xmlns:p14="http://schemas.microsoft.com/office/powerpoint/2010/main" val="3688358746"/>
              </p:ext>
            </p:extLst>
          </p:nvPr>
        </p:nvGraphicFramePr>
        <p:xfrm>
          <a:off x="1835150" y="1143000"/>
          <a:ext cx="1155700" cy="1282700"/>
        </p:xfrm>
        <a:graphic>
          <a:graphicData uri="http://schemas.openxmlformats.org/presentationml/2006/ole">
            <mc:AlternateContent xmlns:mc="http://schemas.openxmlformats.org/markup-compatibility/2006">
              <mc:Choice xmlns:v="urn:schemas-microsoft-com:vml" Requires="v">
                <p:oleObj spid="_x0000_s11272" name="Equation" r:id="rId3" imgW="1155600" imgH="1282680" progId="Equation.DSMT4">
                  <p:embed/>
                </p:oleObj>
              </mc:Choice>
              <mc:Fallback>
                <p:oleObj name="Equation" r:id="rId3" imgW="1155600" imgH="1282680" progId="Equation.DSMT4">
                  <p:embed/>
                  <p:pic>
                    <p:nvPicPr>
                      <p:cNvPr id="0" name="Object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35150" y="1143000"/>
                        <a:ext cx="1155700" cy="128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1971" name="Object 3"/>
          <p:cNvGraphicFramePr>
            <a:graphicFrameLocks noChangeAspect="1"/>
          </p:cNvGraphicFramePr>
          <p:nvPr/>
        </p:nvGraphicFramePr>
        <p:xfrm>
          <a:off x="496888" y="3124200"/>
          <a:ext cx="5080000" cy="2222500"/>
        </p:xfrm>
        <a:graphic>
          <a:graphicData uri="http://schemas.openxmlformats.org/presentationml/2006/ole">
            <mc:AlternateContent xmlns:mc="http://schemas.openxmlformats.org/markup-compatibility/2006">
              <mc:Choice xmlns:v="urn:schemas-microsoft-com:vml" Requires="v">
                <p:oleObj spid="_x0000_s11273" name="Equation" r:id="rId5" imgW="5080000" imgH="2222500" progId="Equation.DSMT4">
                  <p:embed/>
                </p:oleObj>
              </mc:Choice>
              <mc:Fallback>
                <p:oleObj name="Equation" r:id="rId5" imgW="5080000" imgH="2222500" progId="Equation.DSMT4">
                  <p:embed/>
                  <p:pic>
                    <p:nvPicPr>
                      <p:cNvPr id="0" name="Object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6888" y="3124200"/>
                        <a:ext cx="5080000" cy="222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1972" name="Object 4"/>
          <p:cNvGraphicFramePr>
            <a:graphicFrameLocks noChangeAspect="1"/>
          </p:cNvGraphicFramePr>
          <p:nvPr/>
        </p:nvGraphicFramePr>
        <p:xfrm>
          <a:off x="2819400" y="4724400"/>
          <a:ext cx="533400" cy="292100"/>
        </p:xfrm>
        <a:graphic>
          <a:graphicData uri="http://schemas.openxmlformats.org/presentationml/2006/ole">
            <mc:AlternateContent xmlns:mc="http://schemas.openxmlformats.org/markup-compatibility/2006">
              <mc:Choice xmlns:v="urn:schemas-microsoft-com:vml" Requires="v">
                <p:oleObj spid="_x0000_s11274" name="Equation" r:id="rId7" imgW="533169" imgH="291973" progId="Equation.DSMT4">
                  <p:embed/>
                </p:oleObj>
              </mc:Choice>
              <mc:Fallback>
                <p:oleObj name="Equation" r:id="rId7" imgW="533169" imgH="291973" progId="Equation.DSMT4">
                  <p:embed/>
                  <p:pic>
                    <p:nvPicPr>
                      <p:cNvPr id="0" name="Object 1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19400" y="4724400"/>
                        <a:ext cx="5334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19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Objectives</a:t>
            </a:r>
          </a:p>
        </p:txBody>
      </p:sp>
      <p:sp>
        <p:nvSpPr>
          <p:cNvPr id="3" name="Content Placeholder 2"/>
          <p:cNvSpPr>
            <a:spLocks noGrp="1"/>
          </p:cNvSpPr>
          <p:nvPr>
            <p:ph idx="1"/>
          </p:nvPr>
        </p:nvSpPr>
        <p:spPr/>
        <p:txBody>
          <a:bodyPr/>
          <a:lstStyle/>
          <a:p>
            <a:pPr marL="341313" indent="-341313">
              <a:buFont typeface="Courier New" pitchFamily="49" charset="0"/>
              <a:buChar char="o"/>
            </a:pPr>
            <a:r>
              <a:rPr lang="en-US" dirty="0"/>
              <a:t>Learn how to find the unknown term in a proportion. </a:t>
            </a:r>
          </a:p>
          <a:p>
            <a:pPr marL="341313" indent="-341313">
              <a:buFont typeface="Courier New" pitchFamily="49" charset="0"/>
              <a:buChar char="o"/>
            </a:pPr>
            <a:r>
              <a:rPr lang="en-US" dirty="0"/>
              <a:t>Recall the skills used in multiplying and dividing with whole numbers, fractions, mixed numbers, and decimals.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529840" y="1349022"/>
            <a:ext cx="274320" cy="914400"/>
          </a:xfrm>
          <a:prstGeom prst="rect">
            <a:avLst/>
          </a:prstGeom>
          <a:solidFill>
            <a:srgbClr val="CEEBE8"/>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7" name="Rectangle 6"/>
          <p:cNvSpPr/>
          <p:nvPr/>
        </p:nvSpPr>
        <p:spPr>
          <a:xfrm>
            <a:off x="1025856" y="1349022"/>
            <a:ext cx="365760" cy="914400"/>
          </a:xfrm>
          <a:prstGeom prst="rect">
            <a:avLst/>
          </a:prstGeom>
          <a:solidFill>
            <a:srgbClr val="CEEBE8"/>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2" name="Title 1"/>
          <p:cNvSpPr>
            <a:spLocks noGrp="1"/>
          </p:cNvSpPr>
          <p:nvPr>
            <p:ph type="title"/>
          </p:nvPr>
        </p:nvSpPr>
        <p:spPr/>
        <p:txBody>
          <a:bodyPr/>
          <a:lstStyle/>
          <a:p>
            <a:r>
              <a:rPr lang="en-US"/>
              <a:t>Completion Example 6 (cont.)</a:t>
            </a:r>
            <a:endParaRPr lang="en-US" dirty="0"/>
          </a:p>
        </p:txBody>
      </p:sp>
      <p:sp>
        <p:nvSpPr>
          <p:cNvPr id="9" name="Content Placeholder 8"/>
          <p:cNvSpPr>
            <a:spLocks noGrp="1"/>
          </p:cNvSpPr>
          <p:nvPr>
            <p:ph idx="1"/>
          </p:nvPr>
        </p:nvSpPr>
        <p:spPr/>
        <p:txBody>
          <a:bodyPr/>
          <a:lstStyle/>
          <a:p>
            <a:endParaRPr lang="en-US" dirty="0"/>
          </a:p>
          <a:p>
            <a:endParaRPr lang="en-US" dirty="0"/>
          </a:p>
        </p:txBody>
      </p:sp>
      <p:graphicFrame>
        <p:nvGraphicFramePr>
          <p:cNvPr id="211971" name="Object 3"/>
          <p:cNvGraphicFramePr>
            <a:graphicFrameLocks noChangeAspect="1"/>
          </p:cNvGraphicFramePr>
          <p:nvPr/>
        </p:nvGraphicFramePr>
        <p:xfrm>
          <a:off x="484496" y="1295400"/>
          <a:ext cx="4813300" cy="2006600"/>
        </p:xfrm>
        <a:graphic>
          <a:graphicData uri="http://schemas.openxmlformats.org/presentationml/2006/ole">
            <mc:AlternateContent xmlns:mc="http://schemas.openxmlformats.org/markup-compatibility/2006">
              <mc:Choice xmlns:v="urn:schemas-microsoft-com:vml" Requires="v">
                <p:oleObj spid="_x0000_s12296" name="Equation" r:id="rId3" imgW="4813300" imgH="2006600" progId="Equation.DSMT4">
                  <p:embed/>
                </p:oleObj>
              </mc:Choice>
              <mc:Fallback>
                <p:oleObj name="Equation" r:id="rId3" imgW="4813300" imgH="2006600" progId="Equation.DSMT4">
                  <p:embed/>
                  <p:pic>
                    <p:nvPicPr>
                      <p:cNvPr id="0" name="Object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4496" y="1295400"/>
                        <a:ext cx="4813300" cy="200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2996" name="Object 4"/>
          <p:cNvGraphicFramePr>
            <a:graphicFrameLocks noChangeAspect="1"/>
          </p:cNvGraphicFramePr>
          <p:nvPr/>
        </p:nvGraphicFramePr>
        <p:xfrm>
          <a:off x="3810000" y="1580202"/>
          <a:ext cx="368300" cy="292100"/>
        </p:xfrm>
        <a:graphic>
          <a:graphicData uri="http://schemas.openxmlformats.org/presentationml/2006/ole">
            <mc:AlternateContent xmlns:mc="http://schemas.openxmlformats.org/markup-compatibility/2006">
              <mc:Choice xmlns:v="urn:schemas-microsoft-com:vml" Requires="v">
                <p:oleObj spid="_x0000_s12297" name="Equation" r:id="rId5" imgW="368140" imgH="291973" progId="Equation.DSMT4">
                  <p:embed/>
                </p:oleObj>
              </mc:Choice>
              <mc:Fallback>
                <p:oleObj name="Equation" r:id="rId5" imgW="368140" imgH="291973" progId="Equation.DSMT4">
                  <p:embed/>
                  <p:pic>
                    <p:nvPicPr>
                      <p:cNvPr id="0" name="Object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10000" y="1580202"/>
                        <a:ext cx="3683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2997" name="Object 5"/>
          <p:cNvGraphicFramePr>
            <a:graphicFrameLocks noChangeAspect="1"/>
          </p:cNvGraphicFramePr>
          <p:nvPr>
            <p:extLst>
              <p:ext uri="{D42A27DB-BD31-4B8C-83A1-F6EECF244321}">
                <p14:modId xmlns:p14="http://schemas.microsoft.com/office/powerpoint/2010/main" val="1857334017"/>
              </p:ext>
            </p:extLst>
          </p:nvPr>
        </p:nvGraphicFramePr>
        <p:xfrm>
          <a:off x="2730500" y="2260600"/>
          <a:ext cx="1866900" cy="939800"/>
        </p:xfrm>
        <a:graphic>
          <a:graphicData uri="http://schemas.openxmlformats.org/presentationml/2006/ole">
            <mc:AlternateContent xmlns:mc="http://schemas.openxmlformats.org/markup-compatibility/2006">
              <mc:Choice xmlns:v="urn:schemas-microsoft-com:vml" Requires="v">
                <p:oleObj spid="_x0000_s12298" name="Equation" r:id="rId7" imgW="1866600" imgH="939600" progId="Equation.DSMT4">
                  <p:embed/>
                </p:oleObj>
              </mc:Choice>
              <mc:Fallback>
                <p:oleObj name="Equation" r:id="rId7" imgW="1866600" imgH="939600" progId="Equation.DSMT4">
                  <p:embed/>
                  <p:pic>
                    <p:nvPicPr>
                      <p:cNvPr id="0" name="Object 1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30500" y="2260600"/>
                        <a:ext cx="18669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29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29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Problems</a:t>
            </a:r>
          </a:p>
        </p:txBody>
      </p:sp>
      <p:sp>
        <p:nvSpPr>
          <p:cNvPr id="3" name="Content Placeholder 2"/>
          <p:cNvSpPr>
            <a:spLocks noGrp="1"/>
          </p:cNvSpPr>
          <p:nvPr>
            <p:ph idx="1"/>
          </p:nvPr>
        </p:nvSpPr>
        <p:spPr>
          <a:xfrm>
            <a:off x="457200" y="1280160"/>
            <a:ext cx="8229600" cy="3215640"/>
          </a:xfrm>
          <a:solidFill>
            <a:srgbClr val="FFFFCC"/>
          </a:solidFill>
          <a:ln w="28575">
            <a:solidFill>
              <a:srgbClr val="000000"/>
            </a:solidFill>
          </a:ln>
        </p:spPr>
        <p:txBody>
          <a:bodyPr/>
          <a:lstStyle/>
          <a:p>
            <a:r>
              <a:rPr lang="en-US" dirty="0">
                <a:solidFill>
                  <a:srgbClr val="000000"/>
                </a:solidFill>
              </a:rPr>
              <a:t>Solve the following proportions. </a:t>
            </a: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p:txBody>
      </p:sp>
      <p:graphicFrame>
        <p:nvGraphicFramePr>
          <p:cNvPr id="214018" name="Object 2"/>
          <p:cNvGraphicFramePr>
            <a:graphicFrameLocks noChangeAspect="1"/>
          </p:cNvGraphicFramePr>
          <p:nvPr/>
        </p:nvGraphicFramePr>
        <p:xfrm>
          <a:off x="627944" y="1841500"/>
          <a:ext cx="6261100" cy="2273300"/>
        </p:xfrm>
        <a:graphic>
          <a:graphicData uri="http://schemas.openxmlformats.org/presentationml/2006/ole">
            <mc:AlternateContent xmlns:mc="http://schemas.openxmlformats.org/markup-compatibility/2006">
              <mc:Choice xmlns:v="urn:schemas-microsoft-com:vml" Requires="v">
                <p:oleObj spid="_x0000_s13316" name="Equation" r:id="rId3" imgW="6261100" imgH="2273300" progId="Equation.DSMT4">
                  <p:embed/>
                </p:oleObj>
              </mc:Choice>
              <mc:Fallback>
                <p:oleObj name="Equation" r:id="rId3" imgW="6261100" imgH="227330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7944" y="1841500"/>
                        <a:ext cx="6261100" cy="227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 Answers</a:t>
            </a:r>
          </a:p>
        </p:txBody>
      </p:sp>
      <p:sp>
        <p:nvSpPr>
          <p:cNvPr id="3" name="Content Placeholder 2"/>
          <p:cNvSpPr>
            <a:spLocks noGrp="1"/>
          </p:cNvSpPr>
          <p:nvPr>
            <p:ph idx="1"/>
          </p:nvPr>
        </p:nvSpPr>
        <p:spPr/>
        <p:txBody>
          <a:bodyPr/>
          <a:lstStyle/>
          <a:p>
            <a:pPr>
              <a:tabLst>
                <a:tab pos="463550" algn="l"/>
              </a:tabLst>
            </a:pPr>
            <a:r>
              <a:rPr lang="pt-BR" b="1" dirty="0"/>
              <a:t>1.</a:t>
            </a:r>
            <a:r>
              <a:rPr lang="pt-BR" dirty="0">
                <a:solidFill>
                  <a:srgbClr val="FF0000"/>
                </a:solidFill>
              </a:rPr>
              <a:t>	</a:t>
            </a:r>
            <a:r>
              <a:rPr lang="pt-BR" i="1" dirty="0">
                <a:solidFill>
                  <a:srgbClr val="FF0000"/>
                </a:solidFill>
              </a:rPr>
              <a:t>R </a:t>
            </a:r>
            <a:r>
              <a:rPr lang="pt-BR" dirty="0">
                <a:solidFill>
                  <a:srgbClr val="FF0000"/>
                </a:solidFill>
              </a:rPr>
              <a:t>= 60</a:t>
            </a:r>
            <a:r>
              <a:rPr lang="pt-BR" i="1" dirty="0">
                <a:solidFill>
                  <a:srgbClr val="FF0000"/>
                </a:solidFill>
              </a:rPr>
              <a:t> </a:t>
            </a:r>
          </a:p>
          <a:p>
            <a:pPr>
              <a:tabLst>
                <a:tab pos="463550" algn="l"/>
              </a:tabLst>
            </a:pPr>
            <a:r>
              <a:rPr lang="pt-BR" b="1" dirty="0"/>
              <a:t>2.</a:t>
            </a:r>
            <a:r>
              <a:rPr lang="pt-BR" i="1" dirty="0">
                <a:solidFill>
                  <a:srgbClr val="FF0000"/>
                </a:solidFill>
              </a:rPr>
              <a:t>	x </a:t>
            </a:r>
            <a:r>
              <a:rPr lang="pt-BR" dirty="0">
                <a:solidFill>
                  <a:srgbClr val="FF0000"/>
                </a:solidFill>
              </a:rPr>
              <a:t>= 80</a:t>
            </a:r>
            <a:r>
              <a:rPr lang="pt-BR" i="1" dirty="0">
                <a:solidFill>
                  <a:srgbClr val="FF0000"/>
                </a:solidFill>
              </a:rPr>
              <a:t> </a:t>
            </a:r>
          </a:p>
          <a:p>
            <a:pPr>
              <a:tabLst>
                <a:tab pos="463550" algn="l"/>
              </a:tabLst>
            </a:pPr>
            <a:r>
              <a:rPr lang="pt-BR" b="1" dirty="0"/>
              <a:t>3.</a:t>
            </a:r>
            <a:r>
              <a:rPr lang="pt-BR" i="1" dirty="0">
                <a:solidFill>
                  <a:srgbClr val="FF0000"/>
                </a:solidFill>
              </a:rPr>
              <a:t>	B </a:t>
            </a:r>
            <a:r>
              <a:rPr lang="pt-BR" dirty="0">
                <a:solidFill>
                  <a:srgbClr val="FF0000"/>
                </a:solidFill>
              </a:rPr>
              <a:t>= 6.75</a:t>
            </a:r>
            <a:r>
              <a:rPr lang="pt-BR" i="1" dirty="0">
                <a:solidFill>
                  <a:srgbClr val="FF0000"/>
                </a:solidFill>
              </a:rPr>
              <a:t> </a:t>
            </a:r>
          </a:p>
          <a:p>
            <a:pPr>
              <a:tabLst>
                <a:tab pos="463550" algn="l"/>
              </a:tabLst>
            </a:pPr>
            <a:r>
              <a:rPr lang="pt-BR" b="1" dirty="0"/>
              <a:t>4.</a:t>
            </a:r>
            <a:r>
              <a:rPr lang="pt-BR" i="1" dirty="0">
                <a:solidFill>
                  <a:srgbClr val="FF0000"/>
                </a:solidFill>
              </a:rPr>
              <a:t>	x </a:t>
            </a:r>
            <a:r>
              <a:rPr lang="pt-BR" dirty="0">
                <a:solidFill>
                  <a:srgbClr val="FF0000"/>
                </a:solidFill>
              </a:rPr>
              <a:t>= 6</a:t>
            </a:r>
            <a:r>
              <a:rPr lang="pt-BR" i="1" dirty="0">
                <a:solidFill>
                  <a:srgbClr val="FF0000"/>
                </a:solidFill>
              </a:rPr>
              <a:t> </a:t>
            </a:r>
            <a:endParaRPr lang="en-US" dirty="0">
              <a:solidFill>
                <a:srgbClr val="FF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Understanding the Meaning of an Unknown Term </a:t>
            </a:r>
          </a:p>
        </p:txBody>
      </p:sp>
      <p:sp>
        <p:nvSpPr>
          <p:cNvPr id="3" name="Content Placeholder 2"/>
          <p:cNvSpPr>
            <a:spLocks noGrp="1"/>
          </p:cNvSpPr>
          <p:nvPr>
            <p:ph idx="1"/>
          </p:nvPr>
        </p:nvSpPr>
        <p:spPr>
          <a:xfrm>
            <a:off x="457200" y="1280160"/>
            <a:ext cx="8229600" cy="2758440"/>
          </a:xfrm>
          <a:solidFill>
            <a:srgbClr val="FFFFCC"/>
          </a:solidFill>
          <a:ln w="28575">
            <a:solidFill>
              <a:srgbClr val="000000"/>
            </a:solidFill>
          </a:ln>
        </p:spPr>
        <p:txBody>
          <a:bodyPr/>
          <a:lstStyle/>
          <a:p>
            <a:pPr algn="ctr"/>
            <a:r>
              <a:rPr lang="en-US" b="1" dirty="0">
                <a:solidFill>
                  <a:srgbClr val="000000"/>
                </a:solidFill>
              </a:rPr>
              <a:t>Variable </a:t>
            </a:r>
          </a:p>
          <a:p>
            <a:r>
              <a:rPr lang="en-US" dirty="0">
                <a:solidFill>
                  <a:srgbClr val="000000"/>
                </a:solidFill>
              </a:rPr>
              <a:t>A </a:t>
            </a:r>
            <a:r>
              <a:rPr lang="en-US" b="1" dirty="0">
                <a:solidFill>
                  <a:srgbClr val="C00000"/>
                </a:solidFill>
              </a:rPr>
              <a:t>variable</a:t>
            </a:r>
            <a:r>
              <a:rPr lang="en-US" b="1" dirty="0">
                <a:solidFill>
                  <a:srgbClr val="000000"/>
                </a:solidFill>
              </a:rPr>
              <a:t> </a:t>
            </a:r>
            <a:r>
              <a:rPr lang="en-US" dirty="0">
                <a:solidFill>
                  <a:srgbClr val="000000"/>
                </a:solidFill>
              </a:rPr>
              <a:t>is a symbol (generally a letter of the alphabet) that is used to represent an unknown number or any one of several numbers. The set of possible values for a variable is called its</a:t>
            </a:r>
            <a:r>
              <a:rPr lang="en-US" b="1" dirty="0">
                <a:solidFill>
                  <a:srgbClr val="000000"/>
                </a:solidFill>
              </a:rPr>
              <a:t> </a:t>
            </a:r>
            <a:r>
              <a:rPr lang="en-US" b="1" dirty="0">
                <a:solidFill>
                  <a:srgbClr val="C00000"/>
                </a:solidFill>
              </a:rPr>
              <a:t>replacement set</a:t>
            </a:r>
            <a:r>
              <a:rPr lang="en-US" dirty="0">
                <a:solidFill>
                  <a:srgbClr val="000000"/>
                </a:solidFill>
              </a:rPr>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the Unknown Term in a Proportion</a:t>
            </a:r>
          </a:p>
        </p:txBody>
      </p:sp>
      <p:sp>
        <p:nvSpPr>
          <p:cNvPr id="3" name="Content Placeholder 2"/>
          <p:cNvSpPr>
            <a:spLocks noGrp="1"/>
          </p:cNvSpPr>
          <p:nvPr>
            <p:ph idx="1"/>
          </p:nvPr>
        </p:nvSpPr>
        <p:spPr>
          <a:xfrm>
            <a:off x="457200" y="1280160"/>
            <a:ext cx="8229600" cy="4282440"/>
          </a:xfrm>
          <a:solidFill>
            <a:srgbClr val="FFFFCC"/>
          </a:solidFill>
          <a:ln w="28575">
            <a:solidFill>
              <a:srgbClr val="000000"/>
            </a:solidFill>
          </a:ln>
        </p:spPr>
        <p:txBody>
          <a:bodyPr/>
          <a:lstStyle/>
          <a:p>
            <a:pPr algn="ctr">
              <a:tabLst>
                <a:tab pos="463550" algn="l"/>
              </a:tabLst>
            </a:pPr>
            <a:r>
              <a:rPr lang="en-US" b="1" dirty="0">
                <a:solidFill>
                  <a:srgbClr val="000000"/>
                </a:solidFill>
              </a:rPr>
              <a:t>To Find the Unknown Term in a Proportion </a:t>
            </a:r>
          </a:p>
          <a:p>
            <a:pPr>
              <a:tabLst>
                <a:tab pos="463550" algn="l"/>
              </a:tabLst>
            </a:pPr>
            <a:r>
              <a:rPr lang="en-US" b="1" dirty="0">
                <a:solidFill>
                  <a:srgbClr val="000000"/>
                </a:solidFill>
              </a:rPr>
              <a:t>1.	</a:t>
            </a:r>
            <a:r>
              <a:rPr lang="en-US" dirty="0">
                <a:solidFill>
                  <a:srgbClr val="000000"/>
                </a:solidFill>
              </a:rPr>
              <a:t>In the proportion, the unknown term is represented 	with a variable (some letter such as </a:t>
            </a:r>
            <a:r>
              <a:rPr lang="en-US" i="1" dirty="0">
                <a:solidFill>
                  <a:srgbClr val="000000"/>
                </a:solidFill>
              </a:rPr>
              <a:t>x, y, w, A, B, </a:t>
            </a:r>
            <a:r>
              <a:rPr lang="en-US" dirty="0">
                <a:solidFill>
                  <a:srgbClr val="000000"/>
                </a:solidFill>
              </a:rPr>
              <a:t>	etc.). </a:t>
            </a:r>
          </a:p>
          <a:p>
            <a:pPr>
              <a:tabLst>
                <a:tab pos="463550" algn="l"/>
              </a:tabLst>
            </a:pPr>
            <a:r>
              <a:rPr lang="en-US" b="1" dirty="0">
                <a:solidFill>
                  <a:srgbClr val="000000"/>
                </a:solidFill>
              </a:rPr>
              <a:t>2.	</a:t>
            </a:r>
            <a:r>
              <a:rPr lang="en-US" dirty="0">
                <a:solidFill>
                  <a:srgbClr val="000000"/>
                </a:solidFill>
              </a:rPr>
              <a:t>Write an equation that sets the product of the 	extremes equal to the product of the means. </a:t>
            </a:r>
          </a:p>
          <a:p>
            <a:pPr>
              <a:tabLst>
                <a:tab pos="463550" algn="l"/>
              </a:tabLst>
            </a:pPr>
            <a:r>
              <a:rPr lang="en-US" b="1" dirty="0">
                <a:solidFill>
                  <a:srgbClr val="000000"/>
                </a:solidFill>
              </a:rPr>
              <a:t>3.	</a:t>
            </a:r>
            <a:r>
              <a:rPr lang="en-US" dirty="0">
                <a:solidFill>
                  <a:srgbClr val="000000"/>
                </a:solidFill>
              </a:rPr>
              <a:t>Divide both sides of the equation by the number 	multiplying the variable. (This number is called the 	</a:t>
            </a:r>
            <a:r>
              <a:rPr lang="en-US" b="1" dirty="0">
                <a:solidFill>
                  <a:srgbClr val="C00000"/>
                </a:solidFill>
              </a:rPr>
              <a:t>coefficient</a:t>
            </a:r>
            <a:r>
              <a:rPr lang="en-US" dirty="0">
                <a:solidFill>
                  <a:srgbClr val="000000"/>
                </a:solidFill>
              </a:rPr>
              <a:t> of the variable.)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the Unknown Term in a Proportion</a:t>
            </a:r>
          </a:p>
        </p:txBody>
      </p:sp>
      <p:sp>
        <p:nvSpPr>
          <p:cNvPr id="3" name="Content Placeholder 2"/>
          <p:cNvSpPr>
            <a:spLocks noGrp="1"/>
          </p:cNvSpPr>
          <p:nvPr>
            <p:ph idx="1"/>
          </p:nvPr>
        </p:nvSpPr>
        <p:spPr>
          <a:xfrm>
            <a:off x="457200" y="1280160"/>
            <a:ext cx="8229600" cy="1996440"/>
          </a:xfrm>
          <a:solidFill>
            <a:srgbClr val="FFFFCC"/>
          </a:solidFill>
          <a:ln w="28575">
            <a:solidFill>
              <a:srgbClr val="000000"/>
            </a:solidFill>
          </a:ln>
        </p:spPr>
        <p:txBody>
          <a:bodyPr/>
          <a:lstStyle/>
          <a:p>
            <a:pPr algn="ctr">
              <a:tabLst>
                <a:tab pos="463550" algn="l"/>
              </a:tabLst>
            </a:pPr>
            <a:r>
              <a:rPr lang="en-US" b="1" dirty="0">
                <a:solidFill>
                  <a:srgbClr val="000000"/>
                </a:solidFill>
              </a:rPr>
              <a:t>To Find the Unknown Term in a Proportion (cont.) </a:t>
            </a:r>
          </a:p>
          <a:p>
            <a:pPr>
              <a:tabLst>
                <a:tab pos="463550" algn="l"/>
              </a:tabLst>
            </a:pPr>
            <a:r>
              <a:rPr lang="en-US" dirty="0">
                <a:solidFill>
                  <a:srgbClr val="000000"/>
                </a:solidFill>
              </a:rPr>
              <a:t>The resulting equation will have a coefficient of 1 for the variable and will give the missing value for the unknown term in the proportion.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the Unknown Term in a Proportion</a:t>
            </a:r>
          </a:p>
        </p:txBody>
      </p:sp>
      <p:sp>
        <p:nvSpPr>
          <p:cNvPr id="3" name="Content Placeholder 2"/>
          <p:cNvSpPr>
            <a:spLocks noGrp="1"/>
          </p:cNvSpPr>
          <p:nvPr>
            <p:ph idx="1"/>
          </p:nvPr>
        </p:nvSpPr>
        <p:spPr>
          <a:xfrm>
            <a:off x="457200" y="1280160"/>
            <a:ext cx="8229600" cy="3596640"/>
          </a:xfrm>
          <a:noFill/>
          <a:ln w="28575">
            <a:solidFill>
              <a:srgbClr val="FF0000"/>
            </a:solidFill>
          </a:ln>
        </p:spPr>
        <p:txBody>
          <a:bodyPr/>
          <a:lstStyle/>
          <a:p>
            <a:pPr algn="ctr"/>
            <a:r>
              <a:rPr lang="en-US" b="1" dirty="0">
                <a:solidFill>
                  <a:srgbClr val="000000"/>
                </a:solidFill>
              </a:rPr>
              <a:t>Important Note</a:t>
            </a:r>
          </a:p>
          <a:p>
            <a:r>
              <a:rPr lang="en-US" dirty="0">
                <a:solidFill>
                  <a:srgbClr val="000000"/>
                </a:solidFill>
              </a:rPr>
              <a:t>As you work through each problem, be sure to write each new equation below the previous equation in the same format shown in the examples. (Arithmetic that cannot be done mentally should be performed to one side, and the results written in the next equation.) This format carries over into solving all types of equations at all levels of mathematics.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the Unknown Term in a Proportion</a:t>
            </a:r>
          </a:p>
        </p:txBody>
      </p:sp>
      <p:sp>
        <p:nvSpPr>
          <p:cNvPr id="3" name="Content Placeholder 2"/>
          <p:cNvSpPr>
            <a:spLocks noGrp="1"/>
          </p:cNvSpPr>
          <p:nvPr>
            <p:ph idx="1"/>
          </p:nvPr>
        </p:nvSpPr>
        <p:spPr>
          <a:xfrm>
            <a:off x="457200" y="1280160"/>
            <a:ext cx="8229600" cy="2758440"/>
          </a:xfrm>
          <a:noFill/>
          <a:ln w="28575">
            <a:solidFill>
              <a:srgbClr val="FF0000"/>
            </a:solidFill>
          </a:ln>
        </p:spPr>
        <p:txBody>
          <a:bodyPr/>
          <a:lstStyle/>
          <a:p>
            <a:pPr algn="ctr"/>
            <a:r>
              <a:rPr lang="en-US" b="1" dirty="0">
                <a:solidFill>
                  <a:srgbClr val="000000"/>
                </a:solidFill>
              </a:rPr>
              <a:t>Important Note (cont.)</a:t>
            </a:r>
          </a:p>
          <a:p>
            <a:r>
              <a:rPr lang="en-US" dirty="0">
                <a:solidFill>
                  <a:srgbClr val="000000"/>
                </a:solidFill>
              </a:rPr>
              <a:t>Also, when a number is written next to a variable, such as in 3</a:t>
            </a:r>
            <a:r>
              <a:rPr lang="en-US" i="1" dirty="0">
                <a:solidFill>
                  <a:srgbClr val="000000"/>
                </a:solidFill>
              </a:rPr>
              <a:t>x </a:t>
            </a:r>
            <a:r>
              <a:rPr lang="en-US" dirty="0">
                <a:solidFill>
                  <a:srgbClr val="000000"/>
                </a:solidFill>
              </a:rPr>
              <a:t>or</a:t>
            </a:r>
            <a:r>
              <a:rPr lang="en-US" i="1" dirty="0">
                <a:solidFill>
                  <a:srgbClr val="000000"/>
                </a:solidFill>
              </a:rPr>
              <a:t> </a:t>
            </a:r>
            <a:r>
              <a:rPr lang="en-US" dirty="0">
                <a:solidFill>
                  <a:srgbClr val="000000"/>
                </a:solidFill>
              </a:rPr>
              <a:t>4</a:t>
            </a:r>
            <a:r>
              <a:rPr lang="en-US" i="1" dirty="0">
                <a:solidFill>
                  <a:srgbClr val="000000"/>
                </a:solidFill>
              </a:rPr>
              <a:t>y</a:t>
            </a:r>
            <a:r>
              <a:rPr lang="en-US" dirty="0">
                <a:solidFill>
                  <a:srgbClr val="000000"/>
                </a:solidFill>
              </a:rPr>
              <a:t>, the meaning is to multiply the number by the value of the variable. That is, 3</a:t>
            </a:r>
            <a:r>
              <a:rPr lang="en-US" i="1" dirty="0">
                <a:solidFill>
                  <a:srgbClr val="000000"/>
                </a:solidFill>
              </a:rPr>
              <a:t>x </a:t>
            </a:r>
            <a:r>
              <a:rPr lang="en-US" dirty="0">
                <a:solidFill>
                  <a:srgbClr val="000000"/>
                </a:solidFill>
              </a:rPr>
              <a:t>= 3 ⋅ </a:t>
            </a:r>
            <a:r>
              <a:rPr lang="en-US" i="1" dirty="0">
                <a:solidFill>
                  <a:srgbClr val="000000"/>
                </a:solidFill>
              </a:rPr>
              <a:t>x </a:t>
            </a:r>
            <a:r>
              <a:rPr lang="en-US" dirty="0">
                <a:solidFill>
                  <a:srgbClr val="000000"/>
                </a:solidFill>
              </a:rPr>
              <a:t>and 4</a:t>
            </a:r>
            <a:r>
              <a:rPr lang="en-US" i="1" dirty="0">
                <a:solidFill>
                  <a:srgbClr val="000000"/>
                </a:solidFill>
              </a:rPr>
              <a:t>y </a:t>
            </a:r>
            <a:r>
              <a:rPr lang="en-US" dirty="0">
                <a:solidFill>
                  <a:srgbClr val="000000"/>
                </a:solidFill>
              </a:rPr>
              <a:t>= 4</a:t>
            </a:r>
            <a:r>
              <a:rPr lang="en-US" sz="1000" dirty="0">
                <a:solidFill>
                  <a:srgbClr val="000000"/>
                </a:solidFill>
              </a:rPr>
              <a:t> </a:t>
            </a:r>
            <a:r>
              <a:rPr lang="en-US" dirty="0">
                <a:solidFill>
                  <a:srgbClr val="000000"/>
                </a:solidFill>
              </a:rPr>
              <a:t>⋅</a:t>
            </a:r>
            <a:r>
              <a:rPr lang="en-US" sz="1000" dirty="0">
                <a:solidFill>
                  <a:srgbClr val="000000"/>
                </a:solidFill>
              </a:rPr>
              <a:t> </a:t>
            </a:r>
            <a:r>
              <a:rPr lang="en-US" i="1" dirty="0">
                <a:solidFill>
                  <a:srgbClr val="000000"/>
                </a:solidFill>
              </a:rPr>
              <a:t>y. </a:t>
            </a:r>
            <a:r>
              <a:rPr lang="en-US" dirty="0">
                <a:solidFill>
                  <a:srgbClr val="000000"/>
                </a:solidFill>
              </a:rPr>
              <a:t>The number 3 is the coefficient of</a:t>
            </a:r>
            <a:r>
              <a:rPr lang="en-US" i="1" dirty="0">
                <a:solidFill>
                  <a:srgbClr val="000000"/>
                </a:solidFill>
              </a:rPr>
              <a:t> x </a:t>
            </a:r>
            <a:r>
              <a:rPr lang="en-US" dirty="0">
                <a:solidFill>
                  <a:srgbClr val="000000"/>
                </a:solidFill>
              </a:rPr>
              <a:t>and</a:t>
            </a:r>
            <a:r>
              <a:rPr lang="en-US" i="1" dirty="0">
                <a:solidFill>
                  <a:srgbClr val="000000"/>
                </a:solidFill>
              </a:rPr>
              <a:t> </a:t>
            </a:r>
            <a:r>
              <a:rPr lang="en-US" dirty="0">
                <a:solidFill>
                  <a:srgbClr val="000000"/>
                </a:solidFill>
              </a:rPr>
              <a:t>4 is the coefficient of</a:t>
            </a:r>
            <a:r>
              <a:rPr lang="en-US" i="1" dirty="0">
                <a:solidFill>
                  <a:srgbClr val="000000"/>
                </a:solidFill>
              </a:rPr>
              <a:t> y. </a:t>
            </a:r>
            <a:endParaRPr lang="en-US" dirty="0">
              <a:solidFill>
                <a:srgbClr val="0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the Unknown Term in a Proportion</a:t>
            </a:r>
          </a:p>
        </p:txBody>
      </p:sp>
      <p:sp>
        <p:nvSpPr>
          <p:cNvPr id="3" name="Content Placeholder 2"/>
          <p:cNvSpPr>
            <a:spLocks noGrp="1"/>
          </p:cNvSpPr>
          <p:nvPr>
            <p:ph idx="1"/>
          </p:nvPr>
        </p:nvSpPr>
        <p:spPr>
          <a:xfrm>
            <a:off x="457200" y="1280160"/>
            <a:ext cx="8229600" cy="2148840"/>
          </a:xfrm>
          <a:ln w="28575">
            <a:solidFill>
              <a:srgbClr val="FF0000"/>
            </a:solidFill>
          </a:ln>
        </p:spPr>
        <p:txBody>
          <a:bodyPr>
            <a:normAutofit lnSpcReduction="10000"/>
          </a:bodyPr>
          <a:lstStyle/>
          <a:p>
            <a:pPr algn="ctr"/>
            <a:r>
              <a:rPr lang="en-US" b="1" dirty="0">
                <a:solidFill>
                  <a:srgbClr val="000000"/>
                </a:solidFill>
              </a:rPr>
              <a:t>Note About the Form of Answers</a:t>
            </a:r>
          </a:p>
          <a:p>
            <a:r>
              <a:rPr lang="en-US" dirty="0">
                <a:solidFill>
                  <a:srgbClr val="000000"/>
                </a:solidFill>
              </a:rPr>
              <a:t>In general, if the numbers in the problem are in fraction form, then the answer will be in fraction form. If the numbers are in decimal form, then the answer will be in decimal form.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a:t>
            </a:r>
          </a:p>
        </p:txBody>
      </p:sp>
      <p:sp>
        <p:nvSpPr>
          <p:cNvPr id="3" name="Content Placeholder 2"/>
          <p:cNvSpPr>
            <a:spLocks noGrp="1"/>
          </p:cNvSpPr>
          <p:nvPr>
            <p:ph idx="1"/>
          </p:nvPr>
        </p:nvSpPr>
        <p:spPr/>
        <p:txBody>
          <a:bodyPr/>
          <a:lstStyle/>
          <a:p>
            <a:r>
              <a:rPr lang="en-US" dirty="0"/>
              <a:t>Find the value of </a:t>
            </a:r>
            <a:r>
              <a:rPr lang="en-US" i="1" dirty="0"/>
              <a:t>x </a:t>
            </a:r>
            <a:r>
              <a:rPr lang="en-US" dirty="0"/>
              <a:t>if</a:t>
            </a:r>
            <a:r>
              <a:rPr lang="en-US" i="1" dirty="0"/>
              <a:t>              </a:t>
            </a:r>
          </a:p>
          <a:p>
            <a:r>
              <a:rPr lang="en-US" b="1" dirty="0"/>
              <a:t>Solution </a:t>
            </a:r>
          </a:p>
          <a:p>
            <a:r>
              <a:rPr lang="en-US" dirty="0"/>
              <a:t>In this case, you may be able to see that the correct </a:t>
            </a:r>
          </a:p>
          <a:p>
            <a:pPr>
              <a:lnSpc>
                <a:spcPct val="150000"/>
              </a:lnSpc>
            </a:pPr>
            <a:r>
              <a:rPr lang="en-US" dirty="0"/>
              <a:t>value of </a:t>
            </a:r>
            <a:r>
              <a:rPr lang="en-US" i="1" dirty="0"/>
              <a:t>x </a:t>
            </a:r>
            <a:r>
              <a:rPr lang="en-US" dirty="0"/>
              <a:t>is 10 since</a:t>
            </a:r>
          </a:p>
          <a:p>
            <a:pPr>
              <a:spcBef>
                <a:spcPts val="3600"/>
              </a:spcBef>
            </a:pPr>
            <a:r>
              <a:rPr lang="en-US" dirty="0"/>
              <a:t>However, not all proportions involve such simple ratios, and the following general method of solving for the unknown is important. </a:t>
            </a:r>
          </a:p>
        </p:txBody>
      </p:sp>
      <p:graphicFrame>
        <p:nvGraphicFramePr>
          <p:cNvPr id="201730" name="Object 2"/>
          <p:cNvGraphicFramePr>
            <a:graphicFrameLocks noChangeAspect="1"/>
          </p:cNvGraphicFramePr>
          <p:nvPr>
            <p:extLst>
              <p:ext uri="{D42A27DB-BD31-4B8C-83A1-F6EECF244321}">
                <p14:modId xmlns:p14="http://schemas.microsoft.com/office/powerpoint/2010/main" val="854186774"/>
              </p:ext>
            </p:extLst>
          </p:nvPr>
        </p:nvGraphicFramePr>
        <p:xfrm>
          <a:off x="3579458" y="1164516"/>
          <a:ext cx="927100" cy="838200"/>
        </p:xfrm>
        <a:graphic>
          <a:graphicData uri="http://schemas.openxmlformats.org/presentationml/2006/ole">
            <mc:AlternateContent xmlns:mc="http://schemas.openxmlformats.org/markup-compatibility/2006">
              <mc:Choice xmlns:v="urn:schemas-microsoft-com:vml" Requires="v">
                <p:oleObj spid="_x0000_s1030" name="Equation" r:id="rId3" imgW="927000" imgH="838080" progId="Equation.DSMT4">
                  <p:embed/>
                </p:oleObj>
              </mc:Choice>
              <mc:Fallback>
                <p:oleObj name="Equation" r:id="rId3" imgW="927000" imgH="83808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79458" y="1164516"/>
                        <a:ext cx="927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1731" name="Object 3"/>
          <p:cNvGraphicFramePr>
            <a:graphicFrameLocks noChangeAspect="1"/>
          </p:cNvGraphicFramePr>
          <p:nvPr>
            <p:extLst>
              <p:ext uri="{D42A27DB-BD31-4B8C-83A1-F6EECF244321}">
                <p14:modId xmlns:p14="http://schemas.microsoft.com/office/powerpoint/2010/main" val="2219450213"/>
              </p:ext>
            </p:extLst>
          </p:nvPr>
        </p:nvGraphicFramePr>
        <p:xfrm>
          <a:off x="3606800" y="2816577"/>
          <a:ext cx="4089400" cy="838200"/>
        </p:xfrm>
        <a:graphic>
          <a:graphicData uri="http://schemas.openxmlformats.org/presentationml/2006/ole">
            <mc:AlternateContent xmlns:mc="http://schemas.openxmlformats.org/markup-compatibility/2006">
              <mc:Choice xmlns:v="urn:schemas-microsoft-com:vml" Requires="v">
                <p:oleObj spid="_x0000_s1031" name="Equation" r:id="rId5" imgW="4089240" imgH="838080" progId="Equation.DSMT4">
                  <p:embed/>
                </p:oleObj>
              </mc:Choice>
              <mc:Fallback>
                <p:oleObj name="Equation" r:id="rId5" imgW="4089240" imgH="838080" progId="Equation.DSMT4">
                  <p:embed/>
                  <p:pic>
                    <p:nvPicPr>
                      <p:cNvPr id="0" name="Object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06800" y="2816577"/>
                        <a:ext cx="408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0173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508</TotalTime>
  <Words>543</Words>
  <Application>Microsoft Office PowerPoint</Application>
  <PresentationFormat>On-screen Show (4:3)</PresentationFormat>
  <Paragraphs>67</Paragraphs>
  <Slides>22</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7" baseType="lpstr">
      <vt:lpstr>Arial</vt:lpstr>
      <vt:lpstr>Calibri</vt:lpstr>
      <vt:lpstr>Courier New</vt:lpstr>
      <vt:lpstr>Office Theme</vt:lpstr>
      <vt:lpstr>Equation</vt:lpstr>
      <vt:lpstr>Section 6.3</vt:lpstr>
      <vt:lpstr>Objectives</vt:lpstr>
      <vt:lpstr>Understanding the Meaning of an Unknown Term </vt:lpstr>
      <vt:lpstr>Finding the Unknown Term in a Proportion</vt:lpstr>
      <vt:lpstr>Finding the Unknown Term in a Proportion</vt:lpstr>
      <vt:lpstr>Finding the Unknown Term in a Proportion</vt:lpstr>
      <vt:lpstr>Finding the Unknown Term in a Proportion</vt:lpstr>
      <vt:lpstr>Finding the Unknown Term in a Proportion</vt:lpstr>
      <vt:lpstr>Example 1</vt:lpstr>
      <vt:lpstr>Example 1 (cont.)</vt:lpstr>
      <vt:lpstr>Example 2</vt:lpstr>
      <vt:lpstr>Example 2 (cont.)</vt:lpstr>
      <vt:lpstr>Example 2 (cont.)</vt:lpstr>
      <vt:lpstr>Example 3</vt:lpstr>
      <vt:lpstr>Example 3 (cont.)</vt:lpstr>
      <vt:lpstr>Completion Example 4</vt:lpstr>
      <vt:lpstr>Example 5</vt:lpstr>
      <vt:lpstr>Example 5 (cont.)</vt:lpstr>
      <vt:lpstr>Completion Example 6</vt:lpstr>
      <vt:lpstr>Completion Example 6 (cont.)</vt:lpstr>
      <vt:lpstr>Practice Problems</vt:lpstr>
      <vt:lpstr>Practice Problem Answers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Mathematics</dc:title>
  <dc:creator>Hawkes Learning Systems</dc:creator>
  <cp:lastModifiedBy>Nakita Jean-Charles</cp:lastModifiedBy>
  <cp:revision>61</cp:revision>
  <dcterms:created xsi:type="dcterms:W3CDTF">2013-04-26T14:43:13Z</dcterms:created>
  <dcterms:modified xsi:type="dcterms:W3CDTF">2016-10-03T15:41:56Z</dcterms:modified>
</cp:coreProperties>
</file>