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60B4D2-E984-4858-A6EA-9E65C1F44FF3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57BCDF-6D80-41D8-B969-1FBFD3F0F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02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Balancing a Checking Account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pic>
        <p:nvPicPr>
          <p:cNvPr id="1026" name="Picture 2" descr="E:\Book work\BAM PPT\BAM_Chapter_8\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8760" y="1037304"/>
            <a:ext cx="6126480" cy="50051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adding deposits not credited to the statement balance and subtracting the total amount of outstanding checks, the true balance is </a:t>
            </a:r>
            <a:r>
              <a:rPr lang="en-US" dirty="0">
                <a:solidFill>
                  <a:srgbClr val="FF0000"/>
                </a:solidFill>
              </a:rPr>
              <a:t>$503.97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pic>
        <p:nvPicPr>
          <p:cNvPr id="2050" name="Picture 2" descr="E:\Book work\BAM PPT\BAM_Chapter_8\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420" y="1037305"/>
            <a:ext cx="6035040" cy="49406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adding deposits not credited to the statement balance and subtracting the total amount of outstanding checks, the true balance is </a:t>
            </a:r>
            <a:r>
              <a:rPr lang="en-US" dirty="0">
                <a:solidFill>
                  <a:srgbClr val="FF0000"/>
                </a:solidFill>
              </a:rPr>
              <a:t>$361.61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9472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You begin with a balance of $575.14, write checks for $100, $75, and $150.50; and deposit $250. What is your balance?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You open a new account with a deposit of $600. You write checks for $120.50, $320.05, and $100.10; then you deposit $250 and $350. What is your balance?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9472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You begin with a balance of $250.34, deposit $450, and write checks for $200, $35.87, and $75.50. What is your balance?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Your beginning balance is $4.14. You make two deposits of $350 each; then you write checks for $235.12, $75.16, and $129.98. What is your balance?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1.	</a:t>
            </a:r>
            <a:r>
              <a:rPr lang="en-US" dirty="0">
                <a:solidFill>
                  <a:srgbClr val="FF0000"/>
                </a:solidFill>
              </a:rPr>
              <a:t>$499.64</a:t>
            </a:r>
            <a:r>
              <a:rPr lang="en-US" dirty="0"/>
              <a:t>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2.	</a:t>
            </a:r>
            <a:r>
              <a:rPr lang="en-US" dirty="0">
                <a:solidFill>
                  <a:srgbClr val="FF0000"/>
                </a:solidFill>
              </a:rPr>
              <a:t>$659.35</a:t>
            </a:r>
            <a:r>
              <a:rPr lang="en-US" dirty="0"/>
              <a:t>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3.	</a:t>
            </a:r>
            <a:r>
              <a:rPr lang="en-US" dirty="0">
                <a:solidFill>
                  <a:srgbClr val="FF0000"/>
                </a:solidFill>
              </a:rPr>
              <a:t>$388.97</a:t>
            </a:r>
            <a:r>
              <a:rPr lang="en-US" b="1" dirty="0"/>
              <a:t>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4.	</a:t>
            </a:r>
            <a:r>
              <a:rPr lang="en-US" dirty="0">
                <a:solidFill>
                  <a:srgbClr val="FF0000"/>
                </a:solidFill>
              </a:rPr>
              <a:t>$263.88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buFont typeface="Courier New" pitchFamily="49" charset="0"/>
              <a:buChar char="o"/>
            </a:pPr>
            <a:r>
              <a:rPr lang="en-US" dirty="0"/>
              <a:t>Become familiar with the information in a bank statement.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dirty="0"/>
              <a:t>Learn how to keep a checkbook register current.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dirty="0"/>
              <a:t>Know how to balance a checking account. </a:t>
            </a:r>
            <a:endParaRPr 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Balancing a Checking Account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The bank or the savings and loan company sends you a statement of your checking account each month. This statement contains a record of: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The beginning balance;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A list of all checks paid by the bank;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A list of deposits you made;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Any interest paid to you (some checking accounts do pay interest);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5.	</a:t>
            </a:r>
            <a:r>
              <a:rPr lang="en-US" dirty="0">
                <a:solidFill>
                  <a:srgbClr val="000000"/>
                </a:solidFill>
              </a:rPr>
              <a:t>Any service charge by the bank; and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6.	</a:t>
            </a:r>
            <a:r>
              <a:rPr lang="en-US" dirty="0">
                <a:solidFill>
                  <a:srgbClr val="000000"/>
                </a:solidFill>
              </a:rPr>
              <a:t>The closing balance.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Balancing a Checking Account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Your checkbook register contains a record of: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All the checks you have written;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All the deposits you have made; and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The current balance.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Balancing a Checking Account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Your current balance may not agree with the closing balance on the bank statement because: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You have not recorded the interest.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You have not recorded the service charge.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3. 	</a:t>
            </a:r>
            <a:r>
              <a:rPr lang="en-US" dirty="0">
                <a:solidFill>
                  <a:srgbClr val="000000"/>
                </a:solidFill>
              </a:rPr>
              <a:t>The bank does not have a record of all the checks you have written. (Several checks will be </a:t>
            </a:r>
            <a:r>
              <a:rPr lang="en-US" i="1" dirty="0">
                <a:solidFill>
                  <a:srgbClr val="000000"/>
                </a:solidFill>
              </a:rPr>
              <a:t>outstanding </a:t>
            </a:r>
            <a:r>
              <a:rPr lang="en-US" dirty="0">
                <a:solidFill>
                  <a:srgbClr val="000000"/>
                </a:solidFill>
              </a:rPr>
              <a:t>because they have not been received yet for payment by the bank by the date given on the bank statement.)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Balancing a Checking Account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To Balance your Checking Account </a:t>
            </a:r>
          </a:p>
          <a:p>
            <a:r>
              <a:rPr lang="en-US" dirty="0">
                <a:solidFill>
                  <a:srgbClr val="000000"/>
                </a:solidFill>
              </a:rPr>
              <a:t>(sometimes called </a:t>
            </a:r>
            <a:r>
              <a:rPr lang="en-US" b="1" dirty="0">
                <a:solidFill>
                  <a:srgbClr val="C00000"/>
                </a:solidFill>
              </a:rPr>
              <a:t>reconciling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the bank statement with your checkbook register):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Go through your checkbook register and the bank statement and put a check mark (√ ) by each check paid and deposit recorded on the bank statement.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In your checkbook register: </a:t>
            </a:r>
          </a:p>
          <a:p>
            <a:pPr marL="463550"/>
            <a:r>
              <a:rPr lang="en-US" b="1" dirty="0">
                <a:solidFill>
                  <a:srgbClr val="000000"/>
                </a:solidFill>
              </a:rPr>
              <a:t>a.	</a:t>
            </a:r>
            <a:r>
              <a:rPr lang="en-US" dirty="0">
                <a:solidFill>
                  <a:srgbClr val="000000"/>
                </a:solidFill>
              </a:rPr>
              <a:t>Add any interest paid to your current balance. </a:t>
            </a:r>
          </a:p>
          <a:p>
            <a:pPr marL="463550"/>
            <a:r>
              <a:rPr lang="en-US" b="1" dirty="0">
                <a:solidFill>
                  <a:srgbClr val="000000"/>
                </a:solidFill>
              </a:rPr>
              <a:t>b.	</a:t>
            </a:r>
            <a:r>
              <a:rPr lang="en-US" dirty="0">
                <a:solidFill>
                  <a:srgbClr val="000000"/>
                </a:solidFill>
              </a:rPr>
              <a:t>Subtract any service charge from this balance.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63550" indent="-463550"/>
            <a:r>
              <a:rPr lang="en-US" dirty="0">
                <a:solidFill>
                  <a:srgbClr val="000000"/>
                </a:solidFill>
              </a:rPr>
              <a:t>		This number is your </a:t>
            </a:r>
            <a:r>
              <a:rPr lang="en-US" b="1" dirty="0">
                <a:solidFill>
                  <a:srgbClr val="C00000"/>
                </a:solidFill>
              </a:rPr>
              <a:t>true balance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Balancing a Checking Account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To Balance your Checking Account (cont.)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Find the total of all the outstanding checks (no √ mark) in your checkbook register (checks not yet received by the bank).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Balancing a Checking Account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To Balance your Checking Account (cont.)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On the reconciliation sheet: </a:t>
            </a:r>
          </a:p>
          <a:p>
            <a:pPr marL="914400" indent="-450850"/>
            <a:r>
              <a:rPr lang="en-US" b="1" dirty="0">
                <a:solidFill>
                  <a:srgbClr val="000000"/>
                </a:solidFill>
              </a:rPr>
              <a:t>a.	</a:t>
            </a:r>
            <a:r>
              <a:rPr lang="en-US" dirty="0">
                <a:solidFill>
                  <a:srgbClr val="000000"/>
                </a:solidFill>
              </a:rPr>
              <a:t>Enter the balance from the bank statement. </a:t>
            </a:r>
          </a:p>
          <a:p>
            <a:pPr marL="914400" indent="-450850"/>
            <a:r>
              <a:rPr lang="en-US" b="1" dirty="0">
                <a:solidFill>
                  <a:srgbClr val="000000"/>
                </a:solidFill>
              </a:rPr>
              <a:t>b.	</a:t>
            </a:r>
            <a:r>
              <a:rPr lang="en-US" dirty="0">
                <a:solidFill>
                  <a:srgbClr val="000000"/>
                </a:solidFill>
              </a:rPr>
              <a:t>Add any deposits you have made that are not recorded (no √ mark) on the bank statement. </a:t>
            </a:r>
          </a:p>
          <a:p>
            <a:pPr marL="914400" indent="-450850"/>
            <a:r>
              <a:rPr lang="en-US" b="1" dirty="0">
                <a:solidFill>
                  <a:srgbClr val="000000"/>
                </a:solidFill>
              </a:rPr>
              <a:t>c.	</a:t>
            </a:r>
            <a:r>
              <a:rPr lang="en-US" dirty="0">
                <a:solidFill>
                  <a:srgbClr val="000000"/>
                </a:solidFill>
              </a:rPr>
              <a:t>Subtract the total of your outstanding checks (found in Step 3). This number should agree with your </a:t>
            </a:r>
            <a:r>
              <a:rPr lang="en-US" b="1" dirty="0">
                <a:solidFill>
                  <a:srgbClr val="C00000"/>
                </a:solidFill>
              </a:rPr>
              <a:t>true balance</a:t>
            </a:r>
            <a:r>
              <a:rPr lang="en-US" dirty="0">
                <a:solidFill>
                  <a:srgbClr val="000000"/>
                </a:solidFill>
              </a:rPr>
              <a:t>. Now your checking account is balanced.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Balancing a Checking Account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If Your Checking Account Does Not Balance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Go over your arithmetic in the balancing procedure.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Go over your arithmetic check by check in your checkbook register.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Make an appointment with bank personnel to find the reasons for any other errors.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246</Words>
  <Application>Microsoft Office PowerPoint</Application>
  <PresentationFormat>On-screen Show (4:3)</PresentationFormat>
  <Paragraphs>63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Courier New</vt:lpstr>
      <vt:lpstr>Office Theme</vt:lpstr>
      <vt:lpstr>Section 8.3</vt:lpstr>
      <vt:lpstr>Objectives</vt:lpstr>
      <vt:lpstr>Balancing a Checking Account </vt:lpstr>
      <vt:lpstr>Balancing a Checking Account </vt:lpstr>
      <vt:lpstr>Balancing a Checking Account </vt:lpstr>
      <vt:lpstr>Balancing a Checking Account </vt:lpstr>
      <vt:lpstr>Balancing a Checking Account </vt:lpstr>
      <vt:lpstr>Balancing a Checking Account </vt:lpstr>
      <vt:lpstr>Balancing a Checking Account </vt:lpstr>
      <vt:lpstr>Example 1</vt:lpstr>
      <vt:lpstr>Example 1 (cont.)</vt:lpstr>
      <vt:lpstr>Example 2</vt:lpstr>
      <vt:lpstr>Example 2 (cont.)</vt:lpstr>
      <vt:lpstr>Practice Problems </vt:lpstr>
      <vt:lpstr>Practice Problems (cont.) 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26</cp:revision>
  <dcterms:created xsi:type="dcterms:W3CDTF">2013-04-26T14:43:13Z</dcterms:created>
  <dcterms:modified xsi:type="dcterms:W3CDTF">2016-10-03T15:56:09Z</dcterms:modified>
</cp:coreProperties>
</file>