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9"/>
  </p:notesMasterIdLst>
  <p:handoutMasterIdLst>
    <p:handoutMasterId r:id="rId10"/>
  </p:handoutMasterIdLst>
  <p:sldIdLst>
    <p:sldId id="256" r:id="rId2"/>
    <p:sldId id="257" r:id="rId3"/>
    <p:sldId id="258" r:id="rId4"/>
    <p:sldId id="259" r:id="rId5"/>
    <p:sldId id="260" r:id="rId6"/>
    <p:sldId id="261" r:id="rId7"/>
    <p:sldId id="262" r:id="rId8"/>
  </p:sldIdLst>
  <p:sldSz cx="9144000" cy="6858000" type="screen4x3"/>
  <p:notesSz cx="6858000" cy="9144000"/>
  <p:embeddedFontLst>
    <p:embeddedFont>
      <p:font typeface="Calibri" panose="020F0502020204030204" pitchFamily="34" charset="0"/>
      <p:regular r:id="rId11"/>
      <p:bold r:id="rId12"/>
      <p:italic r:id="rId13"/>
      <p:boldItalic r:id="rId14"/>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Nick  Belloit" initials="" lastIdx="10" clrIdx="0"/>
  <p:cmAuthor id="1" name="syamprasad" initials="s" lastIdx="6" clrIdx="1">
    <p:extLst>
      <p:ext uri="{19B8F6BF-5375-455C-9EA6-DF929625EA0E}">
        <p15:presenceInfo xmlns:p15="http://schemas.microsoft.com/office/powerpoint/2012/main" userId="S-1-5-21-1666015839-3846122634-945917319-1154"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2D7D9F"/>
    <a:srgbClr val="0000FF"/>
    <a:srgbClr val="000099"/>
    <a:srgbClr val="1F497D"/>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2853" autoAdjust="0"/>
    <p:restoredTop sz="94660"/>
  </p:normalViewPr>
  <p:slideViewPr>
    <p:cSldViewPr>
      <p:cViewPr varScale="1">
        <p:scale>
          <a:sx n="110" d="100"/>
          <a:sy n="110" d="100"/>
        </p:scale>
        <p:origin x="1176" y="102"/>
      </p:cViewPr>
      <p:guideLst>
        <p:guide orient="horz" pos="2160"/>
        <p:guide pos="2880"/>
      </p:guideLst>
    </p:cSldViewPr>
  </p:slideViewPr>
  <p:notesTextViewPr>
    <p:cViewPr>
      <p:scale>
        <a:sx n="3" d="2"/>
        <a:sy n="3" d="2"/>
      </p:scale>
      <p:origin x="0" y="0"/>
    </p:cViewPr>
  </p:notesTextViewPr>
  <p:sorterViewPr>
    <p:cViewPr>
      <p:scale>
        <a:sx n="66" d="100"/>
        <a:sy n="66" d="100"/>
      </p:scale>
      <p:origin x="0" y="0"/>
    </p:cViewPr>
  </p:sorterViewPr>
  <p:notesViewPr>
    <p:cSldViewPr>
      <p:cViewPr varScale="1">
        <p:scale>
          <a:sx n="58" d="100"/>
          <a:sy n="58" d="100"/>
        </p:scale>
        <p:origin x="3024"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font" Target="fonts/font3.fntdata"/><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font" Target="fonts/font2.fntdata"/><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font" Target="fonts/font1.fntdata"/><Relationship Id="rId5" Type="http://schemas.openxmlformats.org/officeDocument/2006/relationships/slide" Target="slides/slide4.xml"/><Relationship Id="rId15" Type="http://schemas.openxmlformats.org/officeDocument/2006/relationships/commentAuthors" Target="commentAuthors.xml"/><Relationship Id="rId10" Type="http://schemas.openxmlformats.org/officeDocument/2006/relationships/handoutMaster" Target="handoutMasters/handoutMaster1.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font" Target="fonts/font4.fntdata"/></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5/7/2020</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416301587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369A0D3-B478-40F2-A888-1E8089CEC0F3}" type="datetimeFigureOut">
              <a:rPr lang="en-US" smtClean="0"/>
              <a:pPr/>
              <a:t>5/7/2020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E6DA207-A26B-4388-9112-E8BB699F6246}" type="slidenum">
              <a:rPr lang="en-US" smtClean="0"/>
              <a:pPr/>
              <a:t>‹#›</a:t>
            </a:fld>
            <a:endParaRPr lang="en-US"/>
          </a:p>
        </p:txBody>
      </p:sp>
    </p:spTree>
    <p:extLst>
      <p:ext uri="{BB962C8B-B14F-4D97-AF65-F5344CB8AC3E}">
        <p14:creationId xmlns:p14="http://schemas.microsoft.com/office/powerpoint/2010/main" val="6156667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p:spTree>
      <p:nvGrpSpPr>
        <p:cNvPr id="1" name=""/>
        <p:cNvGrpSpPr/>
        <p:nvPr/>
      </p:nvGrpSpPr>
      <p:grpSpPr>
        <a:xfrm>
          <a:off x="0" y="0"/>
          <a:ext cx="0" cy="0"/>
          <a:chOff x="0" y="0"/>
          <a:chExt cx="0" cy="0"/>
        </a:xfrm>
      </p:grpSpPr>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4" name="Text Placeholder 3">
            <a:extLst>
              <a:ext uri="{FF2B5EF4-FFF2-40B4-BE49-F238E27FC236}">
                <a16:creationId xmlns:a16="http://schemas.microsoft.com/office/drawing/2014/main" id="{71A0D54E-FB3F-4E00-91DF-E7D7900CC666}"/>
              </a:ext>
            </a:extLst>
          </p:cNvPr>
          <p:cNvSpPr>
            <a:spLocks noGrp="1"/>
          </p:cNvSpPr>
          <p:nvPr>
            <p:ph type="body" sz="quarter" idx="10" hasCustomPrompt="1"/>
          </p:nvPr>
        </p:nvSpPr>
        <p:spPr>
          <a:xfrm>
            <a:off x="1371600" y="3502152"/>
            <a:ext cx="6400800" cy="1755648"/>
          </a:xfrm>
          <a:prstGeom prst="rect">
            <a:avLst/>
          </a:prstGeom>
        </p:spPr>
        <p:txBody>
          <a:bodyPr anchor="t" anchorCtr="1"/>
          <a:lstStyle>
            <a:lvl1pPr marL="0" indent="0">
              <a:buFontTx/>
              <a:buNone/>
              <a:defRPr b="1" i="1"/>
            </a:lvl1pPr>
          </a:lstStyle>
          <a:p>
            <a:pPr lvl="0"/>
            <a:r>
              <a:rPr lang="en-US" dirty="0"/>
              <a:t>Click to add subtitle</a:t>
            </a:r>
          </a:p>
        </p:txBody>
      </p:sp>
      <p:sp>
        <p:nvSpPr>
          <p:cNvPr id="3" name="Title 2">
            <a:extLst>
              <a:ext uri="{FF2B5EF4-FFF2-40B4-BE49-F238E27FC236}">
                <a16:creationId xmlns:a16="http://schemas.microsoft.com/office/drawing/2014/main" id="{F01147E5-B1BD-4168-9DA2-D332C27DB199}"/>
              </a:ext>
            </a:extLst>
          </p:cNvPr>
          <p:cNvSpPr>
            <a:spLocks noGrp="1"/>
          </p:cNvSpPr>
          <p:nvPr>
            <p:ph type="title"/>
          </p:nvPr>
        </p:nvSpPr>
        <p:spPr>
          <a:xfrm>
            <a:off x="640080" y="2130552"/>
            <a:ext cx="7772400" cy="1472184"/>
          </a:xfrm>
          <a:prstGeom prst="rect">
            <a:avLst/>
          </a:prstGeom>
        </p:spPr>
        <p:txBody>
          <a:bodyPr anchor="ctr" anchorCtr="0"/>
          <a:lstStyle>
            <a:lvl1pPr>
              <a:defRPr b="1">
                <a:latin typeface="Arial" panose="020B0604020202020204" pitchFamily="34" charset="0"/>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3651075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Error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Text Placeholder 2">
            <a:extLst>
              <a:ext uri="{FF2B5EF4-FFF2-40B4-BE49-F238E27FC236}">
                <a16:creationId xmlns:a16="http://schemas.microsoft.com/office/drawing/2014/main" id="{C7651718-6C8C-47B1-82C8-30B07A449145}"/>
              </a:ext>
            </a:extLst>
          </p:cNvPr>
          <p:cNvSpPr>
            <a:spLocks noGrp="1"/>
          </p:cNvSpPr>
          <p:nvPr>
            <p:ph type="body" sz="quarter" idx="10"/>
          </p:nvPr>
        </p:nvSpPr>
        <p:spPr>
          <a:xfrm>
            <a:off x="457200" y="1029287"/>
            <a:ext cx="8229600" cy="4967067"/>
          </a:xfrm>
          <a:prstGeom prst="rect">
            <a:avLst/>
          </a:prstGeom>
          <a:ln w="28575">
            <a:solidFill>
              <a:srgbClr val="FF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23534850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Error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Picture Placeholder 4">
            <a:extLst>
              <a:ext uri="{FF2B5EF4-FFF2-40B4-BE49-F238E27FC236}">
                <a16:creationId xmlns:a16="http://schemas.microsoft.com/office/drawing/2014/main" id="{4835CC4C-7826-4276-8F07-9AB9B81FAB55}"/>
              </a:ext>
            </a:extLst>
          </p:cNvPr>
          <p:cNvSpPr>
            <a:spLocks noGrp="1"/>
          </p:cNvSpPr>
          <p:nvPr>
            <p:ph type="pic" sz="quarter" idx="10"/>
          </p:nvPr>
        </p:nvSpPr>
        <p:spPr>
          <a:xfrm>
            <a:off x="457201" y="1082076"/>
            <a:ext cx="8229599" cy="4850597"/>
          </a:xfrm>
          <a:prstGeom prst="rect">
            <a:avLst/>
          </a:prstGeom>
          <a:ln w="28575">
            <a:solidFill>
              <a:srgbClr val="FF0000"/>
            </a:solidFill>
          </a:ln>
        </p:spPr>
        <p:txBody>
          <a:bodyPr/>
          <a:lstStyle>
            <a:lvl1pPr>
              <a:defRPr sz="2800"/>
            </a:lvl1pPr>
          </a:lstStyle>
          <a:p>
            <a:endParaRPr lang="en-US" dirty="0"/>
          </a:p>
        </p:txBody>
      </p:sp>
    </p:spTree>
    <p:extLst>
      <p:ext uri="{BB962C8B-B14F-4D97-AF65-F5344CB8AC3E}">
        <p14:creationId xmlns:p14="http://schemas.microsoft.com/office/powerpoint/2010/main" val="117928274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Error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Table Placeholder 2">
            <a:extLst>
              <a:ext uri="{FF2B5EF4-FFF2-40B4-BE49-F238E27FC236}">
                <a16:creationId xmlns:a16="http://schemas.microsoft.com/office/drawing/2014/main" id="{46C5300E-46C0-4573-BB9D-2DC5A4375238}"/>
              </a:ext>
            </a:extLst>
          </p:cNvPr>
          <p:cNvSpPr>
            <a:spLocks noGrp="1"/>
          </p:cNvSpPr>
          <p:nvPr>
            <p:ph type="tbl" sz="quarter" idx="10"/>
          </p:nvPr>
        </p:nvSpPr>
        <p:spPr>
          <a:xfrm>
            <a:off x="457200" y="1105523"/>
            <a:ext cx="8229600" cy="4838040"/>
          </a:xfrm>
          <a:prstGeom prst="rect">
            <a:avLst/>
          </a:prstGeom>
          <a:ln w="28575">
            <a:solidFill>
              <a:srgbClr val="FF0000"/>
            </a:solidFill>
          </a:ln>
        </p:spPr>
        <p:txBody>
          <a:bodyPr/>
          <a:lstStyle>
            <a:lvl1pPr>
              <a:defRPr sz="2800"/>
            </a:lvl1pPr>
          </a:lstStyle>
          <a:p>
            <a:endParaRPr lang="en-US" dirty="0"/>
          </a:p>
        </p:txBody>
      </p:sp>
    </p:spTree>
    <p:extLst>
      <p:ext uri="{BB962C8B-B14F-4D97-AF65-F5344CB8AC3E}">
        <p14:creationId xmlns:p14="http://schemas.microsoft.com/office/powerpoint/2010/main" val="76298761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Note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Text Placeholder 2">
            <a:extLst>
              <a:ext uri="{FF2B5EF4-FFF2-40B4-BE49-F238E27FC236}">
                <a16:creationId xmlns:a16="http://schemas.microsoft.com/office/drawing/2014/main" id="{CDC7A059-BE2D-4107-9D5E-745311FEFA72}"/>
              </a:ext>
            </a:extLst>
          </p:cNvPr>
          <p:cNvSpPr>
            <a:spLocks noGrp="1"/>
          </p:cNvSpPr>
          <p:nvPr>
            <p:ph type="body" sz="quarter" idx="10"/>
          </p:nvPr>
        </p:nvSpPr>
        <p:spPr>
          <a:xfrm>
            <a:off x="457200" y="1029287"/>
            <a:ext cx="8229600" cy="4967067"/>
          </a:xfrm>
          <a:prstGeom prst="rect">
            <a:avLst/>
          </a:prstGeom>
          <a:ln w="28575">
            <a:solidFill>
              <a:schemeClr val="accent1"/>
            </a:solidFill>
          </a:ln>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297970874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Note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Picture Placeholder 4">
            <a:extLst>
              <a:ext uri="{FF2B5EF4-FFF2-40B4-BE49-F238E27FC236}">
                <a16:creationId xmlns:a16="http://schemas.microsoft.com/office/drawing/2014/main" id="{F1AB0BDE-8359-4E8B-B7C6-A2E3F2B86EB9}"/>
              </a:ext>
            </a:extLst>
          </p:cNvPr>
          <p:cNvSpPr>
            <a:spLocks noGrp="1"/>
          </p:cNvSpPr>
          <p:nvPr>
            <p:ph type="pic" sz="quarter" idx="10"/>
          </p:nvPr>
        </p:nvSpPr>
        <p:spPr>
          <a:xfrm>
            <a:off x="457201" y="1082076"/>
            <a:ext cx="8229599" cy="4850597"/>
          </a:xfrm>
          <a:prstGeom prst="rect">
            <a:avLst/>
          </a:prstGeom>
          <a:ln w="28575">
            <a:solidFill>
              <a:schemeClr val="accent1"/>
            </a:solidFill>
          </a:ln>
        </p:spPr>
        <p:txBody>
          <a:bodyPr/>
          <a:lstStyle>
            <a:lvl1pPr>
              <a:defRPr sz="2800"/>
            </a:lvl1pPr>
          </a:lstStyle>
          <a:p>
            <a:endParaRPr lang="en-US" dirty="0"/>
          </a:p>
        </p:txBody>
      </p:sp>
    </p:spTree>
    <p:extLst>
      <p:ext uri="{BB962C8B-B14F-4D97-AF65-F5344CB8AC3E}">
        <p14:creationId xmlns:p14="http://schemas.microsoft.com/office/powerpoint/2010/main" val="11550318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Note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Table Placeholder 2">
            <a:extLst>
              <a:ext uri="{FF2B5EF4-FFF2-40B4-BE49-F238E27FC236}">
                <a16:creationId xmlns:a16="http://schemas.microsoft.com/office/drawing/2014/main" id="{C306A871-D043-41D9-9A57-60349F9974E7}"/>
              </a:ext>
            </a:extLst>
          </p:cNvPr>
          <p:cNvSpPr>
            <a:spLocks noGrp="1"/>
          </p:cNvSpPr>
          <p:nvPr>
            <p:ph type="tbl" sz="quarter" idx="10"/>
          </p:nvPr>
        </p:nvSpPr>
        <p:spPr>
          <a:xfrm>
            <a:off x="457200" y="1105523"/>
            <a:ext cx="8229600" cy="4838040"/>
          </a:xfrm>
          <a:prstGeom prst="rect">
            <a:avLst/>
          </a:prstGeom>
          <a:ln w="28575">
            <a:solidFill>
              <a:schemeClr val="accent1"/>
            </a:solidFill>
          </a:ln>
        </p:spPr>
        <p:txBody>
          <a:bodyPr/>
          <a:lstStyle>
            <a:lvl1pPr>
              <a:defRPr sz="2800"/>
            </a:lvl1pPr>
          </a:lstStyle>
          <a:p>
            <a:endParaRPr lang="en-US" dirty="0"/>
          </a:p>
        </p:txBody>
      </p:sp>
    </p:spTree>
    <p:extLst>
      <p:ext uri="{BB962C8B-B14F-4D97-AF65-F5344CB8AC3E}">
        <p14:creationId xmlns:p14="http://schemas.microsoft.com/office/powerpoint/2010/main" val="78916126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Objectives">
    <p:spTree>
      <p:nvGrpSpPr>
        <p:cNvPr id="1" name=""/>
        <p:cNvGrpSpPr/>
        <p:nvPr/>
      </p:nvGrpSpPr>
      <p:grpSpPr>
        <a:xfrm>
          <a:off x="0" y="0"/>
          <a:ext cx="0" cy="0"/>
          <a:chOff x="0" y="0"/>
          <a:chExt cx="0" cy="0"/>
        </a:xfrm>
      </p:grpSpPr>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997527"/>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457200" indent="-457200">
              <a:buFont typeface="Courier New" panose="02070309020205020404" pitchFamily="49" charset="0"/>
              <a:buChar char="o"/>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9" name="TextBox 18">
            <a:extLst>
              <a:ext uri="{FF2B5EF4-FFF2-40B4-BE49-F238E27FC236}">
                <a16:creationId xmlns:a16="http://schemas.microsoft.com/office/drawing/2014/main" id="{A5FF21EF-72E3-4AF0-B271-8ABDCFDC73DB}"/>
              </a:ext>
            </a:extLst>
          </p:cNvPr>
          <p:cNvSpPr txBox="1"/>
          <p:nvPr userDrawn="1"/>
        </p:nvSpPr>
        <p:spPr>
          <a:xfrm>
            <a:off x="457200" y="155448"/>
            <a:ext cx="8229600" cy="941832"/>
          </a:xfrm>
          <a:prstGeom prst="rect">
            <a:avLst/>
          </a:prstGeom>
          <a:noFill/>
        </p:spPr>
        <p:txBody>
          <a:bodyPr wrap="square" rtlCol="0" anchor="ctr" anchorCtr="1">
            <a:noAutofit/>
          </a:bodyPr>
          <a:lstStyle/>
          <a:p>
            <a:pPr algn="ctr"/>
            <a:r>
              <a:rPr lang="en-US" sz="3200" dirty="0">
                <a:latin typeface="+mj-lt"/>
              </a:rPr>
              <a:t>Objectives</a:t>
            </a:r>
          </a:p>
        </p:txBody>
      </p:sp>
    </p:spTree>
    <p:extLst>
      <p:ext uri="{BB962C8B-B14F-4D97-AF65-F5344CB8AC3E}">
        <p14:creationId xmlns:p14="http://schemas.microsoft.com/office/powerpoint/2010/main" val="31983257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3" name="Text Placeholder 2">
            <a:extLst>
              <a:ext uri="{FF2B5EF4-FFF2-40B4-BE49-F238E27FC236}">
                <a16:creationId xmlns:a16="http://schemas.microsoft.com/office/drawing/2014/main" id="{D6EEC94A-BFCC-4A85-9B96-436ED92D723F}"/>
              </a:ext>
            </a:extLst>
          </p:cNvPr>
          <p:cNvSpPr>
            <a:spLocks noGrp="1"/>
          </p:cNvSpPr>
          <p:nvPr>
            <p:ph type="body" sz="quarter" idx="10"/>
          </p:nvPr>
        </p:nvSpPr>
        <p:spPr>
          <a:xfrm>
            <a:off x="457200" y="1029287"/>
            <a:ext cx="8229600" cy="4967067"/>
          </a:xfrm>
          <a:prstGeom prst="rect">
            <a:avLst/>
          </a:prstGeom>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15416598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Example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5" name="Picture Placeholder 4">
            <a:extLst>
              <a:ext uri="{FF2B5EF4-FFF2-40B4-BE49-F238E27FC236}">
                <a16:creationId xmlns:a16="http://schemas.microsoft.com/office/drawing/2014/main" id="{47908FCB-C7EB-4A2E-AB4D-5C5FE1B17180}"/>
              </a:ext>
            </a:extLst>
          </p:cNvPr>
          <p:cNvSpPr>
            <a:spLocks noGrp="1"/>
          </p:cNvSpPr>
          <p:nvPr>
            <p:ph type="pic" sz="quarter" idx="10"/>
          </p:nvPr>
        </p:nvSpPr>
        <p:spPr>
          <a:xfrm>
            <a:off x="457201" y="1082076"/>
            <a:ext cx="8229599" cy="4850597"/>
          </a:xfrm>
          <a:prstGeom prst="rect">
            <a:avLst/>
          </a:prstGeom>
        </p:spPr>
        <p:txBody>
          <a:bodyPr/>
          <a:lstStyle>
            <a:lvl1pPr>
              <a:defRPr sz="2800"/>
            </a:lvl1pPr>
          </a:lstStyle>
          <a:p>
            <a:endParaRPr lang="en-US" dirty="0"/>
          </a:p>
        </p:txBody>
      </p:sp>
    </p:spTree>
    <p:extLst>
      <p:ext uri="{BB962C8B-B14F-4D97-AF65-F5344CB8AC3E}">
        <p14:creationId xmlns:p14="http://schemas.microsoft.com/office/powerpoint/2010/main" val="32457249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Example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3" name="Table Placeholder 2">
            <a:extLst>
              <a:ext uri="{FF2B5EF4-FFF2-40B4-BE49-F238E27FC236}">
                <a16:creationId xmlns:a16="http://schemas.microsoft.com/office/drawing/2014/main" id="{2AE9D435-6335-42D3-BEA2-55D97E207BB9}"/>
              </a:ext>
            </a:extLst>
          </p:cNvPr>
          <p:cNvSpPr>
            <a:spLocks noGrp="1"/>
          </p:cNvSpPr>
          <p:nvPr>
            <p:ph type="tbl" sz="quarter" idx="10"/>
          </p:nvPr>
        </p:nvSpPr>
        <p:spPr>
          <a:xfrm>
            <a:off x="457200" y="1105523"/>
            <a:ext cx="8229600" cy="4838040"/>
          </a:xfrm>
          <a:prstGeom prst="rect">
            <a:avLst/>
          </a:prstGeom>
        </p:spPr>
        <p:txBody>
          <a:bodyPr/>
          <a:lstStyle>
            <a:lvl1pPr>
              <a:defRPr sz="2800"/>
            </a:lvl1pPr>
          </a:lstStyle>
          <a:p>
            <a:endParaRPr lang="en-US" dirty="0"/>
          </a:p>
        </p:txBody>
      </p:sp>
    </p:spTree>
    <p:extLst>
      <p:ext uri="{BB962C8B-B14F-4D97-AF65-F5344CB8AC3E}">
        <p14:creationId xmlns:p14="http://schemas.microsoft.com/office/powerpoint/2010/main" val="36006380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 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029393"/>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Content Placeholder 2">
            <a:extLst>
              <a:ext uri="{FF2B5EF4-FFF2-40B4-BE49-F238E27FC236}">
                <a16:creationId xmlns:a16="http://schemas.microsoft.com/office/drawing/2014/main" id="{0487DEF6-2239-4AD8-B0A9-28BD2B313F4C}"/>
              </a:ext>
            </a:extLst>
          </p:cNvPr>
          <p:cNvSpPr>
            <a:spLocks noGrp="1"/>
          </p:cNvSpPr>
          <p:nvPr>
            <p:ph idx="10"/>
          </p:nvPr>
        </p:nvSpPr>
        <p:spPr>
          <a:xfrm>
            <a:off x="4617722" y="1051454"/>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spTree>
    <p:extLst>
      <p:ext uri="{BB962C8B-B14F-4D97-AF65-F5344CB8AC3E}">
        <p14:creationId xmlns:p14="http://schemas.microsoft.com/office/powerpoint/2010/main" val="9860110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oxe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Text Placeholder 2">
            <a:extLst>
              <a:ext uri="{FF2B5EF4-FFF2-40B4-BE49-F238E27FC236}">
                <a16:creationId xmlns:a16="http://schemas.microsoft.com/office/drawing/2014/main" id="{DC699DB4-7F7E-4F05-A990-D3F6EB60137D}"/>
              </a:ext>
            </a:extLst>
          </p:cNvPr>
          <p:cNvSpPr>
            <a:spLocks noGrp="1"/>
          </p:cNvSpPr>
          <p:nvPr>
            <p:ph type="body" sz="quarter" idx="10"/>
          </p:nvPr>
        </p:nvSpPr>
        <p:spPr>
          <a:xfrm>
            <a:off x="457200" y="1029287"/>
            <a:ext cx="8229600" cy="4967067"/>
          </a:xfrm>
          <a:prstGeom prst="rect">
            <a:avLst/>
          </a:prstGeom>
          <a:solidFill>
            <a:schemeClr val="accent3"/>
          </a:solidFill>
          <a:ln w="28575">
            <a:solidFill>
              <a:srgbClr val="00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6768373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Boxed Content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Picture Placeholder 4">
            <a:extLst>
              <a:ext uri="{FF2B5EF4-FFF2-40B4-BE49-F238E27FC236}">
                <a16:creationId xmlns:a16="http://schemas.microsoft.com/office/drawing/2014/main" id="{51F7AD25-EDF6-4D31-8211-FFD3700ADA4F}"/>
              </a:ext>
            </a:extLst>
          </p:cNvPr>
          <p:cNvSpPr>
            <a:spLocks noGrp="1"/>
          </p:cNvSpPr>
          <p:nvPr>
            <p:ph type="pic" sz="quarter" idx="10"/>
          </p:nvPr>
        </p:nvSpPr>
        <p:spPr>
          <a:xfrm>
            <a:off x="457201" y="1082076"/>
            <a:ext cx="8229599" cy="4850597"/>
          </a:xfrm>
          <a:prstGeom prst="rect">
            <a:avLst/>
          </a:prstGeom>
          <a:solidFill>
            <a:schemeClr val="accent3"/>
          </a:solidFill>
          <a:ln w="28575">
            <a:solidFill>
              <a:srgbClr val="000000"/>
            </a:solidFill>
          </a:ln>
        </p:spPr>
        <p:txBody>
          <a:bodyPr/>
          <a:lstStyle>
            <a:lvl1pPr>
              <a:defRPr sz="2800"/>
            </a:lvl1pPr>
          </a:lstStyle>
          <a:p>
            <a:endParaRPr lang="en-US" dirty="0"/>
          </a:p>
        </p:txBody>
      </p:sp>
    </p:spTree>
    <p:extLst>
      <p:ext uri="{BB962C8B-B14F-4D97-AF65-F5344CB8AC3E}">
        <p14:creationId xmlns:p14="http://schemas.microsoft.com/office/powerpoint/2010/main" val="40173421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Boxed Content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Table Placeholder 2">
            <a:extLst>
              <a:ext uri="{FF2B5EF4-FFF2-40B4-BE49-F238E27FC236}">
                <a16:creationId xmlns:a16="http://schemas.microsoft.com/office/drawing/2014/main" id="{127B2CAE-CE9C-4DB3-8071-2D2FAD58E82C}"/>
              </a:ext>
            </a:extLst>
          </p:cNvPr>
          <p:cNvSpPr>
            <a:spLocks noGrp="1"/>
          </p:cNvSpPr>
          <p:nvPr>
            <p:ph type="tbl" sz="quarter" idx="10"/>
          </p:nvPr>
        </p:nvSpPr>
        <p:spPr>
          <a:xfrm>
            <a:off x="457200" y="1105523"/>
            <a:ext cx="8229600" cy="4838040"/>
          </a:xfrm>
          <a:prstGeom prst="rect">
            <a:avLst/>
          </a:prstGeom>
          <a:solidFill>
            <a:schemeClr val="accent3"/>
          </a:solidFill>
          <a:ln w="28575">
            <a:solidFill>
              <a:srgbClr val="000000"/>
            </a:solidFill>
          </a:ln>
        </p:spPr>
        <p:txBody>
          <a:bodyPr/>
          <a:lstStyle>
            <a:lvl1pPr>
              <a:defRPr sz="2800"/>
            </a:lvl1pPr>
          </a:lstStyle>
          <a:p>
            <a:endParaRPr lang="en-US" dirty="0"/>
          </a:p>
        </p:txBody>
      </p:sp>
    </p:spTree>
    <p:extLst>
      <p:ext uri="{BB962C8B-B14F-4D97-AF65-F5344CB8AC3E}">
        <p14:creationId xmlns:p14="http://schemas.microsoft.com/office/powerpoint/2010/main" val="377477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extBox 5">
            <a:extLst>
              <a:ext uri="{FF2B5EF4-FFF2-40B4-BE49-F238E27FC236}">
                <a16:creationId xmlns:a16="http://schemas.microsoft.com/office/drawing/2014/main" id="{9551E07D-D596-4BD6-9B19-8F8F85176474}"/>
              </a:ext>
            </a:extLst>
          </p:cNvPr>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pic>
        <p:nvPicPr>
          <p:cNvPr id="3" name="Picture 2">
            <a:extLst>
              <a:ext uri="{FF2B5EF4-FFF2-40B4-BE49-F238E27FC236}">
                <a16:creationId xmlns:a16="http://schemas.microsoft.com/office/drawing/2014/main" id="{35E78946-C571-42A5-BF43-11444CD22EFB}"/>
              </a:ext>
            </a:extLst>
          </p:cNvPr>
          <p:cNvPicPr>
            <a:picLocks noChangeAspect="1"/>
          </p:cNvPicPr>
          <p:nvPr userDrawn="1"/>
        </p:nvPicPr>
        <p:blipFill>
          <a:blip r:embed="rId18"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53" r:id="rId1"/>
    <p:sldLayoutId id="2147483652" r:id="rId2"/>
    <p:sldLayoutId id="2147483650" r:id="rId3"/>
    <p:sldLayoutId id="2147483658" r:id="rId4"/>
    <p:sldLayoutId id="2147483662" r:id="rId5"/>
    <p:sldLayoutId id="2147483657" r:id="rId6"/>
    <p:sldLayoutId id="2147483654" r:id="rId7"/>
    <p:sldLayoutId id="2147483659" r:id="rId8"/>
    <p:sldLayoutId id="2147483663" r:id="rId9"/>
    <p:sldLayoutId id="2147483655" r:id="rId10"/>
    <p:sldLayoutId id="2147483660" r:id="rId11"/>
    <p:sldLayoutId id="2147483664" r:id="rId12"/>
    <p:sldLayoutId id="2147483656" r:id="rId13"/>
    <p:sldLayoutId id="2147483661" r:id="rId14"/>
    <p:sldLayoutId id="2147483665" r:id="rId15"/>
    <p:sldLayoutId id="2147483651" r:id="rId16"/>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p:txBody>
          <a:bodyPr/>
          <a:lstStyle/>
          <a:p>
            <a:pPr algn="ctr"/>
            <a:r>
              <a:t>Practice, Patience, and Persistence!</a:t>
            </a:r>
          </a:p>
        </p:txBody>
      </p:sp>
      <p:sp>
        <p:nvSpPr>
          <p:cNvPr id="3" name="Title 2"/>
          <p:cNvSpPr>
            <a:spLocks noGrp="1"/>
          </p:cNvSpPr>
          <p:nvPr>
            <p:ph type="title"/>
          </p:nvPr>
        </p:nvSpPr>
        <p:spPr/>
        <p:txBody>
          <a:bodyPr/>
          <a:lstStyle/>
          <a:p>
            <a:r>
              <a:t>Section 0.4</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sz="quarter" idx="10"/>
          </p:nvPr>
        </p:nvSpPr>
        <p:spPr/>
        <p:txBody>
          <a:bodyPr>
            <a:normAutofit/>
          </a:bodyPr>
          <a:lstStyle/>
          <a:p>
            <a:r>
              <a:rPr sz="2800" dirty="0"/>
              <a:t>Have you ever heard the phrase “practice makes perfect”? This saying applies to many things in life. You won’t become a concert pianist without many hours of practice. You won’t become an NBA basketball star by sitting around and watching basketball on TV. The same idea applies to math. Math is not a spectator sport.</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sz="quarter" idx="10"/>
          </p:nvPr>
        </p:nvSpPr>
        <p:spPr/>
        <p:txBody>
          <a:bodyPr>
            <a:normAutofit/>
          </a:bodyPr>
          <a:lstStyle/>
          <a:p>
            <a:r>
              <a:rPr sz="2800" dirty="0"/>
              <a:t>You also don’t learn math by watching your professor do hundreds of math problems while you sit and watch. Math is learned by doing. </a:t>
            </a:r>
            <a:endParaRPr lang="en-US" sz="2800" dirty="0"/>
          </a:p>
          <a:p>
            <a:r>
              <a:rPr sz="2800" dirty="0"/>
              <a:t>Math is just like a sport in this sense. You become good at it by doing it. You can also think of learning math like learning to dance. A famous ballerina doesn’t take a dance class or two and then end up dancing the lead in The Nutcracker. It takes years of practice, patience, and persistence to get that part.</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sz="quarter" idx="10"/>
          </p:nvPr>
        </p:nvSpPr>
        <p:spPr/>
        <p:txBody>
          <a:bodyPr>
            <a:normAutofit/>
          </a:bodyPr>
          <a:lstStyle/>
          <a:p>
            <a:r>
              <a:rPr lang="en-US" dirty="0"/>
              <a:t>A</a:t>
            </a:r>
            <a:r>
              <a:rPr sz="2800" dirty="0"/>
              <a:t>t this point in your education, you’ve already spent quite a few years studying the subject. You will continue to do math throughout college—and your life.</a:t>
            </a:r>
            <a:endParaRPr lang="en-US" dirty="0"/>
          </a:p>
          <a:p>
            <a:endParaRPr lang="en-US" sz="2800" dirty="0"/>
          </a:p>
          <a:p>
            <a:r>
              <a:rPr sz="2800" dirty="0"/>
              <a:t>To be able to financially support yourself and your family, you will have to find a job, earn a salary, and invest your money</a:t>
            </a:r>
            <a:r>
              <a:rPr lang="en-US" sz="2800" dirty="0"/>
              <a:t>—all of which require some ability to do math. </a:t>
            </a:r>
            <a:endParaRPr sz="28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sz="quarter" idx="10"/>
          </p:nvPr>
        </p:nvSpPr>
        <p:spPr/>
        <p:txBody>
          <a:bodyPr>
            <a:normAutofit/>
          </a:bodyPr>
          <a:lstStyle/>
          <a:p>
            <a:r>
              <a:rPr sz="2800" dirty="0"/>
              <a:t>It’s important not only to practice math when taking a math course, but also to be patient and not expect immediate success. </a:t>
            </a:r>
            <a:r>
              <a:rPr lang="en-US" dirty="0"/>
              <a:t>I</a:t>
            </a:r>
            <a:r>
              <a:rPr sz="2800" dirty="0"/>
              <a:t>t will take time and patience to develop your math skills.</a:t>
            </a:r>
            <a:br>
              <a:rPr lang="en-US" sz="2800" dirty="0"/>
            </a:br>
            <a:br>
              <a:rPr lang="en-US" sz="2800" dirty="0"/>
            </a:br>
            <a:r>
              <a:rPr sz="2800" dirty="0"/>
              <a:t>Sure, you will make some mistakes along the way, but learn from those mistakes and move on.</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sz="quarter" idx="10"/>
          </p:nvPr>
        </p:nvSpPr>
        <p:spPr/>
        <p:txBody>
          <a:bodyPr>
            <a:normAutofit/>
          </a:bodyPr>
          <a:lstStyle/>
          <a:p>
            <a:r>
              <a:rPr sz="2800" dirty="0"/>
              <a:t>Practice, patience, and persistence are especially important when working through applications or word problems. You won’t become good at working word problems unless you practice them over and over again. </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sz="quarter" idx="10"/>
          </p:nvPr>
        </p:nvSpPr>
        <p:spPr/>
        <p:txBody>
          <a:bodyPr>
            <a:normAutofit/>
          </a:bodyPr>
          <a:lstStyle/>
          <a:p>
            <a:r>
              <a:rPr sz="2800" dirty="0"/>
              <a:t>Just as you work your body through physical exercise, you have to work your brain through mental exercise. Math is an excellent subject to provide the mental exercise needed to stimulate your brain. </a:t>
            </a:r>
            <a:br>
              <a:rPr lang="en-US" sz="2800" dirty="0"/>
            </a:br>
            <a:br>
              <a:rPr lang="en-US" sz="2800" dirty="0"/>
            </a:br>
            <a:r>
              <a:rPr sz="2800" dirty="0"/>
              <a:t>Studying mathematics and persistently working through tough math problems is one way to promote increased brain function</a:t>
            </a:r>
            <a:r>
              <a:rPr lang="en-US" sz="2800" dirty="0"/>
              <a:t>.</a:t>
            </a:r>
            <a:endParaRPr sz="2800" dirty="0"/>
          </a:p>
        </p:txBody>
      </p:sp>
    </p:spTree>
  </p:cSld>
  <p:clrMapOvr>
    <a:masterClrMapping/>
  </p:clrMapOvr>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413</TotalTime>
  <Words>341</Words>
  <Application>Microsoft Office PowerPoint</Application>
  <PresentationFormat>On-screen Show (4:3)</PresentationFormat>
  <Paragraphs>11</Paragraphs>
  <Slides>7</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7</vt:i4>
      </vt:variant>
    </vt:vector>
  </HeadingPairs>
  <TitlesOfParts>
    <vt:vector size="11" baseType="lpstr">
      <vt:lpstr>Arial</vt:lpstr>
      <vt:lpstr>Courier New</vt:lpstr>
      <vt:lpstr>Calibri</vt:lpstr>
      <vt:lpstr>Office Theme</vt:lpstr>
      <vt:lpstr>Section 0.4</vt:lpstr>
      <vt:lpstr>PowerPoint Presentation</vt:lpstr>
      <vt:lpstr>PowerPoint Presentation</vt:lpstr>
      <vt:lpstr>PowerPoint Presentation</vt:lpstr>
      <vt:lpstr>PowerPoint Presentation</vt:lpstr>
      <vt:lpstr>PowerPoint Presentation</vt:lpstr>
      <vt:lpstr>PowerPoint Presentation</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Beginning Statistics 3rd Edition Plus Integrated Review</dc:title>
  <dc:creator>Hawkes Learning</dc:creator>
  <cp:lastModifiedBy>Allison Conger</cp:lastModifiedBy>
  <cp:revision>121</cp:revision>
  <dcterms:created xsi:type="dcterms:W3CDTF">2013-04-26T14:43:13Z</dcterms:created>
  <dcterms:modified xsi:type="dcterms:W3CDTF">2020-05-07T18:58:03Z</dcterms:modified>
</cp:coreProperties>
</file>