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8" r:id="rId4"/>
    <p:sldId id="265" r:id="rId5"/>
    <p:sldId id="260" r:id="rId6"/>
    <p:sldId id="263" r:id="rId7"/>
    <p:sldId id="264" r:id="rId8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1"/>
      <p:bold r:id="rId12"/>
      <p:italic r:id="rId13"/>
      <p:boldItalic r:id="rId1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  <p:cmAuthor id="1" name="Allison Conger" initials="AC" lastIdx="2" clrIdx="1">
    <p:extLst>
      <p:ext uri="{19B8F6BF-5375-455C-9EA6-DF929625EA0E}">
        <p15:presenceInfo xmlns:p15="http://schemas.microsoft.com/office/powerpoint/2012/main" userId="S-1-5-21-1482476501-413027322-842925246-31193" providerId="AD"/>
      </p:ext>
    </p:extLst>
  </p:cmAuthor>
  <p:cmAuthor id="2" name="syamprasad" initials="s" lastIdx="1" clrIdx="2">
    <p:extLst>
      <p:ext uri="{19B8F6BF-5375-455C-9EA6-DF929625EA0E}">
        <p15:presenceInfo xmlns:p15="http://schemas.microsoft.com/office/powerpoint/2012/main" userId="S-1-5-21-1666015839-3846122634-945917319-115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53" autoAdjust="0"/>
    <p:restoredTop sz="94660"/>
  </p:normalViewPr>
  <p:slideViewPr>
    <p:cSldViewPr>
      <p:cViewPr varScale="1">
        <p:scale>
          <a:sx n="99" d="100"/>
          <a:sy n="99" d="100"/>
        </p:scale>
        <p:origin x="750" y="9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handoutMaster" Target="handoutMasters/handoutMaster1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4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4835CC4C-7826-4276-8F07-9AB9B81FAB5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F1AB0BDE-8359-4E8B-B7C6-A2E3F2B86EB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7908FCB-C7EB-4A2E-AB4D-5C5FE1B1718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51F7AD25-EDF6-4D31-8211-FFD3700ADA4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t>Do I Need a Math Tutor?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Section 0.6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You Could Use a Tutor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You may want to consider getting a math tutor if you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d</a:t>
            </a:r>
            <a:r>
              <a:rPr sz="2800" dirty="0"/>
              <a:t>o not understand the material</a:t>
            </a:r>
            <a:r>
              <a:rPr lang="en-US" sz="2800" dirty="0"/>
              <a:t>,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s</a:t>
            </a:r>
            <a:r>
              <a:rPr sz="2800" dirty="0"/>
              <a:t>truggl</a:t>
            </a:r>
            <a:r>
              <a:rPr lang="en-US" sz="2800" dirty="0"/>
              <a:t>e to</a:t>
            </a:r>
            <a:r>
              <a:rPr sz="2800" dirty="0"/>
              <a:t> complet</a:t>
            </a:r>
            <a:r>
              <a:rPr lang="en-US" sz="2800" dirty="0"/>
              <a:t>e</a:t>
            </a:r>
            <a:r>
              <a:rPr sz="2800" dirty="0"/>
              <a:t> homework assignments,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or if you are doing poorly on tests</a:t>
            </a:r>
            <a:r>
              <a:rPr lang="en-US" dirty="0"/>
              <a:t>.</a:t>
            </a:r>
            <a:r>
              <a:rPr sz="2800" dirty="0"/>
              <a:t> </a:t>
            </a:r>
            <a:br>
              <a:rPr lang="en-US" sz="2800" dirty="0"/>
            </a:br>
            <a:br>
              <a:rPr lang="en-US" sz="2800" dirty="0"/>
            </a:br>
            <a:r>
              <a:rPr sz="2800" dirty="0"/>
              <a:t>What’s important is to recognize that you need help before it’s too late and you end up having to retake the class.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Alternatives to Tutoring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Before getting a tutor, you might consider setting up a meeting with your instructor during their office hours to get help. </a:t>
            </a:r>
            <a:br>
              <a:rPr lang="en-US" sz="2800" dirty="0"/>
            </a:br>
            <a:br>
              <a:rPr lang="en-US" sz="2800" dirty="0"/>
            </a:br>
            <a:r>
              <a:rPr sz="2800" dirty="0"/>
              <a:t>Another alternative is to put together a study group of classmates</a:t>
            </a:r>
            <a:r>
              <a:rPr lang="en-US" sz="2800" dirty="0"/>
              <a:t>. </a:t>
            </a:r>
            <a:r>
              <a:rPr sz="2800" dirty="0"/>
              <a:t>Working in groups and explaining your work to others can be very beneficial to your understanding of mathematics. Study groups work best if there are </a:t>
            </a:r>
            <a:r>
              <a:rPr lang="en-US" dirty="0"/>
              <a:t>3 to 6</a:t>
            </a:r>
            <a:r>
              <a:rPr sz="2800" dirty="0"/>
              <a:t> members.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Where to Find a Tutor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Many schools have both group and individual tutoring availa</a:t>
            </a:r>
            <a:r>
              <a:rPr lang="en-US" sz="2800" dirty="0"/>
              <a:t>ble, </a:t>
            </a:r>
            <a:r>
              <a:rPr sz="2800" dirty="0"/>
              <a:t>take advantage of it</a:t>
            </a:r>
            <a:r>
              <a:rPr lang="en-US" sz="2800" dirty="0"/>
              <a:t>!</a:t>
            </a:r>
            <a:r>
              <a:rPr sz="2800" dirty="0"/>
              <a:t> </a:t>
            </a:r>
            <a:endParaRPr lang="en-US" sz="2800" dirty="0"/>
          </a:p>
          <a:p>
            <a:r>
              <a:rPr sz="2800" dirty="0"/>
              <a:t>If you find that you need more help than the tutoring center can provide, you can hire a private tutor. You </a:t>
            </a:r>
            <a:r>
              <a:rPr lang="en-US" dirty="0"/>
              <a:t>can </a:t>
            </a:r>
            <a:r>
              <a:rPr sz="2800" dirty="0"/>
              <a:t>find a tutor by asking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your instructor for references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or by asking friends who have taken higher-level math classes than you have.</a:t>
            </a:r>
            <a:endParaRPr lang="en-US" sz="2800" dirty="0"/>
          </a:p>
          <a:p>
            <a:r>
              <a:rPr sz="2800" dirty="0"/>
              <a:t>You can also try researching the internet for local</a:t>
            </a:r>
            <a:r>
              <a:rPr lang="en-US" sz="2800" dirty="0"/>
              <a:t> tutors</a:t>
            </a:r>
            <a:r>
              <a:rPr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27240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to Look for in a Tutor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dirty="0"/>
              <a:t>L</a:t>
            </a:r>
            <a:r>
              <a:rPr sz="2800" dirty="0"/>
              <a:t>ook for someone who has 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experience, 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educational qualifications, 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and who is friendly and easy to work with.</a:t>
            </a:r>
            <a:endParaRPr lang="en-US" sz="2800" dirty="0"/>
          </a:p>
          <a:p>
            <a:r>
              <a:rPr sz="2800" dirty="0"/>
              <a:t>If you find that the tutor’s personality or learning style isn’t similar to yours, then you should look for a different tutor that matches your style.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How to Prepare for a Tutoring Session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You perform do the following steps t</a:t>
            </a:r>
            <a:r>
              <a:rPr sz="2800" dirty="0"/>
              <a:t>o get the most out of your tutoring session</a:t>
            </a:r>
            <a:r>
              <a:rPr lang="en-US" dirty="0"/>
              <a:t>.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Br</a:t>
            </a:r>
            <a:r>
              <a:rPr sz="2800" dirty="0"/>
              <a:t>ing your text, class notes, homework</a:t>
            </a:r>
            <a:r>
              <a:rPr lang="en-US" sz="2800" dirty="0"/>
              <a:t>,</a:t>
            </a:r>
            <a:r>
              <a:rPr sz="2800" dirty="0"/>
              <a:t> </a:t>
            </a:r>
            <a:r>
              <a:rPr lang="en-US" sz="2800" dirty="0"/>
              <a:t>and</a:t>
            </a:r>
            <a:r>
              <a:rPr sz="2800" dirty="0"/>
              <a:t> questions</a:t>
            </a:r>
            <a:r>
              <a:rPr lang="en-US" sz="2800" dirty="0"/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Communicate to the tutor </a:t>
            </a:r>
            <a:r>
              <a:rPr sz="2800" dirty="0"/>
              <a:t>what you will be working on</a:t>
            </a:r>
            <a:r>
              <a:rPr lang="en-US" dirty="0"/>
              <a:t> if you know this ahead of time.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A</a:t>
            </a:r>
            <a:r>
              <a:rPr sz="2800" dirty="0"/>
              <a:t>ttempt the homework prior to the session and write notes or questions for the tutor.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385493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How to Prepare for a Tutoring Session</a:t>
            </a:r>
            <a:r>
              <a:rPr lang="en-US" dirty="0"/>
              <a:t> (cont.)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Do not use the tutor to do your homework for you. The tutor will explain to you how to do the work. 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Ask the tutor to explain the steps aloud while working through a problem. </a:t>
            </a:r>
            <a:r>
              <a:rPr lang="en-US" dirty="0"/>
              <a:t>D</a:t>
            </a:r>
            <a:r>
              <a:rPr sz="2800" dirty="0"/>
              <a:t>o the same so that the tutor can correct any mistakes in your reasoning. 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Take notes during your tutoring session and ask the tutor if he or she has any additional resources</a:t>
            </a:r>
            <a:r>
              <a:rPr lang="en-US" sz="2800" dirty="0"/>
              <a:t> to share.</a:t>
            </a:r>
            <a:endParaRPr sz="2800" dirty="0"/>
          </a:p>
        </p:txBody>
      </p:sp>
    </p:spTree>
    <p:extLst>
      <p:ext uri="{BB962C8B-B14F-4D97-AF65-F5344CB8AC3E}">
        <p14:creationId xmlns:p14="http://schemas.microsoft.com/office/powerpoint/2010/main" val="33048998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426</TotalTime>
  <Words>369</Words>
  <Application>Microsoft Office PowerPoint</Application>
  <PresentationFormat>On-screen Show (4:3)</PresentationFormat>
  <Paragraphs>30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Courier New</vt:lpstr>
      <vt:lpstr>Calibri</vt:lpstr>
      <vt:lpstr>Office Theme</vt:lpstr>
      <vt:lpstr>Section 0.6</vt:lpstr>
      <vt:lpstr>When You Could Use a Tutor</vt:lpstr>
      <vt:lpstr>Alternatives to Tutoring</vt:lpstr>
      <vt:lpstr>Where to Find a Tutor</vt:lpstr>
      <vt:lpstr>What to Look for in a Tutor</vt:lpstr>
      <vt:lpstr>How to Prepare for a Tutoring Session</vt:lpstr>
      <vt:lpstr>How to Prepare for a Tutoring Session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Beginning Statistics 3rd Edition Plus Integrated Review</dc:title>
  <dc:creator>Hawkes Learning</dc:creator>
  <cp:lastModifiedBy>Allison Conger</cp:lastModifiedBy>
  <cp:revision>119</cp:revision>
  <dcterms:created xsi:type="dcterms:W3CDTF">2013-04-26T14:43:13Z</dcterms:created>
  <dcterms:modified xsi:type="dcterms:W3CDTF">2020-05-07T18:59:45Z</dcterms:modified>
</cp:coreProperties>
</file>