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9" d="100"/>
          <a:sy n="99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Reduce Test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431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Calibri</vt:lpstr>
      <vt:lpstr>Office Theme</vt:lpstr>
      <vt:lpstr>Section 0.8</vt:lpstr>
      <vt:lpstr>Math Anxiety</vt:lpstr>
      <vt:lpstr>How to Reduce Math Anxiety</vt:lpstr>
      <vt:lpstr>How to Reduce Math Anxiety (cont.)</vt:lpstr>
      <vt:lpstr>How to Reduce Math Anxiety (cont.)</vt:lpstr>
      <vt:lpstr>Tips to Combat Math Anxiety</vt:lpstr>
      <vt:lpstr>How to Reduce Test Anxiety</vt:lpstr>
      <vt:lpstr>How to Reduce Test Anxiety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123</cp:revision>
  <dcterms:created xsi:type="dcterms:W3CDTF">2013-04-26T14:43:13Z</dcterms:created>
  <dcterms:modified xsi:type="dcterms:W3CDTF">2020-05-07T19:01:51Z</dcterms:modified>
</cp:coreProperties>
</file>