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cmAuthor id="2" name="Belloit, Nicholas G" initials="BNG" lastIdx="3" clrIdx="1"/>
  <p:cmAuthor id="3" name="Belloit, Nicholas G" initials="BNG [2]" lastIdx="1" clrIdx="2"/>
  <p:cmAuthor id="4" name="Belloit, Nicholas G" initials="BNG [3]" lastIdx="1" clrIdx="3"/>
  <p:cmAuthor id="5" name="Belloit, Nicholas G" initials="BNG [4]" lastIdx="1" clrIdx="4"/>
  <p:cmAuthor id="6" name="Belloit, Nicholas G" initials="BNG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80" autoAdjust="0"/>
    <p:restoredTop sz="94660"/>
  </p:normalViewPr>
  <p:slideViewPr>
    <p:cSldViewPr>
      <p:cViewPr varScale="1">
        <p:scale>
          <a:sx n="99" d="100"/>
          <a:sy n="99" d="100"/>
        </p:scale>
        <p:origin x="246" y="90"/>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5/7/2020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96"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3997"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98"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3999"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4000"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4001"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4002"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4003"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1"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7"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TotalTime>
  <Words>977</Words>
  <Application>Microsoft Office PowerPoint</Application>
  <PresentationFormat>On-screen Show (4:3)</PresentationFormat>
  <Paragraphs>145</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1.R.2</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268</cp:revision>
  <dcterms:created xsi:type="dcterms:W3CDTF">2013-04-26T14:43:13Z</dcterms:created>
  <dcterms:modified xsi:type="dcterms:W3CDTF">2020-05-07T13:30:45Z</dcterms:modified>
</cp:coreProperties>
</file>