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99" d="100"/>
          <a:sy n="99" d="100"/>
        </p:scale>
        <p:origin x="88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2.R.7</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59"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78"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79"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80"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81"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spid="_x0000_s25282" name="Equation" r:id="rId11" imgW="1066680" imgH="291960" progId="Equation.DSMT4">
                  <p:embed/>
                </p:oleObj>
              </mc:Choice>
              <mc:Fallback>
                <p:oleObj name="Equation" r:id="rId11" imgW="1066680" imgH="291960" progId="Equation.DSMT4">
                  <p:embed/>
                  <p:pic>
                    <p:nvPicPr>
                      <p:cNvPr id="0" name="Picture 671"/>
                      <p:cNvPicPr>
                        <a:picLocks noChangeAspect="1" noChangeArrowheads="1"/>
                      </p:cNvPicPr>
                      <p:nvPr/>
                    </p:nvPicPr>
                    <p:blipFill>
                      <a:blip r:embed="rId12"/>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10"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11"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12"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13"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27639"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27640"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27641"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27642"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27643"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27644"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27645"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3"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64"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65"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3022366"/>
          </a:xfrm>
          <a:prstGeom prst="rect">
            <a:avLst/>
          </a:prstGeom>
          <a:noFill/>
        </p:spPr>
        <p:txBody>
          <a:bodyPr>
            <a:spAutoFit/>
          </a:bodyPr>
          <a:lstStyle/>
          <a:p>
            <a:pPr>
              <a:buFont typeface="Courier New" pitchFamily="49" charset="0"/>
              <a:buChar char="o"/>
              <a:tabLst>
                <a:tab pos="463550" algn="l"/>
              </a:tabLst>
            </a:pPr>
            <a:r>
              <a:rPr lang="en-US" i="0" dirty="0">
                <a:solidFill>
                  <a:schemeClr val="tx1"/>
                </a:solidFill>
              </a:rPr>
              <a:t>	Graph </a:t>
            </a:r>
            <a:r>
              <a:rPr lang="en-US" dirty="0"/>
              <a:t>real numbers on a number line.</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Identify </a:t>
            </a:r>
            <a:r>
              <a:rPr lang="en-US" dirty="0"/>
              <a:t>types of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Recognize the inequality symbols and use them to</a:t>
            </a:r>
            <a:br>
              <a:rPr lang="en-US" dirty="0"/>
            </a:br>
            <a:r>
              <a:rPr lang="en-US" dirty="0"/>
              <a:t>	compare real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Find the absolute value of a real number.</a:t>
            </a:r>
          </a:p>
          <a:p>
            <a:pPr>
              <a:tabLst>
                <a:tab pos="463550"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3"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4"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83"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84"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85"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86"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70"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71"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699"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1"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71"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2"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4"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48"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5"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46"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20"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3"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4"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833</Words>
  <Application>Microsoft Office PowerPoint</Application>
  <PresentationFormat>On-screen Show (4:3)</PresentationFormat>
  <Paragraphs>125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Cambria Math</vt:lpstr>
      <vt:lpstr>Courier New</vt:lpstr>
      <vt:lpstr>Symbol</vt:lpstr>
      <vt:lpstr>Times New Roman</vt:lpstr>
      <vt:lpstr>Calibri</vt:lpstr>
      <vt:lpstr>Office Theme</vt:lpstr>
      <vt:lpstr>Equation</vt:lpstr>
      <vt:lpstr>Section 2.R.7</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 Plus Integrated Review</dc:title>
  <dc:creator>Hawkes Learning Systems</dc:creator>
  <cp:lastModifiedBy>Allison Conger</cp:lastModifiedBy>
  <cp:revision>321</cp:revision>
  <dcterms:created xsi:type="dcterms:W3CDTF">2013-04-26T14:43:13Z</dcterms:created>
  <dcterms:modified xsi:type="dcterms:W3CDTF">2020-05-07T13:50:40Z</dcterms:modified>
</cp:coreProperties>
</file>