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76" r:id="rId6"/>
    <p:sldId id="277" r:id="rId7"/>
    <p:sldId id="281" r:id="rId8"/>
    <p:sldId id="262" r:id="rId9"/>
    <p:sldId id="278" r:id="rId10"/>
    <p:sldId id="279" r:id="rId11"/>
    <p:sldId id="263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00F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8" autoAdjust="0"/>
    <p:restoredTop sz="94660"/>
  </p:normalViewPr>
  <p:slideViewPr>
    <p:cSldViewPr>
      <p:cViewPr varScale="1">
        <p:scale>
          <a:sx n="99" d="100"/>
          <a:sy n="99" d="100"/>
        </p:scale>
        <p:origin x="76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image" Target="../media/image3.wmf"/><Relationship Id="rId6" Type="http://schemas.openxmlformats.org/officeDocument/2006/relationships/image" Target="../media/image8.emf"/><Relationship Id="rId5" Type="http://schemas.openxmlformats.org/officeDocument/2006/relationships/image" Target="../media/image7.wmf"/><Relationship Id="rId10" Type="http://schemas.openxmlformats.org/officeDocument/2006/relationships/image" Target="../media/image12.emf"/><Relationship Id="rId4" Type="http://schemas.openxmlformats.org/officeDocument/2006/relationships/image" Target="../media/image6.wmf"/><Relationship Id="rId9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6" Type="http://schemas.openxmlformats.org/officeDocument/2006/relationships/image" Target="../media/image18.e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emf"/><Relationship Id="rId1" Type="http://schemas.openxmlformats.org/officeDocument/2006/relationships/image" Target="../media/image28.wmf"/><Relationship Id="rId6" Type="http://schemas.openxmlformats.org/officeDocument/2006/relationships/image" Target="../media/image33.emf"/><Relationship Id="rId5" Type="http://schemas.openxmlformats.org/officeDocument/2006/relationships/image" Target="../media/image32.wmf"/><Relationship Id="rId10" Type="http://schemas.openxmlformats.org/officeDocument/2006/relationships/image" Target="../media/image37.emf"/><Relationship Id="rId4" Type="http://schemas.openxmlformats.org/officeDocument/2006/relationships/image" Target="../media/image31.wmf"/><Relationship Id="rId9" Type="http://schemas.openxmlformats.org/officeDocument/2006/relationships/image" Target="../media/image36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image" Target="../media/image40.emf"/><Relationship Id="rId7" Type="http://schemas.openxmlformats.org/officeDocument/2006/relationships/image" Target="../media/image44.emf"/><Relationship Id="rId2" Type="http://schemas.openxmlformats.org/officeDocument/2006/relationships/image" Target="../media/image39.emf"/><Relationship Id="rId1" Type="http://schemas.openxmlformats.org/officeDocument/2006/relationships/image" Target="../media/image38.wmf"/><Relationship Id="rId6" Type="http://schemas.openxmlformats.org/officeDocument/2006/relationships/image" Target="../media/image43.emf"/><Relationship Id="rId5" Type="http://schemas.openxmlformats.org/officeDocument/2006/relationships/image" Target="../media/image42.wmf"/><Relationship Id="rId10" Type="http://schemas.openxmlformats.org/officeDocument/2006/relationships/image" Target="../media/image47.emf"/><Relationship Id="rId4" Type="http://schemas.openxmlformats.org/officeDocument/2006/relationships/image" Target="../media/image41.wmf"/><Relationship Id="rId9" Type="http://schemas.openxmlformats.org/officeDocument/2006/relationships/image" Target="../media/image46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7" Type="http://schemas.openxmlformats.org/officeDocument/2006/relationships/image" Target="../media/image53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Relationship Id="rId6" Type="http://schemas.openxmlformats.org/officeDocument/2006/relationships/image" Target="../media/image26.emf"/><Relationship Id="rId5" Type="http://schemas.openxmlformats.org/officeDocument/2006/relationships/image" Target="../media/image52.e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emf"/><Relationship Id="rId7" Type="http://schemas.openxmlformats.org/officeDocument/2006/relationships/image" Target="../media/image60.wmf"/><Relationship Id="rId2" Type="http://schemas.openxmlformats.org/officeDocument/2006/relationships/image" Target="../media/image55.e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e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emf"/><Relationship Id="rId7" Type="http://schemas.openxmlformats.org/officeDocument/2006/relationships/image" Target="../media/image68.wmf"/><Relationship Id="rId2" Type="http://schemas.openxmlformats.org/officeDocument/2006/relationships/image" Target="../media/image63.emf"/><Relationship Id="rId1" Type="http://schemas.openxmlformats.org/officeDocument/2006/relationships/image" Target="../media/image62.wmf"/><Relationship Id="rId6" Type="http://schemas.openxmlformats.org/officeDocument/2006/relationships/image" Target="../media/image67.emf"/><Relationship Id="rId5" Type="http://schemas.openxmlformats.org/officeDocument/2006/relationships/image" Target="../media/image66.emf"/><Relationship Id="rId10" Type="http://schemas.openxmlformats.org/officeDocument/2006/relationships/image" Target="../media/image71.emf"/><Relationship Id="rId4" Type="http://schemas.openxmlformats.org/officeDocument/2006/relationships/image" Target="../media/image65.wmf"/><Relationship Id="rId9" Type="http://schemas.openxmlformats.org/officeDocument/2006/relationships/image" Target="../media/image7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CA2BADB-9B3E-4FB3-89DC-7A582E92B603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47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8.e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2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e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e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6.e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e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7.emf"/><Relationship Id="rId22" Type="http://schemas.openxmlformats.org/officeDocument/2006/relationships/image" Target="../media/image7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emf"/><Relationship Id="rId20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emf"/><Relationship Id="rId22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5.emf"/><Relationship Id="rId3" Type="http://schemas.openxmlformats.org/officeDocument/2006/relationships/oleObject" Target="../embeddings/oleObject27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5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emf"/><Relationship Id="rId22" Type="http://schemas.openxmlformats.org/officeDocument/2006/relationships/image" Target="../media/image3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e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emf"/><Relationship Id="rId20" Type="http://schemas.openxmlformats.org/officeDocument/2006/relationships/image" Target="../media/image46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emf"/><Relationship Id="rId22" Type="http://schemas.openxmlformats.org/officeDocument/2006/relationships/image" Target="../media/image4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3.R.1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78553"/>
              </p:ext>
            </p:extLst>
          </p:nvPr>
        </p:nvGraphicFramePr>
        <p:xfrm>
          <a:off x="1612900" y="1238250"/>
          <a:ext cx="1447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1" name="Equation" r:id="rId3" imgW="1435320" imgH="1032840" progId="Equation.DSMT4">
                  <p:embed/>
                </p:oleObj>
              </mc:Choice>
              <mc:Fallback>
                <p:oleObj name="Equation" r:id="rId3" imgW="1435320" imgH="1032840" progId="Equation.DSMT4">
                  <p:embed/>
                  <p:pic>
                    <p:nvPicPr>
                      <p:cNvPr id="0" name="Picture 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238250"/>
                        <a:ext cx="1447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77"/>
              </p:ext>
            </p:extLst>
          </p:nvPr>
        </p:nvGraphicFramePr>
        <p:xfrm>
          <a:off x="1612900" y="2291080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2" name="Equation" r:id="rId5" imgW="1801080" imgH="1032840" progId="Equation.DSMT4">
                  <p:embed/>
                </p:oleObj>
              </mc:Choice>
              <mc:Fallback>
                <p:oleObj name="Equation" r:id="rId5" imgW="1801080" imgH="1032840" progId="Equation.DSMT4">
                  <p:embed/>
                  <p:pic>
                    <p:nvPicPr>
                      <p:cNvPr id="0" name="Picture 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91080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62346"/>
              </p:ext>
            </p:extLst>
          </p:nvPr>
        </p:nvGraphicFramePr>
        <p:xfrm>
          <a:off x="1612900" y="337185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3" name="Equation" r:id="rId7" imgW="1444320" imgH="1032840" progId="Equation.DSMT4">
                  <p:embed/>
                </p:oleObj>
              </mc:Choice>
              <mc:Fallback>
                <p:oleObj name="Equation" r:id="rId7" imgW="1444320" imgH="1032840" progId="Equation.DSMT4">
                  <p:embed/>
                  <p:pic>
                    <p:nvPicPr>
                      <p:cNvPr id="0" name="Picture 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37185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84"/>
              </p:ext>
            </p:extLst>
          </p:nvPr>
        </p:nvGraphicFramePr>
        <p:xfrm>
          <a:off x="1598613" y="4487863"/>
          <a:ext cx="7397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4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487863"/>
                        <a:ext cx="7397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077318"/>
              </p:ext>
            </p:extLst>
          </p:nvPr>
        </p:nvGraphicFramePr>
        <p:xfrm>
          <a:off x="4114800" y="2424430"/>
          <a:ext cx="448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5" name="Equation" r:id="rId11" imgW="4470840" imgH="264960" progId="Equation.DSMT4">
                  <p:embed/>
                </p:oleObj>
              </mc:Choice>
              <mc:Fallback>
                <p:oleObj name="Equation" r:id="rId11" imgW="4470840" imgH="264960" progId="Equation.DSMT4">
                  <p:embed/>
                  <p:pic>
                    <p:nvPicPr>
                      <p:cNvPr id="0" name="Picture 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24430"/>
                        <a:ext cx="448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533228"/>
              </p:ext>
            </p:extLst>
          </p:nvPr>
        </p:nvGraphicFramePr>
        <p:xfrm>
          <a:off x="4114800" y="272415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6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2415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2521"/>
              </p:ext>
            </p:extLst>
          </p:nvPr>
        </p:nvGraphicFramePr>
        <p:xfrm>
          <a:off x="4114800" y="3008630"/>
          <a:ext cx="468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7" name="Equation" r:id="rId15" imgW="4671720" imgH="264960" progId="Equation.DSMT4">
                  <p:embed/>
                </p:oleObj>
              </mc:Choice>
              <mc:Fallback>
                <p:oleObj name="Equation" r:id="rId15" imgW="4671720" imgH="264960" progId="Equation.DSMT4">
                  <p:embed/>
                  <p:pic>
                    <p:nvPicPr>
                      <p:cNvPr id="0" name="Picture 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8630"/>
                        <a:ext cx="468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83938"/>
              </p:ext>
            </p:extLst>
          </p:nvPr>
        </p:nvGraphicFramePr>
        <p:xfrm>
          <a:off x="942975" y="1777767"/>
          <a:ext cx="17240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4" name="Equation" r:id="rId3" imgW="1714320" imgH="469800" progId="Equation.DSMT4">
                  <p:embed/>
                </p:oleObj>
              </mc:Choice>
              <mc:Fallback>
                <p:oleObj name="Equation" r:id="rId3" imgW="1714320" imgH="469800" progId="Equation.DSMT4">
                  <p:embed/>
                  <p:pic>
                    <p:nvPicPr>
                      <p:cNvPr id="0" name="Picture 1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777767"/>
                        <a:ext cx="17240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71064"/>
              </p:ext>
            </p:extLst>
          </p:nvPr>
        </p:nvGraphicFramePr>
        <p:xfrm>
          <a:off x="2708945" y="3865329"/>
          <a:ext cx="1460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5" name="Equation" r:id="rId5" imgW="1444320" imgH="585000" progId="Equation.DSMT4">
                  <p:embed/>
                </p:oleObj>
              </mc:Choice>
              <mc:Fallback>
                <p:oleObj name="Equation" r:id="rId5" imgW="1444320" imgH="585000" progId="Equation.DSMT4">
                  <p:embed/>
                  <p:pic>
                    <p:nvPicPr>
                      <p:cNvPr id="0" name="Picture 1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945" y="3865329"/>
                        <a:ext cx="1460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401746"/>
              </p:ext>
            </p:extLst>
          </p:nvPr>
        </p:nvGraphicFramePr>
        <p:xfrm>
          <a:off x="4220245" y="4005029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6" name="Equation" r:id="rId7" imgW="612360" imgH="264960" progId="Equation.DSMT4">
                  <p:embed/>
                </p:oleObj>
              </mc:Choice>
              <mc:Fallback>
                <p:oleObj name="Equation" r:id="rId7" imgW="612360" imgH="264960" progId="Equation.DSMT4">
                  <p:embed/>
                  <p:pic>
                    <p:nvPicPr>
                      <p:cNvPr id="0" name="Picture 1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245" y="4005029"/>
                        <a:ext cx="62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46977"/>
              </p:ext>
            </p:extLst>
          </p:nvPr>
        </p:nvGraphicFramePr>
        <p:xfrm>
          <a:off x="976779" y="4755247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7" name="Equation" r:id="rId9" imgW="2768400" imgH="469800" progId="Equation.DSMT4">
                  <p:embed/>
                </p:oleObj>
              </mc:Choice>
              <mc:Fallback>
                <p:oleObj name="Equation" r:id="rId9" imgW="2768400" imgH="469800" progId="Equation.DSMT4">
                  <p:embed/>
                  <p:pic>
                    <p:nvPicPr>
                      <p:cNvPr id="0" name="Picture 1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79" y="4755247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025904"/>
              </p:ext>
            </p:extLst>
          </p:nvPr>
        </p:nvGraphicFramePr>
        <p:xfrm>
          <a:off x="3793222" y="4707622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8" name="Equation" r:id="rId11" imgW="1782720" imgH="585000" progId="Equation.DSMT4">
                  <p:embed/>
                </p:oleObj>
              </mc:Choice>
              <mc:Fallback>
                <p:oleObj name="Equation" r:id="rId11" imgW="1782720" imgH="585000" progId="Equation.DSMT4">
                  <p:embed/>
                  <p:pic>
                    <p:nvPicPr>
                      <p:cNvPr id="0" name="Picture 1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4707622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39261"/>
              </p:ext>
            </p:extLst>
          </p:nvPr>
        </p:nvGraphicFramePr>
        <p:xfrm>
          <a:off x="5676526" y="4838855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9" name="Equation" r:id="rId13" imgW="698197" imgH="291973" progId="Equation.DSMT4">
                  <p:embed/>
                </p:oleObj>
              </mc:Choice>
              <mc:Fallback>
                <p:oleObj name="Equation" r:id="rId13" imgW="698197" imgH="291973" progId="Equation.DSMT4">
                  <p:embed/>
                  <p:pic>
                    <p:nvPicPr>
                      <p:cNvPr id="0" name="Picture 1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526" y="4838855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96099"/>
              </p:ext>
            </p:extLst>
          </p:nvPr>
        </p:nvGraphicFramePr>
        <p:xfrm>
          <a:off x="1008077" y="2593742"/>
          <a:ext cx="2782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0" name="Equation" r:id="rId15" imgW="2768400" imgH="469800" progId="Equation.DSMT4">
                  <p:embed/>
                </p:oleObj>
              </mc:Choice>
              <mc:Fallback>
                <p:oleObj name="Equation" r:id="rId15" imgW="2768400" imgH="469800" progId="Equation.DSMT4">
                  <p:embed/>
                  <p:pic>
                    <p:nvPicPr>
                      <p:cNvPr id="0" name="Picture 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77" y="2593742"/>
                        <a:ext cx="2782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40801"/>
              </p:ext>
            </p:extLst>
          </p:nvPr>
        </p:nvGraphicFramePr>
        <p:xfrm>
          <a:off x="931178" y="3911367"/>
          <a:ext cx="17256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61" name="Equation" r:id="rId17" imgW="1714320" imgH="469800" progId="Equation.DSMT4">
                  <p:embed/>
                </p:oleObj>
              </mc:Choice>
              <mc:Fallback>
                <p:oleObj name="Equation" r:id="rId17" imgW="1714320" imgH="469800" progId="Equation.DSMT4">
                  <p:embed/>
                  <p:pic>
                    <p:nvPicPr>
                      <p:cNvPr id="0" name="Picture 17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3911367"/>
                        <a:ext cx="17256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68650"/>
              </p:ext>
            </p:extLst>
          </p:nvPr>
        </p:nvGraphicFramePr>
        <p:xfrm>
          <a:off x="878572" y="1668011"/>
          <a:ext cx="20764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8" name="Equation" r:id="rId3" imgW="2070000" imgH="469800" progId="Equation.DSMT4">
                  <p:embed/>
                </p:oleObj>
              </mc:Choice>
              <mc:Fallback>
                <p:oleObj name="Equation" r:id="rId3" imgW="2070000" imgH="4698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72" y="1668011"/>
                        <a:ext cx="20764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35814"/>
              </p:ext>
            </p:extLst>
          </p:nvPr>
        </p:nvGraphicFramePr>
        <p:xfrm>
          <a:off x="2961372" y="3352800"/>
          <a:ext cx="2222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9" name="Equation" r:id="rId5" imgW="2212560" imgH="585000" progId="Equation.DSMT4">
                  <p:embed/>
                </p:oleObj>
              </mc:Choice>
              <mc:Fallback>
                <p:oleObj name="Equation" r:id="rId5" imgW="2212560" imgH="5850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2" y="3352800"/>
                        <a:ext cx="2222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1279"/>
              </p:ext>
            </p:extLst>
          </p:nvPr>
        </p:nvGraphicFramePr>
        <p:xfrm>
          <a:off x="6765022" y="3492500"/>
          <a:ext cx="60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0" name="Equation" r:id="rId7" imgW="594000" imgH="264960" progId="Equation.DSMT4">
                  <p:embed/>
                </p:oleObj>
              </mc:Choice>
              <mc:Fallback>
                <p:oleObj name="Equation" r:id="rId7" imgW="594000" imgH="264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022" y="3492500"/>
                        <a:ext cx="60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766476"/>
              </p:ext>
            </p:extLst>
          </p:nvPr>
        </p:nvGraphicFramePr>
        <p:xfrm>
          <a:off x="931178" y="4029527"/>
          <a:ext cx="280828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1" name="Equation" r:id="rId9" imgW="2793960" imgH="469800" progId="Equation.DSMT4">
                  <p:embed/>
                </p:oleObj>
              </mc:Choice>
              <mc:Fallback>
                <p:oleObj name="Equation" r:id="rId9" imgW="2793960" imgH="46980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4029527"/>
                        <a:ext cx="280828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82738"/>
              </p:ext>
            </p:extLst>
          </p:nvPr>
        </p:nvGraphicFramePr>
        <p:xfrm>
          <a:off x="3793222" y="3983489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2" name="Equation" r:id="rId11" imgW="2907360" imgH="585000" progId="Equation.DSMT4">
                  <p:embed/>
                </p:oleObj>
              </mc:Choice>
              <mc:Fallback>
                <p:oleObj name="Equation" r:id="rId11" imgW="290736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3983489"/>
                        <a:ext cx="2921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56331"/>
              </p:ext>
            </p:extLst>
          </p:nvPr>
        </p:nvGraphicFramePr>
        <p:xfrm>
          <a:off x="8047722" y="412160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3" name="Equation" r:id="rId13" imgW="758520" imgH="264960" progId="Equation.DSMT4">
                  <p:embed/>
                </p:oleObj>
              </mc:Choice>
              <mc:Fallback>
                <p:oleObj name="Equation" r:id="rId13" imgW="758520" imgH="26496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722" y="4121602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53509"/>
              </p:ext>
            </p:extLst>
          </p:nvPr>
        </p:nvGraphicFramePr>
        <p:xfrm>
          <a:off x="922789" y="2205052"/>
          <a:ext cx="2808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4" name="Equation" r:id="rId15" imgW="2793960" imgH="469800" progId="Equation.DSMT4">
                  <p:embed/>
                </p:oleObj>
              </mc:Choice>
              <mc:Fallback>
                <p:oleObj name="Equation" r:id="rId15" imgW="2793960" imgH="4698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789" y="2205052"/>
                        <a:ext cx="2808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166693"/>
              </p:ext>
            </p:extLst>
          </p:nvPr>
        </p:nvGraphicFramePr>
        <p:xfrm>
          <a:off x="859755" y="3398838"/>
          <a:ext cx="2076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5" name="Equation" r:id="rId17" imgW="2070000" imgH="469800" progId="Equation.DSMT4">
                  <p:embed/>
                </p:oleObj>
              </mc:Choice>
              <mc:Fallback>
                <p:oleObj name="Equation" r:id="rId17" imgW="2070000" imgH="4698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55" y="3398838"/>
                        <a:ext cx="20764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616879"/>
              </p:ext>
            </p:extLst>
          </p:nvPr>
        </p:nvGraphicFramePr>
        <p:xfrm>
          <a:off x="5247372" y="349885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6" name="Equation" r:id="rId19" imgW="1362240" imgH="264960" progId="Equation.DSMT4">
                  <p:embed/>
                </p:oleObj>
              </mc:Choice>
              <mc:Fallback>
                <p:oleObj name="Equation" r:id="rId19" imgW="1362240" imgH="26496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372" y="349885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970164"/>
              </p:ext>
            </p:extLst>
          </p:nvPr>
        </p:nvGraphicFramePr>
        <p:xfrm>
          <a:off x="6752322" y="4115252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7" name="Equation" r:id="rId21" imgW="1206720" imgH="264960" progId="Equation.DSMT4">
                  <p:embed/>
                </p:oleObj>
              </mc:Choice>
              <mc:Fallback>
                <p:oleObj name="Equation" r:id="rId21" imgW="1206720" imgH="264960" progId="Equation.DSMT4">
                  <p:embed/>
                  <p:pic>
                    <p:nvPicPr>
                      <p:cNvPr id="0" name="Picture 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2322" y="4115252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real numbers.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ctr" eaLnBrk="0" hangingPunct="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values,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516592"/>
              </p:ext>
            </p:extLst>
          </p:nvPr>
        </p:nvGraphicFramePr>
        <p:xfrm>
          <a:off x="982211" y="1345967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5" name="Equation" r:id="rId3" imgW="1676160" imgH="469800" progId="Equation.DSMT4">
                  <p:embed/>
                </p:oleObj>
              </mc:Choice>
              <mc:Fallback>
                <p:oleObj name="Equation" r:id="rId3" imgW="1676160" imgH="469800" progId="Equation.DSMT4">
                  <p:embed/>
                  <p:pic>
                    <p:nvPicPr>
                      <p:cNvPr id="0" name="Picture 1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211" y="1345967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808358"/>
              </p:ext>
            </p:extLst>
          </p:nvPr>
        </p:nvGraphicFramePr>
        <p:xfrm>
          <a:off x="1377950" y="1778000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6" name="Equation" r:id="rId5" imgW="2011320" imgH="639720" progId="Equation.DSMT4">
                  <p:embed/>
                </p:oleObj>
              </mc:Choice>
              <mc:Fallback>
                <p:oleObj name="Equation" r:id="rId5" imgW="2011320" imgH="639720" progId="Equation.DSMT4">
                  <p:embed/>
                  <p:pic>
                    <p:nvPicPr>
                      <p:cNvPr id="0" name="Picture 1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778000"/>
                        <a:ext cx="201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249788"/>
              </p:ext>
            </p:extLst>
          </p:nvPr>
        </p:nvGraphicFramePr>
        <p:xfrm>
          <a:off x="1371600" y="2354263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7" name="Equation" r:id="rId7" imgW="1435320" imgH="585000" progId="Equation.DSMT4">
                  <p:embed/>
                </p:oleObj>
              </mc:Choice>
              <mc:Fallback>
                <p:oleObj name="Equation" r:id="rId7" imgW="1435320" imgH="585000" progId="Equation.DSMT4">
                  <p:embed/>
                  <p:pic>
                    <p:nvPicPr>
                      <p:cNvPr id="0" name="Picture 1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54263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668527"/>
              </p:ext>
            </p:extLst>
          </p:nvPr>
        </p:nvGraphicFramePr>
        <p:xfrm>
          <a:off x="1343025" y="2963863"/>
          <a:ext cx="6048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8" name="Equation" r:id="rId9" imgW="596880" imgH="291960" progId="Equation.DSMT4">
                  <p:embed/>
                </p:oleObj>
              </mc:Choice>
              <mc:Fallback>
                <p:oleObj name="Equation" r:id="rId9" imgW="596880" imgH="291960" progId="Equation.DSMT4">
                  <p:embed/>
                  <p:pic>
                    <p:nvPicPr>
                      <p:cNvPr id="0" name="Picture 1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2963863"/>
                        <a:ext cx="6048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79252"/>
              </p:ext>
            </p:extLst>
          </p:nvPr>
        </p:nvGraphicFramePr>
        <p:xfrm>
          <a:off x="1024156" y="3390682"/>
          <a:ext cx="12890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29" name="Equation" r:id="rId11" imgW="1282680" imgH="469800" progId="Equation.DSMT4">
                  <p:embed/>
                </p:oleObj>
              </mc:Choice>
              <mc:Fallback>
                <p:oleObj name="Equation" r:id="rId11" imgW="1282680" imgH="469800" progId="Equation.DSMT4">
                  <p:embed/>
                  <p:pic>
                    <p:nvPicPr>
                      <p:cNvPr id="0" name="Picture 1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56" y="3390682"/>
                        <a:ext cx="12890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431671"/>
              </p:ext>
            </p:extLst>
          </p:nvPr>
        </p:nvGraphicFramePr>
        <p:xfrm>
          <a:off x="1346200" y="3987800"/>
          <a:ext cx="1892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0" name="Equation" r:id="rId13" imgW="1883160" imgH="639720" progId="Equation.DSMT4">
                  <p:embed/>
                </p:oleObj>
              </mc:Choice>
              <mc:Fallback>
                <p:oleObj name="Equation" r:id="rId13" imgW="1883160" imgH="639720" progId="Equation.DSMT4">
                  <p:embed/>
                  <p:pic>
                    <p:nvPicPr>
                      <p:cNvPr id="0" name="Picture 1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3987800"/>
                        <a:ext cx="1892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743356"/>
              </p:ext>
            </p:extLst>
          </p:nvPr>
        </p:nvGraphicFramePr>
        <p:xfrm>
          <a:off x="1358900" y="4660900"/>
          <a:ext cx="132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1" name="Equation" r:id="rId15" imgW="1307160" imgH="585000" progId="Equation.DSMT4">
                  <p:embed/>
                </p:oleObj>
              </mc:Choice>
              <mc:Fallback>
                <p:oleObj name="Equation" r:id="rId15" imgW="1307160" imgH="585000" progId="Equation.DSMT4">
                  <p:embed/>
                  <p:pic>
                    <p:nvPicPr>
                      <p:cNvPr id="0" name="Picture 1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660900"/>
                        <a:ext cx="132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040234"/>
              </p:ext>
            </p:extLst>
          </p:nvPr>
        </p:nvGraphicFramePr>
        <p:xfrm>
          <a:off x="1322388" y="5275263"/>
          <a:ext cx="8239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2" name="Equation" r:id="rId17" imgW="812520" imgH="279360" progId="Equation.DSMT4">
                  <p:embed/>
                </p:oleObj>
              </mc:Choice>
              <mc:Fallback>
                <p:oleObj name="Equation" r:id="rId17" imgW="812520" imgH="279360" progId="Equation.DSMT4">
                  <p:embed/>
                  <p:pic>
                    <p:nvPicPr>
                      <p:cNvPr id="0" name="Picture 1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5275263"/>
                        <a:ext cx="8239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97008"/>
              </p:ext>
            </p:extLst>
          </p:nvPr>
        </p:nvGraphicFramePr>
        <p:xfrm>
          <a:off x="3860800" y="20066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3" name="Equation" r:id="rId19" imgW="4735800" imgH="264960" progId="Equation.DSMT4">
                  <p:embed/>
                </p:oleObj>
              </mc:Choice>
              <mc:Fallback>
                <p:oleObj name="Equation" r:id="rId19" imgW="4735800" imgH="264960" progId="Equation.DSMT4">
                  <p:embed/>
                  <p:pic>
                    <p:nvPicPr>
                      <p:cNvPr id="0" name="Picture 1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20066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593665"/>
              </p:ext>
            </p:extLst>
          </p:nvPr>
        </p:nvGraphicFramePr>
        <p:xfrm>
          <a:off x="3860800" y="419100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234" name="Equation" r:id="rId21" imgW="4735800" imgH="264960" progId="Equation.DSMT4">
                  <p:embed/>
                </p:oleObj>
              </mc:Choice>
              <mc:Fallback>
                <p:oleObj name="Equation" r:id="rId21" imgW="4735800" imgH="26496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19100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4370"/>
              </p:ext>
            </p:extLst>
          </p:nvPr>
        </p:nvGraphicFramePr>
        <p:xfrm>
          <a:off x="955209" y="1383164"/>
          <a:ext cx="17621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5" name="Equation" r:id="rId3" imgW="1752480" imgH="368280" progId="Equation.DSMT4">
                  <p:embed/>
                </p:oleObj>
              </mc:Choice>
              <mc:Fallback>
                <p:oleObj name="Equation" r:id="rId3" imgW="1752480" imgH="368280" progId="Equation.DSMT4">
                  <p:embed/>
                  <p:pic>
                    <p:nvPicPr>
                      <p:cNvPr id="0" name="Picture 1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9" y="1383164"/>
                        <a:ext cx="17621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96658"/>
              </p:ext>
            </p:extLst>
          </p:nvPr>
        </p:nvGraphicFramePr>
        <p:xfrm>
          <a:off x="1460500" y="1873250"/>
          <a:ext cx="2413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6" name="Equation" r:id="rId5" imgW="2404440" imgH="649080" progId="Equation.DSMT4">
                  <p:embed/>
                </p:oleObj>
              </mc:Choice>
              <mc:Fallback>
                <p:oleObj name="Equation" r:id="rId5" imgW="2404440" imgH="649080" progId="Equation.DSMT4">
                  <p:embed/>
                  <p:pic>
                    <p:nvPicPr>
                      <p:cNvPr id="0" name="Picture 1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873250"/>
                        <a:ext cx="2413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91276"/>
              </p:ext>
            </p:extLst>
          </p:nvPr>
        </p:nvGraphicFramePr>
        <p:xfrm>
          <a:off x="1464578" y="25590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7" name="Equation" r:id="rId7" imgW="1801080" imgH="594000" progId="Equation.DSMT4">
                  <p:embed/>
                </p:oleObj>
              </mc:Choice>
              <mc:Fallback>
                <p:oleObj name="Equation" r:id="rId7" imgW="1801080" imgH="594000" progId="Equation.DSMT4">
                  <p:embed/>
                  <p:pic>
                    <p:nvPicPr>
                      <p:cNvPr id="0" name="Picture 1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2559050"/>
                        <a:ext cx="1816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722269"/>
              </p:ext>
            </p:extLst>
          </p:nvPr>
        </p:nvGraphicFramePr>
        <p:xfrm>
          <a:off x="1443038" y="3287713"/>
          <a:ext cx="9112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8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287713"/>
                        <a:ext cx="9112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844119"/>
              </p:ext>
            </p:extLst>
          </p:nvPr>
        </p:nvGraphicFramePr>
        <p:xfrm>
          <a:off x="1038443" y="3733800"/>
          <a:ext cx="8239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19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1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43" y="3733800"/>
                        <a:ext cx="82391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80109"/>
              </p:ext>
            </p:extLst>
          </p:nvPr>
        </p:nvGraphicFramePr>
        <p:xfrm>
          <a:off x="1447800" y="4673600"/>
          <a:ext cx="1612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0" name="Equation" r:id="rId13" imgW="1599840" imgH="1106280" progId="Equation.DSMT4">
                  <p:embed/>
                </p:oleObj>
              </mc:Choice>
              <mc:Fallback>
                <p:oleObj name="Equation" r:id="rId13" imgW="1599840" imgH="1106280" progId="Equation.DSMT4">
                  <p:embed/>
                  <p:pic>
                    <p:nvPicPr>
                      <p:cNvPr id="0" name="Picture 1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3600"/>
                        <a:ext cx="1612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318632"/>
              </p:ext>
            </p:extLst>
          </p:nvPr>
        </p:nvGraphicFramePr>
        <p:xfrm>
          <a:off x="4051300" y="20256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1" name="Equation" r:id="rId15" imgW="4735800" imgH="264960" progId="Equation.DSMT4">
                  <p:embed/>
                </p:oleObj>
              </mc:Choice>
              <mc:Fallback>
                <p:oleObj name="Equation" r:id="rId15" imgW="4735800" imgH="264960" progId="Equation.DSMT4">
                  <p:embed/>
                  <p:pic>
                    <p:nvPicPr>
                      <p:cNvPr id="0" name="Picture 1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256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751099"/>
              </p:ext>
            </p:extLst>
          </p:nvPr>
        </p:nvGraphicFramePr>
        <p:xfrm>
          <a:off x="4051300" y="5048250"/>
          <a:ext cx="474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022" name="Equation" r:id="rId17" imgW="4735800" imgH="264960" progId="Equation.DSMT4">
                  <p:embed/>
                </p:oleObj>
              </mc:Choice>
              <mc:Fallback>
                <p:oleObj name="Equation" r:id="rId17" imgW="4735800" imgH="264960" progId="Equation.DSMT4">
                  <p:embed/>
                  <p:pic>
                    <p:nvPicPr>
                      <p:cNvPr id="0" name="Picture 1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5048250"/>
                        <a:ext cx="474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 (cont.)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513297"/>
              </p:ext>
            </p:extLst>
          </p:nvPr>
        </p:nvGraphicFramePr>
        <p:xfrm>
          <a:off x="1905000" y="1314450"/>
          <a:ext cx="1397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1" name="Equation" r:id="rId3" imgW="1380240" imgH="1032840" progId="Equation.DSMT4">
                  <p:embed/>
                </p:oleObj>
              </mc:Choice>
              <mc:Fallback>
                <p:oleObj name="Equation" r:id="rId3" imgW="1380240" imgH="1032840" progId="Equation.DSMT4">
                  <p:embed/>
                  <p:pic>
                    <p:nvPicPr>
                      <p:cNvPr id="0" name="Picture 1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14450"/>
                        <a:ext cx="1397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709039"/>
              </p:ext>
            </p:extLst>
          </p:nvPr>
        </p:nvGraphicFramePr>
        <p:xfrm>
          <a:off x="1905000" y="2457450"/>
          <a:ext cx="2133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2" name="Equation" r:id="rId5" imgW="2121120" imgH="1032840" progId="Equation.DSMT4">
                  <p:embed/>
                </p:oleObj>
              </mc:Choice>
              <mc:Fallback>
                <p:oleObj name="Equation" r:id="rId5" imgW="2121120" imgH="1032840" progId="Equation.DSMT4">
                  <p:embed/>
                  <p:pic>
                    <p:nvPicPr>
                      <p:cNvPr id="0" name="Picture 1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57450"/>
                        <a:ext cx="2133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688415"/>
              </p:ext>
            </p:extLst>
          </p:nvPr>
        </p:nvGraphicFramePr>
        <p:xfrm>
          <a:off x="1905000" y="3752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3" name="Equation" r:id="rId7" imgW="1700280" imgH="1032840" progId="Equation.DSMT4">
                  <p:embed/>
                </p:oleObj>
              </mc:Choice>
              <mc:Fallback>
                <p:oleObj name="Equation" r:id="rId7" imgW="1700280" imgH="1032840" progId="Equation.DSMT4">
                  <p:embed/>
                  <p:pic>
                    <p:nvPicPr>
                      <p:cNvPr id="0" name="Picture 1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2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217012"/>
              </p:ext>
            </p:extLst>
          </p:nvPr>
        </p:nvGraphicFramePr>
        <p:xfrm>
          <a:off x="1901825" y="5021263"/>
          <a:ext cx="6683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4" name="Equation" r:id="rId9" imgW="660240" imgH="838080" progId="Equation.DSMT4">
                  <p:embed/>
                </p:oleObj>
              </mc:Choice>
              <mc:Fallback>
                <p:oleObj name="Equation" r:id="rId9" imgW="660240" imgH="838080" progId="Equation.DSMT4">
                  <p:embed/>
                  <p:pic>
                    <p:nvPicPr>
                      <p:cNvPr id="0" name="Picture 1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5021263"/>
                        <a:ext cx="6683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25965"/>
              </p:ext>
            </p:extLst>
          </p:nvPr>
        </p:nvGraphicFramePr>
        <p:xfrm>
          <a:off x="4495800" y="2667000"/>
          <a:ext cx="402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5" name="Equation" r:id="rId11" imgW="4013640" imgH="264960" progId="Equation.DSMT4">
                  <p:embed/>
                </p:oleObj>
              </mc:Choice>
              <mc:Fallback>
                <p:oleObj name="Equation" r:id="rId11" imgW="4013640" imgH="264960" progId="Equation.DSMT4">
                  <p:embed/>
                  <p:pic>
                    <p:nvPicPr>
                      <p:cNvPr id="0" name="Picture 1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402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359192"/>
              </p:ext>
            </p:extLst>
          </p:nvPr>
        </p:nvGraphicFramePr>
        <p:xfrm>
          <a:off x="4495800" y="2966720"/>
          <a:ext cx="3835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6" name="Equation" r:id="rId13" imgW="3821400" imgH="219240" progId="Equation.DSMT4">
                  <p:embed/>
                </p:oleObj>
              </mc:Choice>
              <mc:Fallback>
                <p:oleObj name="Equation" r:id="rId13" imgW="3821400" imgH="219240" progId="Equation.DSMT4">
                  <p:embed/>
                  <p:pic>
                    <p:nvPicPr>
                      <p:cNvPr id="0" name="Picture 1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66720"/>
                        <a:ext cx="3835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46418"/>
              </p:ext>
            </p:extLst>
          </p:nvPr>
        </p:nvGraphicFramePr>
        <p:xfrm>
          <a:off x="4495800" y="3251200"/>
          <a:ext cx="424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37" name="Equation" r:id="rId15" imgW="4232880" imgH="264960" progId="Equation.DSMT4">
                  <p:embed/>
                </p:oleObj>
              </mc:Choice>
              <mc:Fallback>
                <p:oleObj name="Equation" r:id="rId15" imgW="4232880" imgH="264960" progId="Equation.DSMT4">
                  <p:embed/>
                  <p:pic>
                    <p:nvPicPr>
                      <p:cNvPr id="0" name="Picture 1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51200"/>
                        <a:ext cx="424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Addition with Real Numbers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15875" lvl="0" indent="-15875" algn="ctr">
              <a:tabLst>
                <a:tab pos="520700" algn="l"/>
                <a:tab pos="97790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(−)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589820"/>
              </p:ext>
            </p:extLst>
          </p:nvPr>
        </p:nvGraphicFramePr>
        <p:xfrm>
          <a:off x="1016000" y="1290871"/>
          <a:ext cx="1103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9" name="Equation" r:id="rId3" imgW="1091880" imgH="469800" progId="Equation.DSMT4">
                  <p:embed/>
                </p:oleObj>
              </mc:Choice>
              <mc:Fallback>
                <p:oleObj name="Equation" r:id="rId3" imgW="1091880" imgH="469800" progId="Equation.DSMT4">
                  <p:embed/>
                  <p:pic>
                    <p:nvPicPr>
                      <p:cNvPr id="0" name="Picture 2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290871"/>
                        <a:ext cx="11033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185788"/>
              </p:ext>
            </p:extLst>
          </p:nvPr>
        </p:nvGraphicFramePr>
        <p:xfrm>
          <a:off x="1447800" y="18288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0" name="Equation" r:id="rId5" imgW="1755360" imgH="639720" progId="Equation.DSMT4">
                  <p:embed/>
                </p:oleObj>
              </mc:Choice>
              <mc:Fallback>
                <p:oleObj name="Equation" r:id="rId5" imgW="1755360" imgH="639720" progId="Equation.DSMT4">
                  <p:embed/>
                  <p:pic>
                    <p:nvPicPr>
                      <p:cNvPr id="0" name="Picture 2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002853"/>
              </p:ext>
            </p:extLst>
          </p:nvPr>
        </p:nvGraphicFramePr>
        <p:xfrm>
          <a:off x="1428750" y="2505075"/>
          <a:ext cx="129698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1" name="Equation" r:id="rId7" imgW="1282680" imgH="368280" progId="Equation.DSMT4">
                  <p:embed/>
                </p:oleObj>
              </mc:Choice>
              <mc:Fallback>
                <p:oleObj name="Equation" r:id="rId7" imgW="1282680" imgH="368280" progId="Equation.DSMT4">
                  <p:embed/>
                  <p:pic>
                    <p:nvPicPr>
                      <p:cNvPr id="0" name="Picture 2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505075"/>
                        <a:ext cx="1296988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54833"/>
              </p:ext>
            </p:extLst>
          </p:nvPr>
        </p:nvGraphicFramePr>
        <p:xfrm>
          <a:off x="1435100" y="2989263"/>
          <a:ext cx="43180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2" name="Equation" r:id="rId9" imgW="419040" imgH="279360" progId="Equation.DSMT4">
                  <p:embed/>
                </p:oleObj>
              </mc:Choice>
              <mc:Fallback>
                <p:oleObj name="Equation" r:id="rId9" imgW="419040" imgH="279360" progId="Equation.DSMT4">
                  <p:embed/>
                  <p:pic>
                    <p:nvPicPr>
                      <p:cNvPr id="0" name="Picture 2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989263"/>
                        <a:ext cx="43180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998779"/>
              </p:ext>
            </p:extLst>
          </p:nvPr>
        </p:nvGraphicFramePr>
        <p:xfrm>
          <a:off x="1081088" y="3916130"/>
          <a:ext cx="8604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3" name="Equation" r:id="rId11" imgW="850680" imgH="291960" progId="Equation.DSMT4">
                  <p:embed/>
                </p:oleObj>
              </mc:Choice>
              <mc:Fallback>
                <p:oleObj name="Equation" r:id="rId11" imgW="850680" imgH="291960" progId="Equation.DSMT4">
                  <p:embed/>
                  <p:pic>
                    <p:nvPicPr>
                      <p:cNvPr id="0" name="Picture 2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916130"/>
                        <a:ext cx="860425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882324"/>
              </p:ext>
            </p:extLst>
          </p:nvPr>
        </p:nvGraphicFramePr>
        <p:xfrm>
          <a:off x="1454150" y="5080000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4" name="Equation" r:id="rId13" imgW="1234080" imgH="356400" progId="Equation.DSMT4">
                  <p:embed/>
                </p:oleObj>
              </mc:Choice>
              <mc:Fallback>
                <p:oleObj name="Equation" r:id="rId13" imgW="1234080" imgH="356400" progId="Equation.DSMT4">
                  <p:embed/>
                  <p:pic>
                    <p:nvPicPr>
                      <p:cNvPr id="0" name="Picture 2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5080000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826256"/>
              </p:ext>
            </p:extLst>
          </p:nvPr>
        </p:nvGraphicFramePr>
        <p:xfrm>
          <a:off x="1444625" y="5510213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5" name="Equation" r:id="rId15" imgW="431640" imgH="291960" progId="Equation.DSMT4">
                  <p:embed/>
                </p:oleObj>
              </mc:Choice>
              <mc:Fallback>
                <p:oleObj name="Equation" r:id="rId15" imgW="431640" imgH="291960" progId="Equation.DSMT4">
                  <p:embed/>
                  <p:pic>
                    <p:nvPicPr>
                      <p:cNvPr id="0" name="Picture 2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5510213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37806"/>
              </p:ext>
            </p:extLst>
          </p:nvPr>
        </p:nvGraphicFramePr>
        <p:xfrm>
          <a:off x="1454150" y="4343400"/>
          <a:ext cx="175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6" name="Equation" r:id="rId17" imgW="1737000" imgH="639720" progId="Equation.DSMT4">
                  <p:embed/>
                </p:oleObj>
              </mc:Choice>
              <mc:Fallback>
                <p:oleObj name="Equation" r:id="rId17" imgW="1737000" imgH="639720" progId="Equation.DSMT4">
                  <p:embed/>
                  <p:pic>
                    <p:nvPicPr>
                      <p:cNvPr id="0" name="Picture 2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4343400"/>
                        <a:ext cx="1752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890582"/>
              </p:ext>
            </p:extLst>
          </p:nvPr>
        </p:nvGraphicFramePr>
        <p:xfrm>
          <a:off x="3302000" y="197485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7" name="Equation" r:id="rId19" imgW="5503680" imgH="283320" progId="Equation.DSMT4">
                  <p:embed/>
                </p:oleObj>
              </mc:Choice>
              <mc:Fallback>
                <p:oleObj name="Equation" r:id="rId19" imgW="5503680" imgH="283320" progId="Equation.DSMT4">
                  <p:embed/>
                  <p:pic>
                    <p:nvPicPr>
                      <p:cNvPr id="0" name="Picture 2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97485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975327"/>
              </p:ext>
            </p:extLst>
          </p:nvPr>
        </p:nvGraphicFramePr>
        <p:xfrm>
          <a:off x="3302000" y="4533900"/>
          <a:ext cx="551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8" name="Equation" r:id="rId21" imgW="5503680" imgH="283320" progId="Equation.DSMT4">
                  <p:embed/>
                </p:oleObj>
              </mc:Choice>
              <mc:Fallback>
                <p:oleObj name="Equation" r:id="rId21" imgW="5503680" imgH="283320" progId="Equation.DSMT4">
                  <p:embed/>
                  <p:pic>
                    <p:nvPicPr>
                      <p:cNvPr id="0" name="Picture 2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533900"/>
                        <a:ext cx="551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74677" y="1219200"/>
            <a:ext cx="8229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>
                <a:solidFill>
                  <a:srgbClr val="366092"/>
                </a:solidFill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	</a:t>
            </a: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45000"/>
              </a:spcBef>
              <a:spcAft>
                <a:spcPts val="1200"/>
              </a:spcAft>
            </a:pPr>
            <a:endParaRPr lang="en-US" b="1" dirty="0"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100000"/>
              </a:spcBef>
              <a:spcAft>
                <a:spcPts val="1200"/>
              </a:spcAft>
            </a:pPr>
            <a:r>
              <a:rPr lang="en-US" b="1" dirty="0">
                <a:latin typeface="Calibri" pitchFamily="34" charset="0"/>
              </a:rPr>
              <a:t> 	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26132"/>
              </p:ext>
            </p:extLst>
          </p:nvPr>
        </p:nvGraphicFramePr>
        <p:xfrm>
          <a:off x="965200" y="1290638"/>
          <a:ext cx="1625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7" name="Equation" r:id="rId3" imgW="1612800" imgH="469800" progId="Equation.DSMT4">
                  <p:embed/>
                </p:oleObj>
              </mc:Choice>
              <mc:Fallback>
                <p:oleObj name="Equation" r:id="rId3" imgW="1612800" imgH="469800" progId="Equation.DSMT4">
                  <p:embed/>
                  <p:pic>
                    <p:nvPicPr>
                      <p:cNvPr id="0" name="Picture 1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290638"/>
                        <a:ext cx="1625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0118"/>
              </p:ext>
            </p:extLst>
          </p:nvPr>
        </p:nvGraphicFramePr>
        <p:xfrm>
          <a:off x="1479550" y="1778000"/>
          <a:ext cx="227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8" name="Equation" r:id="rId5" imgW="2258280" imgH="639720" progId="Equation.DSMT4">
                  <p:embed/>
                </p:oleObj>
              </mc:Choice>
              <mc:Fallback>
                <p:oleObj name="Equation" r:id="rId5" imgW="2258280" imgH="639720" progId="Equation.DSMT4">
                  <p:embed/>
                  <p:pic>
                    <p:nvPicPr>
                      <p:cNvPr id="0" name="Picture 1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778000"/>
                        <a:ext cx="227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08015"/>
              </p:ext>
            </p:extLst>
          </p:nvPr>
        </p:nvGraphicFramePr>
        <p:xfrm>
          <a:off x="1479550" y="2438400"/>
          <a:ext cx="1879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9" name="Equation" r:id="rId7" imgW="1864800" imgH="585000" progId="Equation.DSMT4">
                  <p:embed/>
                </p:oleObj>
              </mc:Choice>
              <mc:Fallback>
                <p:oleObj name="Equation" r:id="rId7" imgW="1864800" imgH="585000" progId="Equation.DSMT4">
                  <p:embed/>
                  <p:pic>
                    <p:nvPicPr>
                      <p:cNvPr id="0" name="Picture 1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1879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574032"/>
              </p:ext>
            </p:extLst>
          </p:nvPr>
        </p:nvGraphicFramePr>
        <p:xfrm>
          <a:off x="1482725" y="3103563"/>
          <a:ext cx="9096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0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1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3103563"/>
                        <a:ext cx="9096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68921"/>
              </p:ext>
            </p:extLst>
          </p:nvPr>
        </p:nvGraphicFramePr>
        <p:xfrm>
          <a:off x="1046163" y="3695700"/>
          <a:ext cx="1011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1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1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695700"/>
                        <a:ext cx="1011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98203"/>
              </p:ext>
            </p:extLst>
          </p:nvPr>
        </p:nvGraphicFramePr>
        <p:xfrm>
          <a:off x="1532389" y="4654550"/>
          <a:ext cx="1879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2" name="Equation" r:id="rId13" imgW="1864800" imgH="1106280" progId="Equation.DSMT4">
                  <p:embed/>
                </p:oleObj>
              </mc:Choice>
              <mc:Fallback>
                <p:oleObj name="Equation" r:id="rId13" imgW="1864800" imgH="1106280" progId="Equation.DSMT4">
                  <p:embed/>
                  <p:pic>
                    <p:nvPicPr>
                      <p:cNvPr id="0" name="Picture 1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389" y="4654550"/>
                        <a:ext cx="1879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22238"/>
              </p:ext>
            </p:extLst>
          </p:nvPr>
        </p:nvGraphicFramePr>
        <p:xfrm>
          <a:off x="4455968" y="1947141"/>
          <a:ext cx="4029364" cy="20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3" name="Equation" r:id="rId15" imgW="4415760" imgH="219240" progId="Equation.DSMT4">
                  <p:embed/>
                </p:oleObj>
              </mc:Choice>
              <mc:Fallback>
                <p:oleObj name="Equation" r:id="rId15" imgW="4415760" imgH="219240" progId="Equation.DSMT4">
                  <p:embed/>
                  <p:pic>
                    <p:nvPicPr>
                      <p:cNvPr id="0" name="Picture 1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1947141"/>
                        <a:ext cx="4029364" cy="207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24482"/>
              </p:ext>
            </p:extLst>
          </p:nvPr>
        </p:nvGraphicFramePr>
        <p:xfrm>
          <a:off x="4455968" y="2199640"/>
          <a:ext cx="13970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4" name="Equation" r:id="rId17" imgW="1380240" imgH="283320" progId="Equation.DSMT4">
                  <p:embed/>
                </p:oleObj>
              </mc:Choice>
              <mc:Fallback>
                <p:oleObj name="Equation" r:id="rId17" imgW="1380240" imgH="283320" progId="Equation.DSMT4">
                  <p:embed/>
                  <p:pic>
                    <p:nvPicPr>
                      <p:cNvPr id="0" name="Picture 1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968" y="2199640"/>
                        <a:ext cx="1397000" cy="292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010402"/>
              </p:ext>
            </p:extLst>
          </p:nvPr>
        </p:nvGraphicFramePr>
        <p:xfrm>
          <a:off x="4446588" y="4876800"/>
          <a:ext cx="4029075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5" name="Equation" r:id="rId19" imgW="4415760" imgH="219240" progId="Equation.DSMT4">
                  <p:embed/>
                </p:oleObj>
              </mc:Choice>
              <mc:Fallback>
                <p:oleObj name="Equation" r:id="rId19" imgW="4415760" imgH="219240" progId="Equation.DSMT4">
                  <p:embed/>
                  <p:pic>
                    <p:nvPicPr>
                      <p:cNvPr id="0" name="Picture 1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4876800"/>
                        <a:ext cx="4029075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140907"/>
              </p:ext>
            </p:extLst>
          </p:nvPr>
        </p:nvGraphicFramePr>
        <p:xfrm>
          <a:off x="4446588" y="5181600"/>
          <a:ext cx="9112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6" name="Equation" r:id="rId21" imgW="987120" imgH="685440" progId="Equation.DSMT4">
                  <p:embed/>
                </p:oleObj>
              </mc:Choice>
              <mc:Fallback>
                <p:oleObj name="Equation" r:id="rId21" imgW="987120" imgH="685440" progId="Equation.DSMT4">
                  <p:embed/>
                  <p:pic>
                    <p:nvPicPr>
                      <p:cNvPr id="0" name="Picture 1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5181600"/>
                        <a:ext cx="9112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210811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3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236</Words>
  <Application>Microsoft Office PowerPoint</Application>
  <PresentationFormat>On-screen Show (4:3)</PresentationFormat>
  <Paragraphs>85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Equation</vt:lpstr>
      <vt:lpstr>Section 3.R.1</vt:lpstr>
      <vt:lpstr>Objectives</vt:lpstr>
      <vt:lpstr>Rules for Addition with Real Numbers </vt:lpstr>
      <vt:lpstr>Example 1: Addition with Like Signs</vt:lpstr>
      <vt:lpstr>Example 1: Addition with Like Signs (cont.)</vt:lpstr>
      <vt:lpstr>Example 1: Addition with Like Signs (cont.)</vt:lpstr>
      <vt:lpstr>Addition with Real Numbers</vt:lpstr>
      <vt:lpstr>Example 2: Adding Real Numbers with Unlike Signs</vt:lpstr>
      <vt:lpstr>Example 2: Adding Real Numbers with Unlike Signs (cont.)</vt:lpstr>
      <vt:lpstr>Example 2: Adding Real Numbers with Unlike Signs (cont.)</vt:lpstr>
      <vt:lpstr>Example 3: Adding Three or More Real Numbers</vt:lpstr>
      <vt:lpstr>Example 4: Adding Three or More Real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194</cp:revision>
  <dcterms:created xsi:type="dcterms:W3CDTF">2013-04-26T14:43:13Z</dcterms:created>
  <dcterms:modified xsi:type="dcterms:W3CDTF">2020-05-07T14:05:17Z</dcterms:modified>
</cp:coreProperties>
</file>