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2" r:id="rId4"/>
    <p:sldId id="263" r:id="rId5"/>
    <p:sldId id="264" r:id="rId6"/>
    <p:sldId id="260" r:id="rId7"/>
    <p:sldId id="261" r:id="rId8"/>
    <p:sldId id="265" r:id="rId9"/>
    <p:sldId id="283" r:id="rId10"/>
    <p:sldId id="266" r:id="rId11"/>
    <p:sldId id="267" r:id="rId12"/>
    <p:sldId id="28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43" autoAdjust="0"/>
    <p:restoredTop sz="94646"/>
  </p:normalViewPr>
  <p:slideViewPr>
    <p:cSldViewPr>
      <p:cViewPr varScale="1">
        <p:scale>
          <a:sx n="94" d="100"/>
          <a:sy n="94" d="100"/>
        </p:scale>
        <p:origin x="73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e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e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1.wmf"/><Relationship Id="rId7" Type="http://schemas.openxmlformats.org/officeDocument/2006/relationships/image" Target="../media/image64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14.wmf"/><Relationship Id="rId5" Type="http://schemas.openxmlformats.org/officeDocument/2006/relationships/image" Target="../media/image63.wmf"/><Relationship Id="rId10" Type="http://schemas.openxmlformats.org/officeDocument/2006/relationships/image" Target="../media/image67.wmf"/><Relationship Id="rId4" Type="http://schemas.openxmlformats.org/officeDocument/2006/relationships/image" Target="../media/image62.wmf"/><Relationship Id="rId9" Type="http://schemas.openxmlformats.org/officeDocument/2006/relationships/image" Target="../media/image6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e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14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7" Type="http://schemas.openxmlformats.org/officeDocument/2006/relationships/image" Target="../media/image43.emf"/><Relationship Id="rId2" Type="http://schemas.openxmlformats.org/officeDocument/2006/relationships/image" Target="../media/image38.emf"/><Relationship Id="rId1" Type="http://schemas.openxmlformats.org/officeDocument/2006/relationships/image" Target="../media/image37.emf"/><Relationship Id="rId6" Type="http://schemas.openxmlformats.org/officeDocument/2006/relationships/image" Target="../media/image42.emf"/><Relationship Id="rId5" Type="http://schemas.openxmlformats.org/officeDocument/2006/relationships/image" Target="../media/image41.emf"/><Relationship Id="rId4" Type="http://schemas.openxmlformats.org/officeDocument/2006/relationships/image" Target="../media/image4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4" Type="http://schemas.openxmlformats.org/officeDocument/2006/relationships/image" Target="../media/image47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7.e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2.bin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" Type="http://schemas.openxmlformats.org/officeDocument/2006/relationships/oleObject" Target="../embeddings/oleObject67.bin"/><Relationship Id="rId21" Type="http://schemas.openxmlformats.org/officeDocument/2006/relationships/image" Target="../media/image65.wmf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75.bin"/><Relationship Id="rId25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7.bin"/><Relationship Id="rId29" Type="http://schemas.openxmlformats.org/officeDocument/2006/relationships/oleObject" Target="../embeddings/oleObject83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1.bin"/><Relationship Id="rId24" Type="http://schemas.openxmlformats.org/officeDocument/2006/relationships/oleObject" Target="../embeddings/oleObject79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82.bin"/><Relationship Id="rId10" Type="http://schemas.openxmlformats.org/officeDocument/2006/relationships/image" Target="../media/image62.wmf"/><Relationship Id="rId19" Type="http://schemas.openxmlformats.org/officeDocument/2006/relationships/image" Target="../media/image64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14.wmf"/><Relationship Id="rId22" Type="http://schemas.openxmlformats.org/officeDocument/2006/relationships/oleObject" Target="../embeddings/oleObject78.bin"/><Relationship Id="rId27" Type="http://schemas.openxmlformats.org/officeDocument/2006/relationships/oleObject" Target="../embeddings/oleObject8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e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71.e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7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7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85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8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e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oleObject" Target="../embeddings/oleObject19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6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6.wmf"/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5.wmf"/><Relationship Id="rId26" Type="http://schemas.openxmlformats.org/officeDocument/2006/relationships/oleObject" Target="../embeddings/oleObject32.bin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1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e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0.emf"/><Relationship Id="rId4" Type="http://schemas.openxmlformats.org/officeDocument/2006/relationships/image" Target="../media/image37.e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3.R.3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9420"/>
              </p:ext>
            </p:extLst>
          </p:nvPr>
        </p:nvGraphicFramePr>
        <p:xfrm>
          <a:off x="927100" y="1828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3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828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06021"/>
              </p:ext>
            </p:extLst>
          </p:nvPr>
        </p:nvGraphicFramePr>
        <p:xfrm>
          <a:off x="923925" y="3124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4" name="Equation" r:id="rId5" imgW="647640" imgH="838080" progId="Equation.DSMT4">
                  <p:embed/>
                </p:oleObj>
              </mc:Choice>
              <mc:Fallback>
                <p:oleObj name="Equation" r:id="rId5" imgW="64764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1242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777477"/>
              </p:ext>
            </p:extLst>
          </p:nvPr>
        </p:nvGraphicFramePr>
        <p:xfrm>
          <a:off x="949325" y="4467225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5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67225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17486"/>
              </p:ext>
            </p:extLst>
          </p:nvPr>
        </p:nvGraphicFramePr>
        <p:xfrm>
          <a:off x="1447800" y="2085975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6" name="Equation" r:id="rId9" imgW="3062520" imgH="292320" progId="Equation.DSMT4">
                  <p:embed/>
                </p:oleObj>
              </mc:Choice>
              <mc:Fallback>
                <p:oleObj name="Equation" r:id="rId9" imgW="3062520" imgH="29232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5975"/>
                        <a:ext cx="307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715066"/>
              </p:ext>
            </p:extLst>
          </p:nvPr>
        </p:nvGraphicFramePr>
        <p:xfrm>
          <a:off x="1676400" y="3246438"/>
          <a:ext cx="377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7" name="Equation" r:id="rId11" imgW="3757680" imgH="585000" progId="Equation.DSMT4">
                  <p:embed/>
                </p:oleObj>
              </mc:Choice>
              <mc:Fallback>
                <p:oleObj name="Equation" r:id="rId11" imgW="3757680" imgH="5850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46438"/>
                        <a:ext cx="377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058240"/>
              </p:ext>
            </p:extLst>
          </p:nvPr>
        </p:nvGraphicFramePr>
        <p:xfrm>
          <a:off x="1549400" y="4603750"/>
          <a:ext cx="386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8" name="Equation" r:id="rId13" imgW="3849120" imgH="585000" progId="Equation.DSMT4">
                  <p:embed/>
                </p:oleObj>
              </mc:Choice>
              <mc:Fallback>
                <p:oleObj name="Equation" r:id="rId13" imgW="3849120" imgH="5850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03750"/>
                        <a:ext cx="386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6"/>
            </a:pP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1"/>
          <p:cNvGraphicFramePr>
            <a:graphicFrameLocks noChangeAspect="1"/>
          </p:cNvGraphicFramePr>
          <p:nvPr/>
        </p:nvGraphicFramePr>
        <p:xfrm>
          <a:off x="1028700" y="11811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7" name="Equation" r:id="rId3" imgW="647640" imgH="838080" progId="Equation.DSMT4">
                  <p:embed/>
                </p:oleObj>
              </mc:Choice>
              <mc:Fallback>
                <p:oleObj name="Equation" r:id="rId3" imgW="6476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1811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6642"/>
              </p:ext>
            </p:extLst>
          </p:nvPr>
        </p:nvGraphicFramePr>
        <p:xfrm>
          <a:off x="990600" y="2619375"/>
          <a:ext cx="400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8" name="Equation" r:id="rId5" imgW="406080" imgH="838080" progId="Equation.DSMT4">
                  <p:embed/>
                </p:oleObj>
              </mc:Choice>
              <mc:Fallback>
                <p:oleObj name="Equation" r:id="rId5" imgW="40608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19375"/>
                        <a:ext cx="400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02136"/>
              </p:ext>
            </p:extLst>
          </p:nvPr>
        </p:nvGraphicFramePr>
        <p:xfrm>
          <a:off x="984250" y="4162425"/>
          <a:ext cx="46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9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2425"/>
                        <a:ext cx="46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0409"/>
              </p:ext>
            </p:extLst>
          </p:nvPr>
        </p:nvGraphicFramePr>
        <p:xfrm>
          <a:off x="1778000" y="1295400"/>
          <a:ext cx="368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0" name="Equation" r:id="rId9" imgW="3675240" imgH="585000" progId="Equation.DSMT4">
                  <p:embed/>
                </p:oleObj>
              </mc:Choice>
              <mc:Fallback>
                <p:oleObj name="Equation" r:id="rId9" imgW="3675240" imgH="5850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95400"/>
                        <a:ext cx="3683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40701"/>
              </p:ext>
            </p:extLst>
          </p:nvPr>
        </p:nvGraphicFramePr>
        <p:xfrm>
          <a:off x="1371600" y="2851150"/>
          <a:ext cx="670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1" name="Equation" r:id="rId11" imgW="6692400" imgH="356400" progId="Equation.DSMT4">
                  <p:embed/>
                </p:oleObj>
              </mc:Choice>
              <mc:Fallback>
                <p:oleObj name="Equation" r:id="rId11" imgW="6692400" imgH="356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1150"/>
                        <a:ext cx="670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4435475"/>
          <a:ext cx="3289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2" name="Equation" r:id="rId13" imgW="3289300" imgH="304800" progId="Equation.DSMT4">
                  <p:embed/>
                </p:oleObj>
              </mc:Choice>
              <mc:Fallback>
                <p:oleObj name="Equation" r:id="rId13" imgW="3289300" imgH="3048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35475"/>
                        <a:ext cx="3289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Real Numbers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8252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  <a:tabLst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          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Division with Real Numbers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850944" y="20574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4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4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944" y="20574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968750" y="3124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5" name="Equation" r:id="rId5" imgW="1206500" imgH="838200" progId="Equation.DSMT4">
                  <p:embed/>
                </p:oleObj>
              </mc:Choice>
              <mc:Fallback>
                <p:oleObj name="Equation" r:id="rId5" imgW="1206500" imgH="838200" progId="Equation.DSMT4">
                  <p:embed/>
                  <p:pic>
                    <p:nvPicPr>
                      <p:cNvPr id="0" name="Picture 4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1242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860800" y="4758267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6" name="Equation" r:id="rId7" imgW="1422400" imgH="838200" progId="Equation.DSMT4">
                  <p:embed/>
                </p:oleObj>
              </mc:Choice>
              <mc:Fallback>
                <p:oleObj name="Equation" r:id="rId7" imgW="1422400" imgH="8382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758267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negative: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050594" y="224084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0" name="Equation" r:id="rId3" imgW="3505200" imgH="838200" progId="Equation.DSMT4">
                  <p:embed/>
                </p:oleObj>
              </mc:Choice>
              <mc:Fallback>
                <p:oleObj name="Equation" r:id="rId3" imgW="3505200" imgH="838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594" y="224084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(Reminder: To divide by a fraction, multiply by its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reciprocal.)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 startAt="2"/>
              <a:tabLst>
                <a:tab pos="623888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721310"/>
              </p:ext>
            </p:extLst>
          </p:nvPr>
        </p:nvGraphicFramePr>
        <p:xfrm>
          <a:off x="1054100" y="2219325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1" name="Equation" r:id="rId3" imgW="1993680" imgH="927000" progId="Equation.DSMT4">
                  <p:embed/>
                </p:oleObj>
              </mc:Choice>
              <mc:Fallback>
                <p:oleObj name="Equation" r:id="rId3" imgW="1993680" imgH="927000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19325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39411"/>
              </p:ext>
            </p:extLst>
          </p:nvPr>
        </p:nvGraphicFramePr>
        <p:xfrm>
          <a:off x="3116792" y="2206272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2" name="Equation" r:id="rId5" imgW="2095500" imgH="927100" progId="Equation.DSMT4">
                  <p:embed/>
                </p:oleObj>
              </mc:Choice>
              <mc:Fallback>
                <p:oleObj name="Equation" r:id="rId5" imgW="2095500" imgH="9271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792" y="2206272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72833"/>
              </p:ext>
            </p:extLst>
          </p:nvPr>
        </p:nvGraphicFramePr>
        <p:xfrm>
          <a:off x="5290609" y="223043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3" name="Equation" r:id="rId7" imgW="1727200" imgH="838200" progId="Equation.DSMT4">
                  <p:embed/>
                </p:oleObj>
              </mc:Choice>
              <mc:Fallback>
                <p:oleObj name="Equation" r:id="rId7" imgW="1727200" imgH="8382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609" y="223043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96353"/>
              </p:ext>
            </p:extLst>
          </p:nvPr>
        </p:nvGraphicFramePr>
        <p:xfrm>
          <a:off x="7096125" y="221756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4" name="Equation" r:id="rId9" imgW="711200" imgH="838200" progId="Equation.DSMT4">
                  <p:embed/>
                </p:oleObj>
              </mc:Choice>
              <mc:Fallback>
                <p:oleObj name="Equation" r:id="rId9" imgW="711200" imgH="8382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221756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81594"/>
              </p:ext>
            </p:extLst>
          </p:nvPr>
        </p:nvGraphicFramePr>
        <p:xfrm>
          <a:off x="7885641" y="250260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5" name="Equation" r:id="rId11" imgW="876300" imgH="279400" progId="Equation.DSMT4">
                  <p:embed/>
                </p:oleObj>
              </mc:Choice>
              <mc:Fallback>
                <p:oleObj name="Equation" r:id="rId11" imgW="876300" imgH="2794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641" y="2502606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00207"/>
              </p:ext>
            </p:extLst>
          </p:nvPr>
        </p:nvGraphicFramePr>
        <p:xfrm>
          <a:off x="6729942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6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942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40174"/>
              </p:ext>
            </p:extLst>
          </p:nvPr>
        </p:nvGraphicFramePr>
        <p:xfrm>
          <a:off x="6063897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7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897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2491"/>
              </p:ext>
            </p:extLst>
          </p:nvPr>
        </p:nvGraphicFramePr>
        <p:xfrm>
          <a:off x="6391275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8"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21629"/>
              </p:ext>
            </p:extLst>
          </p:nvPr>
        </p:nvGraphicFramePr>
        <p:xfrm>
          <a:off x="5780264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9"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264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63003"/>
              </p:ext>
            </p:extLst>
          </p:nvPr>
        </p:nvGraphicFramePr>
        <p:xfrm>
          <a:off x="1158875" y="41783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0" name="Equation" r:id="rId18" imgW="1384200" imgH="838080" progId="Equation.DSMT4">
                  <p:embed/>
                </p:oleObj>
              </mc:Choice>
              <mc:Fallback>
                <p:oleObj name="Equation" r:id="rId18" imgW="1384200" imgH="838080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1783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82565"/>
              </p:ext>
            </p:extLst>
          </p:nvPr>
        </p:nvGraphicFramePr>
        <p:xfrm>
          <a:off x="2629370" y="4186767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1" name="Equation" r:id="rId20" imgW="1485900" imgH="838200" progId="Equation.DSMT4">
                  <p:embed/>
                </p:oleObj>
              </mc:Choice>
              <mc:Fallback>
                <p:oleObj name="Equation" r:id="rId20" imgW="1485900" imgH="838200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370" y="4186767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6744"/>
              </p:ext>
            </p:extLst>
          </p:nvPr>
        </p:nvGraphicFramePr>
        <p:xfrm>
          <a:off x="4230040" y="4185708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2" name="Equation" r:id="rId22" imgW="1739900" imgH="838200" progId="Equation.DSMT4">
                  <p:embed/>
                </p:oleObj>
              </mc:Choice>
              <mc:Fallback>
                <p:oleObj name="Equation" r:id="rId22" imgW="1739900" imgH="8382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040" y="4185708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77624"/>
              </p:ext>
            </p:extLst>
          </p:nvPr>
        </p:nvGraphicFramePr>
        <p:xfrm>
          <a:off x="6078538" y="418729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3" name="Equation" r:id="rId24" imgW="787400" imgH="838200" progId="Equation.DSMT4">
                  <p:embed/>
                </p:oleObj>
              </mc:Choice>
              <mc:Fallback>
                <p:oleObj name="Equation" r:id="rId24" imgW="787400" imgH="83820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538" y="418729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57345"/>
              </p:ext>
            </p:extLst>
          </p:nvPr>
        </p:nvGraphicFramePr>
        <p:xfrm>
          <a:off x="56388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4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23350"/>
              </p:ext>
            </p:extLst>
          </p:nvPr>
        </p:nvGraphicFramePr>
        <p:xfrm>
          <a:off x="47117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5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641467"/>
              </p:ext>
            </p:extLst>
          </p:nvPr>
        </p:nvGraphicFramePr>
        <p:xfrm>
          <a:off x="5161845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6"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845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83639"/>
              </p:ext>
            </p:extLst>
          </p:nvPr>
        </p:nvGraphicFramePr>
        <p:xfrm>
          <a:off x="4875389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7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74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57919"/>
              </p:ext>
            </p:extLst>
          </p:nvPr>
        </p:nvGraphicFramePr>
        <p:xfrm>
          <a:off x="927100" y="1412875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3" name="Equation" r:id="rId3" imgW="1434960" imgH="291960" progId="Equation.DSMT4">
                  <p:embed/>
                </p:oleObj>
              </mc:Choice>
              <mc:Fallback>
                <p:oleObj name="Equation" r:id="rId3" imgW="1434960" imgH="29196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412875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65200" y="23495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4" name="Equation" r:id="rId5" imgW="2234880" imgH="469800" progId="Equation.DSMT4">
                  <p:embed/>
                </p:oleObj>
              </mc:Choice>
              <mc:Fallback>
                <p:oleObj name="Equation" r:id="rId5" imgW="2234880" imgH="46980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495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80799"/>
              </p:ext>
            </p:extLst>
          </p:nvPr>
        </p:nvGraphicFramePr>
        <p:xfrm>
          <a:off x="4605338" y="14287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" name="Equation" r:id="rId7" imgW="2221560" imgH="264960" progId="Equation.DSMT4">
                  <p:embed/>
                </p:oleObj>
              </mc:Choice>
              <mc:Fallback>
                <p:oleObj name="Equation" r:id="rId7" imgW="2221560" imgH="26496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14287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20285"/>
              </p:ext>
            </p:extLst>
          </p:nvPr>
        </p:nvGraphicFramePr>
        <p:xfrm>
          <a:off x="4670425" y="24828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6" name="Equation" r:id="rId9" imgW="2221560" imgH="264960" progId="Equation.DSMT4">
                  <p:embed/>
                </p:oleObj>
              </mc:Choice>
              <mc:Fallback>
                <p:oleObj name="Equation" r:id="rId9" imgW="2221560" imgH="26496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4828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700485"/>
              </p:ext>
            </p:extLst>
          </p:nvPr>
        </p:nvGraphicFramePr>
        <p:xfrm>
          <a:off x="2435225" y="139241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7" name="Equation" r:id="rId11" imgW="965200" imgH="279400" progId="Equation.DSMT4">
                  <p:embed/>
                </p:oleObj>
              </mc:Choice>
              <mc:Fallback>
                <p:oleObj name="Equation" r:id="rId11" imgW="965200" imgH="279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39241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08867" y="24257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8" name="Equation" r:id="rId13" imgW="939392" imgH="291973" progId="Equation.DSMT4">
                  <p:embed/>
                </p:oleObj>
              </mc:Choice>
              <mc:Fallback>
                <p:oleObj name="Equation" r:id="rId13" imgW="939392" imgH="291973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24257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Average (or Mean)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Average</a:t>
            </a:r>
          </a:p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At noon on five consecutive days in Aspen, Colorado  the temperatures were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(in degrees Fahrenheit). (Negative numbers represent temperatures below zero.) Find the average of these noonday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7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 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229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329527"/>
              </p:ext>
            </p:extLst>
          </p:nvPr>
        </p:nvGraphicFramePr>
        <p:xfrm>
          <a:off x="41148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1" name="Equation" r:id="rId3" imgW="914400" imgH="838200" progId="Equation.DSMT4">
                  <p:embed/>
                </p:oleObj>
              </mc:Choice>
              <mc:Fallback>
                <p:oleObj name="Equation" r:id="rId3" imgW="914400" imgH="838200" progId="Equation.DSMT4">
                  <p:embed/>
                  <p:pic>
                    <p:nvPicPr>
                      <p:cNvPr id="0" name="Picture 2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60130"/>
              </p:ext>
            </p:extLst>
          </p:nvPr>
        </p:nvGraphicFramePr>
        <p:xfrm>
          <a:off x="2628900" y="2578100"/>
          <a:ext cx="388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2" name="Equation" r:id="rId5" imgW="3886200" imgH="469900" progId="Equation.DSMT4">
                  <p:embed/>
                </p:oleObj>
              </mc:Choice>
              <mc:Fallback>
                <p:oleObj name="Equation" r:id="rId5" imgW="3886200" imgH="4699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578100"/>
                        <a:ext cx="388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6512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Multiply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Divide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average (mean) of a set of real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2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mean score on the placement test for this group of students was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0266" y="4541661"/>
          <a:ext cx="330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5" name="Equation" r:id="rId3" imgW="3302000" imgH="279400" progId="Equation.DSMT4">
                  <p:embed/>
                </p:oleObj>
              </mc:Choice>
              <mc:Fallback>
                <p:oleObj name="Equation" r:id="rId3" imgW="3302000" imgH="279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541661"/>
                        <a:ext cx="330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520266" y="406400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6" name="Equation" r:id="rId5" imgW="508000" imgH="241300" progId="Equation.DSMT4">
                  <p:embed/>
                </p:oleObj>
              </mc:Choice>
              <mc:Fallback>
                <p:oleObj name="Equation" r:id="rId5" imgW="508000" imgH="2413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064000"/>
                        <a:ext cx="508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14400" y="1295400"/>
          <a:ext cx="2794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7" name="Equation" r:id="rId7" imgW="2794000" imgH="2628900" progId="Equation.DSMT4">
                  <p:embed/>
                </p:oleObj>
              </mc:Choice>
              <mc:Fallback>
                <p:oleObj name="Equation" r:id="rId7" imgW="2794000" imgH="26289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7940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914400" y="4038600"/>
          <a:ext cx="440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8" name="Equation" r:id="rId9" imgW="4406900" imgH="292100" progId="Equation.DSMT4">
                  <p:embed/>
                </p:oleObj>
              </mc:Choice>
              <mc:Fallback>
                <p:oleObj name="Equation" r:id="rId9" imgW="4406900" imgH="292100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40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914400" y="4535311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9" name="Equation" r:id="rId11" imgW="1892300" imgH="292100" progId="Equation.DSMT4">
                  <p:embed/>
                </p:oleObj>
              </mc:Choice>
              <mc:Fallback>
                <p:oleObj name="Equation" r:id="rId11" imgW="1892300" imgH="2921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35311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914400" y="19050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0" name="Equation" r:id="rId13" imgW="1562100" imgH="292100" progId="Equation.DSMT4">
                  <p:embed/>
                </p:oleObj>
              </mc:Choice>
              <mc:Fallback>
                <p:oleObj name="Equation" r:id="rId13" imgW="1562100" imgH="2921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914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1" name="Equation" r:id="rId15" imgW="1371600" imgH="292100" progId="Equation.DSMT4">
                  <p:embed/>
                </p:oleObj>
              </mc:Choice>
              <mc:Fallback>
                <p:oleObj name="Equation" r:id="rId15" imgW="1371600" imgH="2921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914400" y="28956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2" name="Equation" r:id="rId17" imgW="1548728" imgH="291973" progId="Equation.DSMT4">
                  <p:embed/>
                </p:oleObj>
              </mc:Choice>
              <mc:Fallback>
                <p:oleObj name="Equation" r:id="rId17" imgW="1548728" imgH="291973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914400" y="34290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3" name="Equation" r:id="rId19" imgW="1384300" imgH="292100" progId="Equation.DSMT4">
                  <p:embed/>
                </p:oleObj>
              </mc:Choice>
              <mc:Fallback>
                <p:oleObj name="Equation" r:id="rId19" imgW="1384300" imgH="2921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572000" y="3089275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6" name="Equation" r:id="rId3" imgW="1663700" imgH="368300" progId="Equation.DSMT4">
                  <p:embed/>
                </p:oleObj>
              </mc:Choice>
              <mc:Fallback>
                <p:oleObj name="Equation" r:id="rId3" imgW="1663700" imgH="3683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89275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4200" y="31273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7" name="Equation" r:id="rId5" imgW="1371600" imgH="292100" progId="Equation.DSMT4">
                  <p:embed/>
                </p:oleObj>
              </mc:Choice>
              <mc:Fallback>
                <p:oleObj name="Equation" r:id="rId5" imgW="1371600" imgH="29210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73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3"/>
          <p:cNvSpPr>
            <a:spLocks noGrp="1"/>
          </p:cNvSpPr>
          <p:nvPr>
            <p:ph idx="1"/>
          </p:nvPr>
        </p:nvSpPr>
        <p:spPr>
          <a:xfrm>
            <a:off x="391948" y="1047750"/>
            <a:ext cx="8229600" cy="46634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22119"/>
              </p:ext>
            </p:extLst>
          </p:nvPr>
        </p:nvGraphicFramePr>
        <p:xfrm>
          <a:off x="1016000" y="178371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2" name="Equation" r:id="rId3" imgW="850680" imgH="469800" progId="Equation.DSMT4">
                  <p:embed/>
                </p:oleObj>
              </mc:Choice>
              <mc:Fallback>
                <p:oleObj name="Equation" r:id="rId3" imgW="850680" imgH="4698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783715"/>
                        <a:ext cx="85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5114"/>
              </p:ext>
            </p:extLst>
          </p:nvPr>
        </p:nvGraphicFramePr>
        <p:xfrm>
          <a:off x="1898650" y="1732915"/>
          <a:ext cx="452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3" name="Equation" r:id="rId5" imgW="4507200" imgH="585000" progId="Equation.DSMT4">
                  <p:embed/>
                </p:oleObj>
              </mc:Choice>
              <mc:Fallback>
                <p:oleObj name="Equation" r:id="rId5" imgW="450720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732915"/>
                        <a:ext cx="452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9993"/>
              </p:ext>
            </p:extLst>
          </p:nvPr>
        </p:nvGraphicFramePr>
        <p:xfrm>
          <a:off x="6541912" y="1874025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4" name="Equation" r:id="rId7" imgW="863225" imgH="291973" progId="Equation.DSMT4">
                  <p:embed/>
                </p:oleObj>
              </mc:Choice>
              <mc:Fallback>
                <p:oleObj name="Equation" r:id="rId7" imgW="863225" imgH="291973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912" y="1874025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36860"/>
              </p:ext>
            </p:extLst>
          </p:nvPr>
        </p:nvGraphicFramePr>
        <p:xfrm>
          <a:off x="903287" y="3098165"/>
          <a:ext cx="1039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5" name="Equation" r:id="rId9" imgW="1028520" imgH="469800" progId="Equation.DSMT4">
                  <p:embed/>
                </p:oleObj>
              </mc:Choice>
              <mc:Fallback>
                <p:oleObj name="Equation" r:id="rId9" imgW="1028520" imgH="46980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7" y="3098165"/>
                        <a:ext cx="1039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27802"/>
              </p:ext>
            </p:extLst>
          </p:nvPr>
        </p:nvGraphicFramePr>
        <p:xfrm>
          <a:off x="2009423" y="317930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6" name="Equation" r:id="rId11" imgW="876300" imgH="292100" progId="Equation.DSMT4">
                  <p:embed/>
                </p:oleObj>
              </mc:Choice>
              <mc:Fallback>
                <p:oleObj name="Equation" r:id="rId11" imgW="876300" imgH="292100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23" y="317930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885213"/>
              </p:ext>
            </p:extLst>
          </p:nvPr>
        </p:nvGraphicFramePr>
        <p:xfrm>
          <a:off x="923925" y="3741103"/>
          <a:ext cx="10366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7" name="Equation" r:id="rId13" imgW="1028520" imgH="469800" progId="Equation.DSMT4">
                  <p:embed/>
                </p:oleObj>
              </mc:Choice>
              <mc:Fallback>
                <p:oleObj name="Equation" r:id="rId13" imgW="1028520" imgH="469800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741103"/>
                        <a:ext cx="103663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52223"/>
              </p:ext>
            </p:extLst>
          </p:nvPr>
        </p:nvGraphicFramePr>
        <p:xfrm>
          <a:off x="1981200" y="382753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8" name="Equation" r:id="rId15" imgW="863225" imgH="279279" progId="Equation.DSMT4">
                  <p:embed/>
                </p:oleObj>
              </mc:Choice>
              <mc:Fallback>
                <p:oleObj name="Equation" r:id="rId15" imgW="863225" imgH="279279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27533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772759"/>
              </p:ext>
            </p:extLst>
          </p:nvPr>
        </p:nvGraphicFramePr>
        <p:xfrm>
          <a:off x="987425" y="4414203"/>
          <a:ext cx="1136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9" name="Equation" r:id="rId17" imgW="1130040" imgH="469800" progId="Equation.DSMT4">
                  <p:embed/>
                </p:oleObj>
              </mc:Choice>
              <mc:Fallback>
                <p:oleObj name="Equation" r:id="rId17" imgW="1130040" imgH="4698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14203"/>
                        <a:ext cx="11366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9996"/>
              </p:ext>
            </p:extLst>
          </p:nvPr>
        </p:nvGraphicFramePr>
        <p:xfrm>
          <a:off x="2146300" y="449357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0" name="Equation" r:id="rId19" imgW="1106280" imgH="264960" progId="Equation.DSMT4">
                  <p:embed/>
                </p:oleObj>
              </mc:Choice>
              <mc:Fallback>
                <p:oleObj name="Equation" r:id="rId19" imgW="1106280" imgH="26496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9357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803"/>
              </p:ext>
            </p:extLst>
          </p:nvPr>
        </p:nvGraphicFramePr>
        <p:xfrm>
          <a:off x="960438" y="4924425"/>
          <a:ext cx="1430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1" name="Equation" r:id="rId21" imgW="1422360" imgH="927000" progId="Equation.DSMT4">
                  <p:embed/>
                </p:oleObj>
              </mc:Choice>
              <mc:Fallback>
                <p:oleObj name="Equation" r:id="rId21" imgW="1422360" imgH="9270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4924425"/>
                        <a:ext cx="14303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360713"/>
              </p:ext>
            </p:extLst>
          </p:nvPr>
        </p:nvGraphicFramePr>
        <p:xfrm>
          <a:off x="2442985" y="498108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2" name="Equation" r:id="rId23" imgW="1409700" imgH="838200" progId="Equation.DSMT4">
                  <p:embed/>
                </p:oleObj>
              </mc:Choice>
              <mc:Fallback>
                <p:oleObj name="Equation" r:id="rId23" imgW="1409700" imgH="8382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985" y="498108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302288"/>
              </p:ext>
            </p:extLst>
          </p:nvPr>
        </p:nvGraphicFramePr>
        <p:xfrm>
          <a:off x="4029075" y="498108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3" name="Equation" r:id="rId25" imgW="774364" imgH="837836" progId="Equation.DSMT4">
                  <p:embed/>
                </p:oleObj>
              </mc:Choice>
              <mc:Fallback>
                <p:oleObj name="Equation" r:id="rId25" imgW="774364" imgH="837836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98108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9973"/>
              </p:ext>
            </p:extLst>
          </p:nvPr>
        </p:nvGraphicFramePr>
        <p:xfrm>
          <a:off x="3556222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4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22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3127"/>
              </p:ext>
            </p:extLst>
          </p:nvPr>
        </p:nvGraphicFramePr>
        <p:xfrm>
          <a:off x="2929176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5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176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82873"/>
              </p:ext>
            </p:extLst>
          </p:nvPr>
        </p:nvGraphicFramePr>
        <p:xfrm>
          <a:off x="2945211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6" name="Equation" r:id="rId30" imgW="317362" imgH="457002" progId="Equation.DSMT4">
                  <p:embed/>
                </p:oleObj>
              </mc:Choice>
              <mc:Fallback>
                <p:oleObj name="Equation" r:id="rId30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211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85881"/>
              </p:ext>
            </p:extLst>
          </p:nvPr>
        </p:nvGraphicFramePr>
        <p:xfrm>
          <a:off x="3240133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7" name="Equation" r:id="rId31" imgW="317362" imgH="457002" progId="Equation.DSMT4">
                  <p:embed/>
                </p:oleObj>
              </mc:Choice>
              <mc:Fallback>
                <p:oleObj name="Equation" r:id="rId31" imgW="317362" imgH="457002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33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2" name="Object 418"/>
          <p:cNvGraphicFramePr>
            <a:graphicFrameLocks noChangeAspect="1"/>
          </p:cNvGraphicFramePr>
          <p:nvPr/>
        </p:nvGraphicFramePr>
        <p:xfrm>
          <a:off x="1885950" y="2440940"/>
          <a:ext cx="278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8" name="Equation" r:id="rId32" imgW="2781000" imgH="469800" progId="Equation.DSMT4">
                  <p:embed/>
                </p:oleObj>
              </mc:Choice>
              <mc:Fallback>
                <p:oleObj name="Equation" r:id="rId32" imgW="2781000" imgH="4698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40940"/>
                        <a:ext cx="278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3" name="Object 419"/>
          <p:cNvGraphicFramePr>
            <a:graphicFrameLocks noChangeAspect="1"/>
          </p:cNvGraphicFramePr>
          <p:nvPr/>
        </p:nvGraphicFramePr>
        <p:xfrm>
          <a:off x="4686300" y="251714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9" name="Equation" r:id="rId34" imgW="863280" imgH="291960" progId="Equation.DSMT4">
                  <p:embed/>
                </p:oleObj>
              </mc:Choice>
              <mc:Fallback>
                <p:oleObj name="Equation" r:id="rId34" imgW="863280" imgH="2919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1714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4" name="Object 420"/>
          <p:cNvGraphicFramePr>
            <a:graphicFrameLocks noChangeAspect="1"/>
          </p:cNvGraphicFramePr>
          <p:nvPr/>
        </p:nvGraphicFramePr>
        <p:xfrm>
          <a:off x="1009650" y="244094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0" name="Equation" r:id="rId36" imgW="838080" imgH="469800" progId="Equation.DSMT4">
                  <p:embed/>
                </p:oleObj>
              </mc:Choice>
              <mc:Fallback>
                <p:oleObj name="Equation" r:id="rId36" imgW="83808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4094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</a:t>
            </a:r>
            <a:br>
              <a:rPr lang="en-US" dirty="0"/>
            </a:br>
            <a:r>
              <a:rPr lang="en-US" dirty="0"/>
              <a:t>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91173"/>
              </p:ext>
            </p:extLst>
          </p:nvPr>
        </p:nvGraphicFramePr>
        <p:xfrm>
          <a:off x="908050" y="1987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5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198755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5835"/>
              </p:ext>
            </p:extLst>
          </p:nvPr>
        </p:nvGraphicFramePr>
        <p:xfrm>
          <a:off x="2314221" y="205316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6" name="Equation" r:id="rId5" imgW="863225" imgH="291973" progId="Equation.DSMT4">
                  <p:embed/>
                </p:oleObj>
              </mc:Choice>
              <mc:Fallback>
                <p:oleObj name="Equation" r:id="rId5" imgW="863225" imgH="291973" progId="Equation.DSMT4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21" y="205316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74172"/>
              </p:ext>
            </p:extLst>
          </p:nvPr>
        </p:nvGraphicFramePr>
        <p:xfrm>
          <a:off x="882650" y="3683000"/>
          <a:ext cx="13462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7" name="Equation" r:id="rId7" imgW="1333440" imgH="469800" progId="Equation.DSMT4">
                  <p:embed/>
                </p:oleObj>
              </mc:Choice>
              <mc:Fallback>
                <p:oleObj name="Equation" r:id="rId7" imgW="1333440" imgH="46980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683000"/>
                        <a:ext cx="13462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982"/>
              </p:ext>
            </p:extLst>
          </p:nvPr>
        </p:nvGraphicFramePr>
        <p:xfrm>
          <a:off x="2286000" y="375285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8" name="Equation" r:id="rId9" imgW="1143000" imgH="292100" progId="Equation.DSMT4">
                  <p:embed/>
                </p:oleObj>
              </mc:Choice>
              <mc:Fallback>
                <p:oleObj name="Equation" r:id="rId9" imgW="1143000" imgH="29210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5285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539809"/>
              </p:ext>
            </p:extLst>
          </p:nvPr>
        </p:nvGraphicFramePr>
        <p:xfrm>
          <a:off x="971550" y="441960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9" name="Equation" r:id="rId11" imgW="2577960" imgH="469800" progId="Equation.DSMT4">
                  <p:embed/>
                </p:oleObj>
              </mc:Choice>
              <mc:Fallback>
                <p:oleObj name="Equation" r:id="rId11" imgW="2577960" imgH="46980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1960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66250"/>
              </p:ext>
            </p:extLst>
          </p:nvPr>
        </p:nvGraphicFramePr>
        <p:xfrm>
          <a:off x="3625850" y="4422070"/>
          <a:ext cx="328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0" name="Equation" r:id="rId13" imgW="3289300" imgH="469900" progId="Equation.DSMT4">
                  <p:embed/>
                </p:oleObj>
              </mc:Choice>
              <mc:Fallback>
                <p:oleObj name="Equation" r:id="rId13" imgW="3289300" imgH="46990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422070"/>
                        <a:ext cx="328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5727"/>
              </p:ext>
            </p:extLst>
          </p:nvPr>
        </p:nvGraphicFramePr>
        <p:xfrm>
          <a:off x="6985000" y="449685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1" name="Equation" r:id="rId15" imgW="863225" imgH="291973" progId="Equation.DSMT4">
                  <p:embed/>
                </p:oleObj>
              </mc:Choice>
              <mc:Fallback>
                <p:oleObj name="Equation" r:id="rId15" imgW="863225" imgH="291973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49685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1520"/>
              </p:ext>
            </p:extLst>
          </p:nvPr>
        </p:nvGraphicFramePr>
        <p:xfrm>
          <a:off x="895350" y="2616200"/>
          <a:ext cx="137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2" name="Equation" r:id="rId17" imgW="1371600" imgH="927000" progId="Equation.DSMT4">
                  <p:embed/>
                </p:oleObj>
              </mc:Choice>
              <mc:Fallback>
                <p:oleObj name="Equation" r:id="rId17" imgW="1371600" imgH="92700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616200"/>
                        <a:ext cx="137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9770"/>
              </p:ext>
            </p:extLst>
          </p:nvPr>
        </p:nvGraphicFramePr>
        <p:xfrm>
          <a:off x="2333625" y="2620963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3" name="Equation" r:id="rId19" imgW="1397000" imgH="838200" progId="Equation.DSMT4">
                  <p:embed/>
                </p:oleObj>
              </mc:Choice>
              <mc:Fallback>
                <p:oleObj name="Equation" r:id="rId19" imgW="1397000" imgH="83820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620963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90773"/>
              </p:ext>
            </p:extLst>
          </p:nvPr>
        </p:nvGraphicFramePr>
        <p:xfrm>
          <a:off x="3794125" y="2613025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4" name="Equation" r:id="rId21" imgW="774364" imgH="837836" progId="Equation.DSMT4">
                  <p:embed/>
                </p:oleObj>
              </mc:Choice>
              <mc:Fallback>
                <p:oleObj name="Equation" r:id="rId21" imgW="774364" imgH="837836" progId="Equation.DSMT4">
                  <p:embed/>
                  <p:pic>
                    <p:nvPicPr>
                      <p:cNvPr id="0" name="Picture 1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2613025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23397"/>
              </p:ext>
            </p:extLst>
          </p:nvPr>
        </p:nvGraphicFramePr>
        <p:xfrm>
          <a:off x="2952397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5" name="Equation" r:id="rId23" imgW="317362" imgH="457002" progId="Equation.DSMT4">
                  <p:embed/>
                </p:oleObj>
              </mc:Choice>
              <mc:Fallback>
                <p:oleObj name="Equation" r:id="rId23" imgW="317362" imgH="457002" progId="Equation.DSMT4">
                  <p:embed/>
                  <p:pic>
                    <p:nvPicPr>
                      <p:cNvPr id="0" name="Picture 10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97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02299"/>
              </p:ext>
            </p:extLst>
          </p:nvPr>
        </p:nvGraphicFramePr>
        <p:xfrm>
          <a:off x="3279775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6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10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32228"/>
              </p:ext>
            </p:extLst>
          </p:nvPr>
        </p:nvGraphicFramePr>
        <p:xfrm>
          <a:off x="3116439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7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10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39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888518"/>
              </p:ext>
            </p:extLst>
          </p:nvPr>
        </p:nvGraphicFramePr>
        <p:xfrm>
          <a:off x="2809875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8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1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11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82234"/>
              </p:ext>
            </p:extLst>
          </p:nvPr>
        </p:nvGraphicFramePr>
        <p:xfrm>
          <a:off x="865187" y="2085975"/>
          <a:ext cx="107791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1" name="Equation" r:id="rId3" imgW="1066680" imgH="291960" progId="Equation.DSMT4">
                  <p:embed/>
                </p:oleObj>
              </mc:Choice>
              <mc:Fallback>
                <p:oleObj name="Equation" r:id="rId3" imgW="1066680" imgH="291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" y="2085975"/>
                        <a:ext cx="107791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53736"/>
              </p:ext>
            </p:extLst>
          </p:nvPr>
        </p:nvGraphicFramePr>
        <p:xfrm>
          <a:off x="908050" y="2724150"/>
          <a:ext cx="14541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2" name="Equation" r:id="rId5" imgW="1447560" imgH="291960" progId="Equation.DSMT4">
                  <p:embed/>
                </p:oleObj>
              </mc:Choice>
              <mc:Fallback>
                <p:oleObj name="Equation" r:id="rId5" imgW="1447560" imgH="29196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24150"/>
                        <a:ext cx="14541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3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a positive number and a negative number is negative: </a:t>
            </a:r>
          </a:p>
        </p:txBody>
      </p:sp>
      <p:graphicFrame>
        <p:nvGraphicFramePr>
          <p:cNvPr id="1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803650" y="2895600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8" name="Equation" r:id="rId3" imgW="1536033" imgH="304668" progId="Equation.DSMT4">
                  <p:embed/>
                </p:oleObj>
              </mc:Choice>
              <mc:Fallback>
                <p:oleObj name="Equation" r:id="rId3" imgW="1536033" imgH="304668" progId="Equation.DSMT4">
                  <p:embed/>
                  <p:pic>
                    <p:nvPicPr>
                      <p:cNvPr id="0" name="Picture 4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895600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3416300" y="388620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9" name="Equation" r:id="rId5" imgW="2311400" imgH="469900" progId="Equation.DSMT4">
                  <p:embed/>
                </p:oleObj>
              </mc:Choice>
              <mc:Fallback>
                <p:oleObj name="Equation" r:id="rId5" imgW="2311400" imgH="4699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88620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3644900" y="5169254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0" name="Equation" r:id="rId7" imgW="1854200" imgH="469900" progId="Equation.DSMT4">
                  <p:embed/>
                </p:oleObj>
              </mc:Choice>
              <mc:Fallback>
                <p:oleObj name="Equation" r:id="rId7" imgW="1854200" imgH="46990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69254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endParaRPr lang="en-US" sz="15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870200" y="2537178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3" imgW="3403600" imgH="469900" progId="Equation.DSMT4">
                  <p:embed/>
                </p:oleObj>
              </mc:Choice>
              <mc:Fallback>
                <p:oleObj name="Equation" r:id="rId3" imgW="3403600" imgH="469900" progId="Equation.DSMT4">
                  <p:embed/>
                  <p:pic>
                    <p:nvPicPr>
                      <p:cNvPr id="0" name="Picture 1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537178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Real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775678" y="1905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1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5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8" y="1905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92143252"/>
              </p:ext>
            </p:extLst>
          </p:nvPr>
        </p:nvGraphicFramePr>
        <p:xfrm>
          <a:off x="2900363" y="2362200"/>
          <a:ext cx="3341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2" name="Equation" r:id="rId5" imgW="3629520" imgH="905040" progId="Equation.DSMT4">
                  <p:embed/>
                </p:oleObj>
              </mc:Choice>
              <mc:Fallback>
                <p:oleObj name="Equation" r:id="rId5" imgW="3629520" imgH="905040" progId="Equation.DSMT4">
                  <p:embed/>
                  <p:pic>
                    <p:nvPicPr>
                      <p:cNvPr id="0" name="Picture 5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2362200"/>
                        <a:ext cx="33416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768600" y="392218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3" name="Equation" r:id="rId7" imgW="3606800" imgH="838200" progId="Equation.DSMT4">
                  <p:embed/>
                </p:oleObj>
              </mc:Choice>
              <mc:Fallback>
                <p:oleObj name="Equation" r:id="rId7" imgW="3606800" imgH="838200" progId="Equation.DSMT4">
                  <p:embed/>
                  <p:pic>
                    <p:nvPicPr>
                      <p:cNvPr id="0" name="Picture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2218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91855" y="3429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4" name="Equation" r:id="rId9" imgW="723586" imgH="304668" progId="Equation.DSMT4">
                  <p:embed/>
                </p:oleObj>
              </mc:Choice>
              <mc:Fallback>
                <p:oleObj name="Equation" r:id="rId9" imgW="723586" imgH="304668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855" y="3429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and            Then, since division is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related to multiplication, we must have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but this is not possible because              for any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value of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and we stated that </a:t>
            </a:r>
          </a:p>
          <a:p>
            <a:pPr marL="514350" indent="-514350" eaLnBrk="0" hangingPunct="0">
              <a:spcBef>
                <a:spcPts val="1200"/>
              </a:spcBef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  Then,              which is true for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all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But, for the division to be defined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we must have a unique answer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955794"/>
              </p:ext>
            </p:extLst>
          </p:nvPr>
        </p:nvGraphicFramePr>
        <p:xfrm>
          <a:off x="3052927" y="1783253"/>
          <a:ext cx="6699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0" name="Equation" r:id="rId3" imgW="685440" imgH="283320" progId="Equation.DSMT4">
                  <p:embed/>
                </p:oleObj>
              </mc:Choice>
              <mc:Fallback>
                <p:oleObj name="Equation" r:id="rId3" imgW="685440" imgH="283320" progId="Equation.DSMT4">
                  <p:embed/>
                  <p:pic>
                    <p:nvPicPr>
                      <p:cNvPr id="0" name="Picture 6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927" y="1783253"/>
                        <a:ext cx="6699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207177"/>
              </p:ext>
            </p:extLst>
          </p:nvPr>
        </p:nvGraphicFramePr>
        <p:xfrm>
          <a:off x="4409417" y="14478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1" name="Equation" r:id="rId5" imgW="822600" imgH="886680" progId="Equation.DSMT4">
                  <p:embed/>
                </p:oleObj>
              </mc:Choice>
              <mc:Fallback>
                <p:oleObj name="Equation" r:id="rId5" imgW="822600" imgH="8866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417" y="14478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319667"/>
              </p:ext>
            </p:extLst>
          </p:nvPr>
        </p:nvGraphicFramePr>
        <p:xfrm>
          <a:off x="6818313" y="2329796"/>
          <a:ext cx="1071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2" name="Equation" r:id="rId7" imgW="1106280" imgH="329040" progId="Equation.DSMT4">
                  <p:embed/>
                </p:oleObj>
              </mc:Choice>
              <mc:Fallback>
                <p:oleObj name="Equation" r:id="rId7" imgW="110628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2329796"/>
                        <a:ext cx="1071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327626"/>
              </p:ext>
            </p:extLst>
          </p:nvPr>
        </p:nvGraphicFramePr>
        <p:xfrm>
          <a:off x="5647231" y="2705100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3" name="Equation" r:id="rId9" imgW="1014840" imgH="264960" progId="Equation.DSMT4">
                  <p:embed/>
                </p:oleObj>
              </mc:Choice>
              <mc:Fallback>
                <p:oleObj name="Equation" r:id="rId9" imgW="1014840" imgH="26496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231" y="2705100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717513"/>
              </p:ext>
            </p:extLst>
          </p:nvPr>
        </p:nvGraphicFramePr>
        <p:xfrm>
          <a:off x="5344512" y="3077835"/>
          <a:ext cx="7556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4" name="Equation" r:id="rId11" imgW="776880" imgH="283320" progId="Equation.DSMT4">
                  <p:embed/>
                </p:oleObj>
              </mc:Choice>
              <mc:Fallback>
                <p:oleObj name="Equation" r:id="rId11" imgW="776880" imgH="28332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512" y="3077835"/>
                        <a:ext cx="75565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6165"/>
              </p:ext>
            </p:extLst>
          </p:nvPr>
        </p:nvGraphicFramePr>
        <p:xfrm>
          <a:off x="3048000" y="32766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5" name="Equation" r:id="rId13" imgW="822600" imgH="886680" progId="Equation.DSMT4">
                  <p:embed/>
                </p:oleObj>
              </mc:Choice>
              <mc:Fallback>
                <p:oleObj name="Equation" r:id="rId13" imgW="822600" imgH="88668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092095"/>
              </p:ext>
            </p:extLst>
          </p:nvPr>
        </p:nvGraphicFramePr>
        <p:xfrm>
          <a:off x="4811713" y="3630613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6" name="Equation" r:id="rId15" imgW="1014840" imgH="264960" progId="Equation.DSMT4">
                  <p:embed/>
                </p:oleObj>
              </mc:Choice>
              <mc:Fallback>
                <p:oleObj name="Equation" r:id="rId15" imgW="1014840" imgH="26496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3630613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640</Words>
  <Application>Microsoft Office PowerPoint</Application>
  <PresentationFormat>On-screen Show (4:3)</PresentationFormat>
  <Paragraphs>127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3.R.3</vt:lpstr>
      <vt:lpstr>Objectives</vt:lpstr>
      <vt:lpstr>Example 1: Multiplying Positive and Negative Real Numbers </vt:lpstr>
      <vt:lpstr>Example 2: Multiplying Two Negative  Real Numbers </vt:lpstr>
      <vt:lpstr>Example 3: Multiplying by 0 </vt:lpstr>
      <vt:lpstr>Rules for Multiplication with Real Numbers</vt:lpstr>
      <vt:lpstr>Rules for Multiplication with Real Numbers</vt:lpstr>
      <vt:lpstr>Division with Real Numbers</vt:lpstr>
      <vt:lpstr>Division by 0 is Undefined </vt:lpstr>
      <vt:lpstr>Example 4: Dividing Real Numbers</vt:lpstr>
      <vt:lpstr>Example 4: Dividing Real Numbers (cont.)</vt:lpstr>
      <vt:lpstr>Division with Real Numbers</vt:lpstr>
      <vt:lpstr>Rules for Division with Real Numbers</vt:lpstr>
      <vt:lpstr>Division with Real Numbers</vt:lpstr>
      <vt:lpstr>Example 5: Dividing Fractions and Decimals</vt:lpstr>
      <vt:lpstr>Example 5: Dividing Fractions and Decimals (cont.)</vt:lpstr>
      <vt:lpstr>Average (or Mean)</vt:lpstr>
      <vt:lpstr>Example 6: Application: Calculating an Average</vt:lpstr>
      <vt:lpstr>Example 6: Application: Calculating an Average (cont.)</vt:lpstr>
      <vt:lpstr>Example 7: Application: Calculating an Average</vt:lpstr>
      <vt:lpstr>Example 7: Application: Calculating an Average (cont.)</vt:lpstr>
      <vt:lpstr>Example 8: Application: Calculating an Average</vt:lpstr>
      <vt:lpstr>Example 8: Application: Calculating an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229</cp:revision>
  <cp:lastPrinted>2018-01-15T08:43:49Z</cp:lastPrinted>
  <dcterms:created xsi:type="dcterms:W3CDTF">2013-04-26T14:43:13Z</dcterms:created>
  <dcterms:modified xsi:type="dcterms:W3CDTF">2020-05-07T14:07:51Z</dcterms:modified>
</cp:coreProperties>
</file>