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9" r:id="rId3"/>
    <p:sldId id="260" r:id="rId4"/>
    <p:sldId id="262"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3C86A6"/>
    <a:srgbClr val="000000"/>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5" autoAdjust="0"/>
    <p:restoredTop sz="94660"/>
  </p:normalViewPr>
  <p:slideViewPr>
    <p:cSldViewPr>
      <p:cViewPr varScale="1">
        <p:scale>
          <a:sx n="99" d="100"/>
          <a:sy n="99" d="100"/>
        </p:scale>
        <p:origin x="546"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 Id="rId9" Type="http://schemas.openxmlformats.org/officeDocument/2006/relationships/image" Target="../media/image70.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 Id="rId9"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4"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94.wmf"/><Relationship Id="rId1"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5" Type="http://schemas.openxmlformats.org/officeDocument/2006/relationships/image" Target="../media/image98.wmf"/><Relationship Id="rId4" Type="http://schemas.openxmlformats.org/officeDocument/2006/relationships/image" Target="../media/image9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5" Type="http://schemas.openxmlformats.org/officeDocument/2006/relationships/image" Target="../media/image51.wmf"/><Relationship Id="rId4" Type="http://schemas.openxmlformats.org/officeDocument/2006/relationships/image" Target="../media/image50.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8.wmf"/><Relationship Id="rId11" Type="http://schemas.openxmlformats.org/officeDocument/2006/relationships/oleObject" Target="../embeddings/oleObject50.bin"/><Relationship Id="rId5" Type="http://schemas.openxmlformats.org/officeDocument/2006/relationships/oleObject" Target="../embeddings/oleObject47.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9.bin"/></Relationships>
</file>

<file path=ppt/slides/_rels/slide11.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vmlDrawing" Target="../drawings/vmlDrawing9.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oleObject" Target="../embeddings/oleObject57.bin"/><Relationship Id="rId10" Type="http://schemas.openxmlformats.org/officeDocument/2006/relationships/image" Target="../media/image55.wmf"/><Relationship Id="rId19"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 Id="rId22" Type="http://schemas.openxmlformats.org/officeDocument/2006/relationships/image" Target="../media/image61.wmf"/></Relationships>
</file>

<file path=ppt/slides/_rels/slide12.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6.bin"/><Relationship Id="rId18" Type="http://schemas.openxmlformats.org/officeDocument/2006/relationships/image" Target="../media/image69.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68.wmf"/><Relationship Id="rId20" Type="http://schemas.openxmlformats.org/officeDocument/2006/relationships/image" Target="../media/image70.wmf"/><Relationship Id="rId1" Type="http://schemas.openxmlformats.org/officeDocument/2006/relationships/vmlDrawing" Target="../drawings/vmlDrawing10.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65.wmf"/><Relationship Id="rId19" Type="http://schemas.openxmlformats.org/officeDocument/2006/relationships/oleObject" Target="../embeddings/oleObject69.bin"/><Relationship Id="rId4" Type="http://schemas.openxmlformats.org/officeDocument/2006/relationships/image" Target="../media/image62.wmf"/><Relationship Id="rId9" Type="http://schemas.openxmlformats.org/officeDocument/2006/relationships/oleObject" Target="../embeddings/oleObject64.bin"/><Relationship Id="rId14" Type="http://schemas.openxmlformats.org/officeDocument/2006/relationships/image" Target="../media/image67.wmf"/></Relationships>
</file>

<file path=ppt/slides/_rels/slide13.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18" Type="http://schemas.openxmlformats.org/officeDocument/2006/relationships/image" Target="../media/image78.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17" Type="http://schemas.openxmlformats.org/officeDocument/2006/relationships/oleObject" Target="../embeddings/oleObject77.bin"/><Relationship Id="rId2" Type="http://schemas.openxmlformats.org/officeDocument/2006/relationships/slideLayout" Target="../slideLayouts/slideLayout2.xml"/><Relationship Id="rId16" Type="http://schemas.openxmlformats.org/officeDocument/2006/relationships/image" Target="../media/image77.wmf"/><Relationship Id="rId20" Type="http://schemas.openxmlformats.org/officeDocument/2006/relationships/image" Target="../media/image79.wmf"/><Relationship Id="rId1" Type="http://schemas.openxmlformats.org/officeDocument/2006/relationships/vmlDrawing" Target="../drawings/vmlDrawing11.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wmf"/><Relationship Id="rId19" Type="http://schemas.openxmlformats.org/officeDocument/2006/relationships/oleObject" Target="../embeddings/oleObject78.bin"/><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14.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1.wmf"/><Relationship Id="rId5" Type="http://schemas.openxmlformats.org/officeDocument/2006/relationships/oleObject" Target="../embeddings/oleObject80.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82.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5.wmf"/><Relationship Id="rId5" Type="http://schemas.openxmlformats.org/officeDocument/2006/relationships/oleObject" Target="../embeddings/oleObject84.bin"/><Relationship Id="rId4" Type="http://schemas.openxmlformats.org/officeDocument/2006/relationships/image" Target="../media/image84.wmf"/></Relationships>
</file>

<file path=ppt/slides/_rels/slide16.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90.bin"/><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image" Target="../media/image92.wmf"/><Relationship Id="rId1" Type="http://schemas.openxmlformats.org/officeDocument/2006/relationships/vmlDrawing" Target="../drawings/vmlDrawing14.vml"/><Relationship Id="rId6" Type="http://schemas.openxmlformats.org/officeDocument/2006/relationships/image" Target="../media/image87.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89.wmf"/><Relationship Id="rId4" Type="http://schemas.openxmlformats.org/officeDocument/2006/relationships/image" Target="../media/image86.wmf"/><Relationship Id="rId9" Type="http://schemas.openxmlformats.org/officeDocument/2006/relationships/oleObject" Target="../embeddings/oleObject88.bin"/><Relationship Id="rId14" Type="http://schemas.openxmlformats.org/officeDocument/2006/relationships/image" Target="../media/image91.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4.wmf"/><Relationship Id="rId5" Type="http://schemas.openxmlformats.org/officeDocument/2006/relationships/oleObject" Target="../embeddings/oleObject93.bin"/><Relationship Id="rId4" Type="http://schemas.openxmlformats.org/officeDocument/2006/relationships/image" Target="../media/image93.wmf"/></Relationships>
</file>

<file path=ppt/slides/_rels/slide19.xml.rels><?xml version="1.0" encoding="UTF-8" standalone="yes"?>
<Relationships xmlns="http://schemas.openxmlformats.org/package/2006/relationships"><Relationship Id="rId8" Type="http://schemas.openxmlformats.org/officeDocument/2006/relationships/image" Target="../media/image96.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8.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5.wmf"/><Relationship Id="rId11" Type="http://schemas.openxmlformats.org/officeDocument/2006/relationships/oleObject" Target="../embeddings/oleObject98.bin"/><Relationship Id="rId5" Type="http://schemas.openxmlformats.org/officeDocument/2006/relationships/oleObject" Target="../embeddings/oleObject95.bin"/><Relationship Id="rId10" Type="http://schemas.openxmlformats.org/officeDocument/2006/relationships/image" Target="../media/image97.wmf"/><Relationship Id="rId4" Type="http://schemas.openxmlformats.org/officeDocument/2006/relationships/image" Target="../media/image94.wmf"/><Relationship Id="rId9" Type="http://schemas.openxmlformats.org/officeDocument/2006/relationships/oleObject" Target="../embeddings/oleObject97.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image" Target="../media/image22.wmf"/><Relationship Id="rId1" Type="http://schemas.openxmlformats.org/officeDocument/2006/relationships/vmlDrawing" Target="../drawings/vmlDrawing3.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oleObject" Target="../embeddings/oleObject21.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 Id="rId14" Type="http://schemas.openxmlformats.org/officeDocument/2006/relationships/image" Target="../media/image21.wmf"/></Relationships>
</file>

<file path=ppt/slides/_rels/slide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7.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5.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_rels/slide8.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s>
</file>

<file path=ppt/slides/_rels/slide9.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18" Type="http://schemas.openxmlformats.org/officeDocument/2006/relationships/image" Target="../media/image46.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45.wmf"/><Relationship Id="rId1" Type="http://schemas.openxmlformats.org/officeDocument/2006/relationships/vmlDrawing" Target="../drawings/vmlDrawing7.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Division with Fractions</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2770" name="Object 2"/>
          <p:cNvGraphicFramePr>
            <a:graphicFrameLocks noChangeAspect="1"/>
          </p:cNvGraphicFramePr>
          <p:nvPr/>
        </p:nvGraphicFramePr>
        <p:xfrm>
          <a:off x="5727700" y="1143000"/>
          <a:ext cx="825500" cy="838200"/>
        </p:xfrm>
        <a:graphic>
          <a:graphicData uri="http://schemas.openxmlformats.org/presentationml/2006/ole">
            <mc:AlternateContent xmlns:mc="http://schemas.openxmlformats.org/markup-compatibility/2006">
              <mc:Choice xmlns:v="urn:schemas-microsoft-com:vml" Requires="v">
                <p:oleObj spid="_x0000_s32801" name="Equation" r:id="rId3" imgW="825480" imgH="838080" progId="Equation.DSMT4">
                  <p:embed/>
                </p:oleObj>
              </mc:Choice>
              <mc:Fallback>
                <p:oleObj name="Equation" r:id="rId3" imgW="825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77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676400" y="2743200"/>
          <a:ext cx="825500" cy="838200"/>
        </p:xfrm>
        <a:graphic>
          <a:graphicData uri="http://schemas.openxmlformats.org/presentationml/2006/ole">
            <mc:AlternateContent xmlns:mc="http://schemas.openxmlformats.org/markup-compatibility/2006">
              <mc:Choice xmlns:v="urn:schemas-microsoft-com:vml" Requires="v">
                <p:oleObj spid="_x0000_s32802" name="Equation" r:id="rId5" imgW="825480" imgH="838080" progId="Equation.DSMT4">
                  <p:embed/>
                </p:oleObj>
              </mc:Choice>
              <mc:Fallback>
                <p:oleObj name="Equation" r:id="rId5" imgW="825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743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590800" y="2734811"/>
          <a:ext cx="939800" cy="838200"/>
        </p:xfrm>
        <a:graphic>
          <a:graphicData uri="http://schemas.openxmlformats.org/presentationml/2006/ole">
            <mc:AlternateContent xmlns:mc="http://schemas.openxmlformats.org/markup-compatibility/2006">
              <mc:Choice xmlns:v="urn:schemas-microsoft-com:vml" Requires="v">
                <p:oleObj spid="_x0000_s32803" name="Equation" r:id="rId7" imgW="939600" imgH="838080" progId="Equation.DSMT4">
                  <p:embed/>
                </p:oleObj>
              </mc:Choice>
              <mc:Fallback>
                <p:oleObj name="Equation" r:id="rId7" imgW="9396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2734811"/>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587750" y="2717800"/>
          <a:ext cx="1181100" cy="838200"/>
        </p:xfrm>
        <a:graphic>
          <a:graphicData uri="http://schemas.openxmlformats.org/presentationml/2006/ole">
            <mc:AlternateContent xmlns:mc="http://schemas.openxmlformats.org/markup-compatibility/2006">
              <mc:Choice xmlns:v="urn:schemas-microsoft-com:vml" Requires="v">
                <p:oleObj spid="_x0000_s32804" name="Equation" r:id="rId9" imgW="1180800" imgH="838080" progId="Equation.DSMT4">
                  <p:embed/>
                </p:oleObj>
              </mc:Choice>
              <mc:Fallback>
                <p:oleObj name="Equation" r:id="rId9" imgW="11808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7750" y="2717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834156" y="2709644"/>
          <a:ext cx="520700" cy="838200"/>
        </p:xfrm>
        <a:graphic>
          <a:graphicData uri="http://schemas.openxmlformats.org/presentationml/2006/ole">
            <mc:AlternateContent xmlns:mc="http://schemas.openxmlformats.org/markup-compatibility/2006">
              <mc:Choice xmlns:v="urn:schemas-microsoft-com:vml" Requires="v">
                <p:oleObj spid="_x0000_s32805" name="Equation" r:id="rId11" imgW="520560" imgH="838080" progId="Equation.DSMT4">
                  <p:embed/>
                </p:oleObj>
              </mc:Choice>
              <mc:Fallback>
                <p:oleObj name="Equation" r:id="rId11" imgW="520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4156" y="270964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8862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4958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1910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8862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nvGraphicFramePr>
        <p:xfrm>
          <a:off x="3636278" y="2536388"/>
          <a:ext cx="1943100" cy="1054100"/>
        </p:xfrm>
        <a:graphic>
          <a:graphicData uri="http://schemas.openxmlformats.org/presentationml/2006/ole">
            <mc:AlternateContent xmlns:mc="http://schemas.openxmlformats.org/markup-compatibility/2006">
              <mc:Choice xmlns:v="urn:schemas-microsoft-com:vml" Requires="v">
                <p:oleObj spid="_x0000_s33856" name="Equation" r:id="rId3" imgW="1942920" imgH="1054080" progId="Equation.DSMT4">
                  <p:embed/>
                </p:oleObj>
              </mc:Choice>
              <mc:Fallback>
                <p:oleObj name="Equation" r:id="rId3" imgW="1942920" imgH="105408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6278" y="2536388"/>
                        <a:ext cx="1943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nvGraphicFramePr>
        <p:xfrm>
          <a:off x="5664666" y="1143000"/>
          <a:ext cx="1143000" cy="838200"/>
        </p:xfrm>
        <a:graphic>
          <a:graphicData uri="http://schemas.openxmlformats.org/presentationml/2006/ole">
            <mc:AlternateContent xmlns:mc="http://schemas.openxmlformats.org/markup-compatibility/2006">
              <mc:Choice xmlns:v="urn:schemas-microsoft-com:vml" Requires="v">
                <p:oleObj spid="_x0000_s33857" name="Equation" r:id="rId5" imgW="1143000" imgH="838080" progId="Equation.DSMT4">
                  <p:embed/>
                </p:oleObj>
              </mc:Choice>
              <mc:Fallback>
                <p:oleObj name="Equation" r:id="rId5" imgW="11430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4666"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831850" y="2590800"/>
          <a:ext cx="1143000" cy="838200"/>
        </p:xfrm>
        <a:graphic>
          <a:graphicData uri="http://schemas.openxmlformats.org/presentationml/2006/ole">
            <mc:AlternateContent xmlns:mc="http://schemas.openxmlformats.org/markup-compatibility/2006">
              <mc:Choice xmlns:v="urn:schemas-microsoft-com:vml" Requires="v">
                <p:oleObj spid="_x0000_s33858" name="Equation" r:id="rId7" imgW="1143000" imgH="838080" progId="Equation.DSMT4">
                  <p:embed/>
                </p:oleObj>
              </mc:Choice>
              <mc:Fallback>
                <p:oleObj name="Equation" r:id="rId7" imgW="114300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1850" y="2590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057400" y="2588994"/>
          <a:ext cx="1562100" cy="838200"/>
        </p:xfrm>
        <a:graphic>
          <a:graphicData uri="http://schemas.openxmlformats.org/presentationml/2006/ole">
            <mc:AlternateContent xmlns:mc="http://schemas.openxmlformats.org/markup-compatibility/2006">
              <mc:Choice xmlns:v="urn:schemas-microsoft-com:vml" Requires="v">
                <p:oleObj spid="_x0000_s33859" name="Equation" r:id="rId9" imgW="1562040" imgH="838080" progId="Equation.DSMT4">
                  <p:embed/>
                </p:oleObj>
              </mc:Choice>
              <mc:Fallback>
                <p:oleObj name="Equation" r:id="rId9" imgW="1562040" imgH="83808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258899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048000" y="2388078"/>
          <a:ext cx="444500" cy="838200"/>
        </p:xfrm>
        <a:graphic>
          <a:graphicData uri="http://schemas.openxmlformats.org/presentationml/2006/ole">
            <mc:AlternateContent xmlns:mc="http://schemas.openxmlformats.org/markup-compatibility/2006">
              <mc:Choice xmlns:v="urn:schemas-microsoft-com:vml" Requires="v">
                <p:oleObj spid="_x0000_s33860" name="Equation" r:id="rId11" imgW="444240" imgH="838080" progId="Equation.DSMT4">
                  <p:embed/>
                </p:oleObj>
              </mc:Choice>
              <mc:Fallback>
                <p:oleObj name="Equation" r:id="rId11" imgW="44424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2388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6477000" y="2362200"/>
          <a:ext cx="419100" cy="838200"/>
        </p:xfrm>
        <a:graphic>
          <a:graphicData uri="http://schemas.openxmlformats.org/presentationml/2006/ole">
            <mc:AlternateContent xmlns:mc="http://schemas.openxmlformats.org/markup-compatibility/2006">
              <mc:Choice xmlns:v="urn:schemas-microsoft-com:vml" Requires="v">
                <p:oleObj spid="_x0000_s33861" name="Equation" r:id="rId13" imgW="419040" imgH="838080" progId="Equation.DSMT4">
                  <p:embed/>
                </p:oleObj>
              </mc:Choice>
              <mc:Fallback>
                <p:oleObj name="Equation" r:id="rId13" imgW="419040" imgH="83808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77000" y="2362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953000" y="2582411"/>
          <a:ext cx="203200" cy="292100"/>
        </p:xfrm>
        <a:graphic>
          <a:graphicData uri="http://schemas.openxmlformats.org/presentationml/2006/ole">
            <mc:AlternateContent xmlns:mc="http://schemas.openxmlformats.org/markup-compatibility/2006">
              <mc:Choice xmlns:v="urn:schemas-microsoft-com:vml" Requires="v">
                <p:oleObj spid="_x0000_s33862" name="Equation" r:id="rId15" imgW="203040" imgH="291960" progId="Equation.DSMT4">
                  <p:embed/>
                </p:oleObj>
              </mc:Choice>
              <mc:Fallback>
                <p:oleObj name="Equation" r:id="rId15" imgW="203040" imgH="2919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425950" y="3124200"/>
          <a:ext cx="190500" cy="292100"/>
        </p:xfrm>
        <a:graphic>
          <a:graphicData uri="http://schemas.openxmlformats.org/presentationml/2006/ole">
            <mc:AlternateContent xmlns:mc="http://schemas.openxmlformats.org/markup-compatibility/2006">
              <mc:Choice xmlns:v="urn:schemas-microsoft-com:vml" Requires="v">
                <p:oleObj spid="_x0000_s33863" name="Equation" r:id="rId17" imgW="190440" imgH="291960" progId="Equation.DSMT4">
                  <p:embed/>
                </p:oleObj>
              </mc:Choice>
              <mc:Fallback>
                <p:oleObj name="Equation" r:id="rId17" imgW="1904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2595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5050056" y="3132589"/>
          <a:ext cx="368300" cy="292100"/>
        </p:xfrm>
        <a:graphic>
          <a:graphicData uri="http://schemas.openxmlformats.org/presentationml/2006/ole">
            <mc:AlternateContent xmlns:mc="http://schemas.openxmlformats.org/markup-compatibility/2006">
              <mc:Choice xmlns:v="urn:schemas-microsoft-com:vml" Requires="v">
                <p:oleObj spid="_x0000_s33864" name="Equation" r:id="rId19" imgW="368280" imgH="291960" progId="Equation.DSMT4">
                  <p:embed/>
                </p:oleObj>
              </mc:Choice>
              <mc:Fallback>
                <p:oleObj name="Equation" r:id="rId19" imgW="368280" imgH="29196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50056" y="3132589"/>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626100" y="2827789"/>
          <a:ext cx="1765300" cy="495300"/>
        </p:xfrm>
        <a:graphic>
          <a:graphicData uri="http://schemas.openxmlformats.org/presentationml/2006/ole">
            <mc:AlternateContent xmlns:mc="http://schemas.openxmlformats.org/markup-compatibility/2006">
              <mc:Choice xmlns:v="urn:schemas-microsoft-com:vml" Requires="v">
                <p:oleObj spid="_x0000_s33865" name="Equation" r:id="rId21" imgW="1765080" imgH="495000" progId="Equation.DSMT4">
                  <p:embed/>
                </p:oleObj>
              </mc:Choice>
              <mc:Fallback>
                <p:oleObj name="Equation" r:id="rId21" imgW="1765080" imgH="4950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26100" y="2827789"/>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spid="_x0000_s34874" name="Equation" r:id="rId3" imgW="1358640" imgH="495000" progId="Equation.DSMT4">
                  <p:embed/>
                </p:oleObj>
              </mc:Choice>
              <mc:Fallback>
                <p:oleObj name="Equation" r:id="rId3" imgW="1358640" imgH="4950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spid="_x0000_s34875" name="Equation" r:id="rId5" imgW="1244520" imgH="1054080" progId="Equation.DSMT4">
                  <p:embed/>
                </p:oleObj>
              </mc:Choice>
              <mc:Fallback>
                <p:oleObj name="Equation" r:id="rId5" imgW="1244520" imgH="1054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8: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spid="_x0000_s34876" name="Equation" r:id="rId7" imgW="838080" imgH="838080" progId="Equation.DSMT4">
                  <p:embed/>
                </p:oleObj>
              </mc:Choice>
              <mc:Fallback>
                <p:oleObj name="Equation" r:id="rId7" imgW="838080" imgH="838080" progId="Equation.DSMT4">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spid="_x0000_s34877" name="Equation" r:id="rId9" imgW="838080" imgH="838080" progId="Equation.DSMT4">
                  <p:embed/>
                </p:oleObj>
              </mc:Choice>
              <mc:Fallback>
                <p:oleObj name="Equation" r:id="rId9" imgW="838080" imgH="838080" progId="Equation.DSMT4">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spid="_x0000_s34878" name="Equation" r:id="rId11" imgW="279360" imgH="838080" progId="Equation.DSMT4">
                  <p:embed/>
                </p:oleObj>
              </mc:Choice>
              <mc:Fallback>
                <p:oleObj name="Equation" r:id="rId11" imgW="27936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spid="_x0000_s34879" name="Equation" r:id="rId13" imgW="203040" imgH="291960" progId="Equation.DSMT4">
                  <p:embed/>
                </p:oleObj>
              </mc:Choice>
              <mc:Fallback>
                <p:oleObj name="Equation" r:id="rId13" imgW="2030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spid="_x0000_s34880" name="Equation" r:id="rId15" imgW="215640" imgH="279360" progId="Equation.DSMT4">
                  <p:embed/>
                </p:oleObj>
              </mc:Choice>
              <mc:Fallback>
                <p:oleObj name="Equation" r:id="rId15" imgW="215640" imgH="2793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spid="_x0000_s34881" name="Equation" r:id="rId17" imgW="190440" imgH="279360" progId="Equation.DSMT4">
                  <p:embed/>
                </p:oleObj>
              </mc:Choice>
              <mc:Fallback>
                <p:oleObj name="Equation" r:id="rId17" imgW="190440" imgH="2793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spid="_x0000_s34882" name="Equation" r:id="rId19" imgW="1422360" imgH="838080" progId="Equation.DSMT4">
                  <p:embed/>
                </p:oleObj>
              </mc:Choice>
              <mc:Fallback>
                <p:oleObj name="Equation" r:id="rId19" imgW="1422360" imgH="83808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35898"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35899"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35900"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35901" name="Equation" r:id="rId9" imgW="279360" imgH="838080" progId="Equation.DSMT4">
                  <p:embed/>
                </p:oleObj>
              </mc:Choice>
              <mc:Fallback>
                <p:oleObj name="Equation" r:id="rId9" imgW="279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35902"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35903" name="Equation" r:id="rId13" imgW="990360" imgH="838080" progId="Equation.DSMT4">
                  <p:embed/>
                </p:oleObj>
              </mc:Choice>
              <mc:Fallback>
                <p:oleObj name="Equation" r:id="rId13" imgW="9903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35904" name="Equation" r:id="rId15" imgW="1104840" imgH="838080" progId="Equation.DSMT4">
                  <p:embed/>
                </p:oleObj>
              </mc:Choice>
              <mc:Fallback>
                <p:oleObj name="Equation" r:id="rId15" imgW="110484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35905" name="Equation" r:id="rId17" imgW="1218960" imgH="838080" progId="Equation.DSMT4">
                  <p:embed/>
                </p:oleObj>
              </mc:Choice>
              <mc:Fallback>
                <p:oleObj name="Equation" r:id="rId17" imgW="12189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35906" name="Equation" r:id="rId19" imgW="698400" imgH="838080" progId="Equation.DSMT4">
                  <p:embed/>
                </p:oleObj>
              </mc:Choice>
              <mc:Fallback>
                <p:oleObj name="Equation" r:id="rId19" imgW="6984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36891" name="Equation" r:id="rId3" imgW="1218960" imgH="838080" progId="Equation.DSMT4">
                  <p:embed/>
                </p:oleObj>
              </mc:Choice>
              <mc:Fallback>
                <p:oleObj name="Equation" r:id="rId3" imgW="1218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9: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43300" y="1143000"/>
          <a:ext cx="419100" cy="838200"/>
        </p:xfrm>
        <a:graphic>
          <a:graphicData uri="http://schemas.openxmlformats.org/presentationml/2006/ole">
            <mc:AlternateContent xmlns:mc="http://schemas.openxmlformats.org/markup-compatibility/2006">
              <mc:Choice xmlns:v="urn:schemas-microsoft-com:vml" Requires="v">
                <p:oleObj spid="_x0000_s36892" name="Equation" r:id="rId5" imgW="419040" imgH="838080" progId="Equation.DSMT4">
                  <p:embed/>
                </p:oleObj>
              </mc:Choice>
              <mc:Fallback>
                <p:oleObj name="Equation" r:id="rId5" imgW="41904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3300"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36893" name="Equation" r:id="rId7" imgW="825480" imgH="838080" progId="Equation.DSMT4">
                  <p:embed/>
                </p:oleObj>
              </mc:Choice>
              <mc:Fallback>
                <p:oleObj name="Equation" r:id="rId7" imgW="82548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36894" name="Equation" r:id="rId9" imgW="698400" imgH="838080" progId="Equation.DSMT4">
                  <p:embed/>
                </p:oleObj>
              </mc:Choice>
              <mc:Fallback>
                <p:oleObj name="Equation" r:id="rId9" imgW="6984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37903" name="Equation" r:id="rId3" imgW="266400" imgH="838080" progId="Equation.DSMT4">
                  <p:embed/>
                </p:oleObj>
              </mc:Choice>
              <mc:Fallback>
                <p:oleObj name="Equation" r:id="rId3" imgW="266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37904"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dirty="0"/>
              <a:t>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38958" name="Equation" r:id="rId3" imgW="1091880" imgH="838080" progId="Equation.DSMT4">
                  <p:embed/>
                </p:oleObj>
              </mc:Choice>
              <mc:Fallback>
                <p:oleObj name="Equation" r:id="rId3" imgW="1091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38959"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152650" y="4046537"/>
          <a:ext cx="825500" cy="838200"/>
        </p:xfrm>
        <a:graphic>
          <a:graphicData uri="http://schemas.openxmlformats.org/presentationml/2006/ole">
            <mc:AlternateContent xmlns:mc="http://schemas.openxmlformats.org/markup-compatibility/2006">
              <mc:Choice xmlns:v="urn:schemas-microsoft-com:vml" Requires="v">
                <p:oleObj spid="_x0000_s38960" name="Equation" r:id="rId7" imgW="825480" imgH="838080" progId="Equation.DSMT4">
                  <p:embed/>
                </p:oleObj>
              </mc:Choice>
              <mc:Fallback>
                <p:oleObj name="Equation" r:id="rId7" imgW="825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26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051300" y="4038600"/>
          <a:ext cx="1193800" cy="838200"/>
        </p:xfrm>
        <a:graphic>
          <a:graphicData uri="http://schemas.openxmlformats.org/presentationml/2006/ole">
            <mc:AlternateContent xmlns:mc="http://schemas.openxmlformats.org/markup-compatibility/2006">
              <mc:Choice xmlns:v="urn:schemas-microsoft-com:vml" Requires="v">
                <p:oleObj spid="_x0000_s38961" name="Equation" r:id="rId9" imgW="1193760" imgH="838080" progId="Equation.DSMT4">
                  <p:embed/>
                </p:oleObj>
              </mc:Choice>
              <mc:Fallback>
                <p:oleObj name="Equation" r:id="rId9" imgW="1193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513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146800" y="4319588"/>
          <a:ext cx="482600" cy="292100"/>
        </p:xfrm>
        <a:graphic>
          <a:graphicData uri="http://schemas.openxmlformats.org/presentationml/2006/ole">
            <mc:AlternateContent xmlns:mc="http://schemas.openxmlformats.org/markup-compatibility/2006">
              <mc:Choice xmlns:v="urn:schemas-microsoft-com:vml" Requires="v">
                <p:oleObj spid="_x0000_s38962" name="Equation" r:id="rId11" imgW="482400" imgH="291960" progId="Equation.DSMT4">
                  <p:embed/>
                </p:oleObj>
              </mc:Choice>
              <mc:Fallback>
                <p:oleObj name="Equation" r:id="rId11" imgW="4824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468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031222" y="4046989"/>
          <a:ext cx="939800" cy="838200"/>
        </p:xfrm>
        <a:graphic>
          <a:graphicData uri="http://schemas.openxmlformats.org/presentationml/2006/ole">
            <mc:AlternateContent xmlns:mc="http://schemas.openxmlformats.org/markup-compatibility/2006">
              <mc:Choice xmlns:v="urn:schemas-microsoft-com:vml" Requires="v">
                <p:oleObj spid="_x0000_s38963" name="Equation" r:id="rId13" imgW="939600" imgH="838080" progId="Equation.DSMT4">
                  <p:embed/>
                </p:oleObj>
              </mc:Choice>
              <mc:Fallback>
                <p:oleObj name="Equation" r:id="rId13" imgW="9396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312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312678" y="4309145"/>
          <a:ext cx="800100" cy="292100"/>
        </p:xfrm>
        <a:graphic>
          <a:graphicData uri="http://schemas.openxmlformats.org/presentationml/2006/ole">
            <mc:AlternateContent xmlns:mc="http://schemas.openxmlformats.org/markup-compatibility/2006">
              <mc:Choice xmlns:v="urn:schemas-microsoft-com:vml" Requires="v">
                <p:oleObj spid="_x0000_s38964" name="Equation" r:id="rId15" imgW="799920" imgH="291960" progId="Equation.DSMT4">
                  <p:embed/>
                </p:oleObj>
              </mc:Choice>
              <mc:Fallback>
                <p:oleObj name="Equation" r:id="rId15" imgW="7999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126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011948" y="409035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95800" y="4648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39951"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39952" name="Equation" r:id="rId5" imgW="253800" imgH="838080" progId="Equation.DSMT4">
                  <p:embed/>
                </p:oleObj>
              </mc:Choice>
              <mc:Fallback>
                <p:oleObj name="Equation" r:id="rId5" imgW="2538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40993"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40994" name="Equation" r:id="rId5" imgW="927000" imgH="838080" progId="Equation.DSMT4">
                  <p:embed/>
                </p:oleObj>
              </mc:Choice>
              <mc:Fallback>
                <p:oleObj name="Equation" r:id="rId5" imgW="927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40995"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40996" name="Equation" r:id="rId9" imgW="1104840" imgH="838080" progId="Equation.DSMT4">
                  <p:embed/>
                </p:oleObj>
              </mc:Choice>
              <mc:Fallback>
                <p:oleObj name="Equation" r:id="rId9" imgW="11048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40997" name="Equation" r:id="rId11" imgW="660240" imgH="291960" progId="Equation.DSMT4">
                  <p:embed/>
                </p:oleObj>
              </mc:Choice>
              <mc:Fallback>
                <p:oleObj name="Equation" r:id="rId11" imgW="6602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61963" indent="-461963">
              <a:buFont typeface="Courier New" pitchFamily="49" charset="0"/>
              <a:buChar char="o"/>
            </a:pPr>
            <a:r>
              <a:rPr lang="en-US" sz="2800" dirty="0"/>
              <a:t>Find the reciprocal of a fraction. </a:t>
            </a:r>
          </a:p>
          <a:p>
            <a:pPr marL="461963" indent="-461963">
              <a:buFont typeface="Courier New" pitchFamily="49" charset="0"/>
              <a:buChar char="o"/>
            </a:pPr>
            <a:r>
              <a:rPr lang="en-US" sz="2800" dirty="0"/>
              <a:t>Divide fractions.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11309" name="Equation" r:id="rId3" imgW="279360" imgH="838080" progId="Equation.DSMT4">
                  <p:embed/>
                </p:oleObj>
              </mc:Choice>
              <mc:Fallback>
                <p:oleObj name="Equation" r:id="rId3" imgW="27936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11310" name="Equation" r:id="rId5" imgW="279360" imgH="838080" progId="Equation.DSMT4">
                  <p:embed/>
                </p:oleObj>
              </mc:Choice>
              <mc:Fallback>
                <p:oleObj name="Equation" r:id="rId5" imgW="27936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11311" name="Equation" r:id="rId7" imgW="723600" imgH="291960" progId="Equation.DSMT4">
                  <p:embed/>
                </p:oleObj>
              </mc:Choice>
              <mc:Fallback>
                <p:oleObj name="Equation" r:id="rId7" imgW="723600" imgH="29196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11312" name="Equation" r:id="rId9" imgW="723600" imgH="304560" progId="Equation.DSMT4">
                  <p:embed/>
                </p:oleObj>
              </mc:Choice>
              <mc:Fallback>
                <p:oleObj name="Equation" r:id="rId9" imgW="723600" imgH="3045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11313" name="Equation" r:id="rId11" imgW="901440" imgH="838080" progId="Equation.DSMT4">
                  <p:embed/>
                </p:oleObj>
              </mc:Choice>
              <mc:Fallback>
                <p:oleObj name="Equation" r:id="rId11" imgW="9014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11314" name="Equation" r:id="rId13" imgW="266400" imgH="838080" progId="Equation.DSMT4">
                  <p:embed/>
                </p:oleObj>
              </mc:Choice>
              <mc:Fallback>
                <p:oleObj name="Equation" r:id="rId13" imgW="266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11315" name="Equation" r:id="rId15" imgW="1193760" imgH="838080" progId="Equation.DSMT4">
                  <p:embed/>
                </p:oleObj>
              </mc:Choice>
              <mc:Fallback>
                <p:oleObj name="Equation" r:id="rId15" imgW="11937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1106" name="Equation" r:id="rId3" imgW="1054080" imgH="241200" progId="Equation.DSMT4">
                  <p:embed/>
                </p:oleObj>
              </mc:Choice>
              <mc:Fallback>
                <p:oleObj name="Equation" r:id="rId3" imgW="1054080" imgH="2412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1107" name="Equation" r:id="rId5" imgW="342720" imgH="838080" progId="Equation.DSMT4">
                  <p:embed/>
                </p:oleObj>
              </mc:Choice>
              <mc:Fallback>
                <p:oleObj name="Equation" r:id="rId5" imgW="342720" imgH="83808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1108" name="Equation" r:id="rId7" imgW="253800" imgH="838080" progId="Equation.DSMT4">
                  <p:embed/>
                </p:oleObj>
              </mc:Choice>
              <mc:Fallback>
                <p:oleObj name="Equation" r:id="rId7" imgW="253800" imgH="83808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ext uri="{D42A27DB-BD31-4B8C-83A1-F6EECF244321}">
                <p14:modId xmlns:p14="http://schemas.microsoft.com/office/powerpoint/2010/main" val="777789328"/>
              </p:ext>
            </p:extLst>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1109" name="Equation" r:id="rId9" imgW="342720" imgH="838080" progId="Equation.DSMT4">
                  <p:embed/>
                </p:oleObj>
              </mc:Choice>
              <mc:Fallback>
                <p:oleObj name="Equation" r:id="rId9" imgW="342720" imgH="838080" progId="Equation.DSMT4">
                  <p:embed/>
                  <p:pic>
                    <p:nvPicPr>
                      <p:cNvPr id="0" name="Picture 37"/>
                      <p:cNvPicPr>
                        <a:picLocks noChangeAspect="1" noChangeArrowheads="1"/>
                      </p:cNvPicPr>
                      <p:nvPr/>
                    </p:nvPicPr>
                    <p:blipFill>
                      <a:blip r:embed="rId10"/>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1110" name="Equation" r:id="rId11" imgW="558720" imgH="647640" progId="Equation.DSMT4">
                  <p:embed/>
                </p:oleObj>
              </mc:Choice>
              <mc:Fallback>
                <p:oleObj name="Equation" r:id="rId11" imgW="558720" imgH="64764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1111" name="Equation" r:id="rId13" imgW="723600" imgH="711000" progId="Equation.DSMT4">
                  <p:embed/>
                </p:oleObj>
              </mc:Choice>
              <mc:Fallback>
                <p:oleObj name="Equation" r:id="rId13" imgW="723600" imgH="71100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1112" name="Equation" r:id="rId15" imgW="444240" imgH="228600" progId="Equation.DSMT4">
                  <p:embed/>
                </p:oleObj>
              </mc:Choice>
              <mc:Fallback>
                <p:oleObj name="Equation" r:id="rId15" imgW="444240" imgH="228600"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2: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extLst>
              <p:ext uri="{D42A27DB-BD31-4B8C-83A1-F6EECF244321}">
                <p14:modId xmlns:p14="http://schemas.microsoft.com/office/powerpoint/2010/main" val="2616119109"/>
              </p:ext>
            </p:extLst>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spid="_x0000_s27696"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spid="_x0000_s27697" name="Equation" r:id="rId5" imgW="1054080" imgH="241200" progId="Equation.DSMT4">
                  <p:embed/>
                </p:oleObj>
              </mc:Choice>
              <mc:Fallback>
                <p:oleObj name="Equation" r:id="rId5" imgW="105408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extLst>
              <p:ext uri="{D42A27DB-BD31-4B8C-83A1-F6EECF244321}">
                <p14:modId xmlns:p14="http://schemas.microsoft.com/office/powerpoint/2010/main" val="1231095490"/>
              </p:ext>
            </p:extLst>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spid="_x0000_s27698" name="Equation" r:id="rId7" imgW="431640" imgH="838080" progId="Equation.DSMT4">
                  <p:embed/>
                </p:oleObj>
              </mc:Choice>
              <mc:Fallback>
                <p:oleObj name="Equation" r:id="rId7" imgW="4316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spid="_x0000_s27699" name="Equation" r:id="rId9" imgW="761760" imgH="647640" progId="Equation.DSMT4">
                  <p:embed/>
                </p:oleObj>
              </mc:Choice>
              <mc:Fallback>
                <p:oleObj name="Equation" r:id="rId9" imgW="761760" imgH="6476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spid="_x0000_s27700" name="Equation" r:id="rId11" imgW="1054080" imgH="647640" progId="Equation.DSMT4">
                  <p:embed/>
                </p:oleObj>
              </mc:Choice>
              <mc:Fallback>
                <p:oleObj name="Equation" r:id="rId11" imgW="1054080" imgH="647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spid="_x0000_s27701" name="Equation" r:id="rId13" imgW="850680" imgH="711000" progId="Equation.DSMT4">
                  <p:embed/>
                </p:oleObj>
              </mc:Choice>
              <mc:Fallback>
                <p:oleObj name="Equation" r:id="rId13" imgW="850680" imgH="7110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spid="_x0000_s27702" name="Equation" r:id="rId15" imgW="444240" imgH="228600" progId="Equation.DSMT4">
                  <p:embed/>
                </p:oleObj>
              </mc:Choice>
              <mc:Fallback>
                <p:oleObj name="Equation" r:id="rId15" imgW="444240" imgH="22860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323987"/>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43250" y="2667000"/>
          <a:ext cx="2006600" cy="838200"/>
        </p:xfrm>
        <a:graphic>
          <a:graphicData uri="http://schemas.openxmlformats.org/presentationml/2006/ole">
            <mc:AlternateContent xmlns:mc="http://schemas.openxmlformats.org/markup-compatibility/2006">
              <mc:Choice xmlns:v="urn:schemas-microsoft-com:vml" Requires="v">
                <p:oleObj spid="_x0000_s28693" name="Equation" r:id="rId3" imgW="2006280" imgH="838080" progId="Equation.DSMT4">
                  <p:embed/>
                </p:oleObj>
              </mc:Choice>
              <mc:Fallback>
                <p:oleObj name="Equation" r:id="rId3" imgW="2006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26670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28694" name="Equation" r:id="rId5" imgW="825480" imgH="304560" progId="Equation.DSMT4">
                  <p:embed/>
                </p:oleObj>
              </mc:Choice>
              <mc:Fallback>
                <p:oleObj name="Equation" r:id="rId5" imgW="82548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28695" name="Equation" r:id="rId7" imgW="2438280" imgH="838080" progId="Equation.DSMT4">
                  <p:embed/>
                </p:oleObj>
              </mc:Choice>
              <mc:Fallback>
                <p:oleObj name="Equation" r:id="rId7" imgW="243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29742" name="Equation" r:id="rId3" imgW="812520" imgH="838080" progId="Equation.DSMT4">
                  <p:embed/>
                </p:oleObj>
              </mc:Choice>
              <mc:Fallback>
                <p:oleObj name="Equation" r:id="rId3" imgW="812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29743" name="Equation" r:id="rId5" imgW="368280" imgH="838080" progId="Equation.DSMT4">
                  <p:embed/>
                </p:oleObj>
              </mc:Choice>
              <mc:Fallback>
                <p:oleObj name="Equation" r:id="rId5" imgW="368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29744" name="Equation" r:id="rId7" imgW="253800" imgH="838080" progId="Equation.DSMT4">
                  <p:embed/>
                </p:oleObj>
              </mc:Choice>
              <mc:Fallback>
                <p:oleObj name="Equation" r:id="rId7" imgW="253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29745" name="Equation" r:id="rId9" imgW="342720" imgH="838080" progId="Equation.DSMT4">
                  <p:embed/>
                </p:oleObj>
              </mc:Choice>
              <mc:Fallback>
                <p:oleObj name="Equation" r:id="rId9" imgW="3427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29746" name="Equation" r:id="rId11" imgW="812520" imgH="838080" progId="Equation.DSMT4">
                  <p:embed/>
                </p:oleObj>
              </mc:Choice>
              <mc:Fallback>
                <p:oleObj name="Equation" r:id="rId11" imgW="8125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29747" name="Equation" r:id="rId13" imgW="927000" imgH="838080" progId="Equation.DSMT4">
                  <p:embed/>
                </p:oleObj>
              </mc:Choice>
              <mc:Fallback>
                <p:oleObj name="Equation" r:id="rId13" imgW="927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29748" name="Equation" r:id="rId15" imgW="1447560" imgH="838080" progId="Equation.DSMT4">
                  <p:embed/>
                </p:oleObj>
              </mc:Choice>
              <mc:Fallback>
                <p:oleObj name="Equation" r:id="rId15" imgW="14475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44650" y="1143000"/>
          <a:ext cx="774700" cy="838200"/>
        </p:xfrm>
        <a:graphic>
          <a:graphicData uri="http://schemas.openxmlformats.org/presentationml/2006/ole">
            <mc:AlternateContent xmlns:mc="http://schemas.openxmlformats.org/markup-compatibility/2006">
              <mc:Choice xmlns:v="urn:schemas-microsoft-com:vml" Requires="v">
                <p:oleObj spid="_x0000_s30759" name="Equation" r:id="rId3" imgW="774360" imgH="838080" progId="Equation.DSMT4">
                  <p:embed/>
                </p:oleObj>
              </mc:Choice>
              <mc:Fallback>
                <p:oleObj name="Equation" r:id="rId3" imgW="774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465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46475" y="2362200"/>
          <a:ext cx="393700" cy="838200"/>
        </p:xfrm>
        <a:graphic>
          <a:graphicData uri="http://schemas.openxmlformats.org/presentationml/2006/ole">
            <mc:AlternateContent xmlns:mc="http://schemas.openxmlformats.org/markup-compatibility/2006">
              <mc:Choice xmlns:v="urn:schemas-microsoft-com:vml" Requires="v">
                <p:oleObj spid="_x0000_s30760"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6475" y="236220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6607845" y="2370589"/>
          <a:ext cx="368300" cy="838200"/>
        </p:xfrm>
        <a:graphic>
          <a:graphicData uri="http://schemas.openxmlformats.org/presentationml/2006/ole">
            <mc:AlternateContent xmlns:mc="http://schemas.openxmlformats.org/markup-compatibility/2006">
              <mc:Choice xmlns:v="urn:schemas-microsoft-com:vml" Requires="v">
                <p:oleObj spid="_x0000_s30761" name="Equation" r:id="rId7" imgW="368280" imgH="838080" progId="Equation.DSMT4">
                  <p:embed/>
                </p:oleObj>
              </mc:Choice>
              <mc:Fallback>
                <p:oleObj name="Equation" r:id="rId7" imgW="36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7845" y="2370589"/>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771650" y="3505200"/>
          <a:ext cx="774700" cy="838200"/>
        </p:xfrm>
        <a:graphic>
          <a:graphicData uri="http://schemas.openxmlformats.org/presentationml/2006/ole">
            <mc:AlternateContent xmlns:mc="http://schemas.openxmlformats.org/markup-compatibility/2006">
              <mc:Choice xmlns:v="urn:schemas-microsoft-com:vml" Requires="v">
                <p:oleObj spid="_x0000_s30762" name="Equation" r:id="rId9" imgW="774360" imgH="838080" progId="Equation.DSMT4">
                  <p:embed/>
                </p:oleObj>
              </mc:Choice>
              <mc:Fallback>
                <p:oleObj name="Equation" r:id="rId9" imgW="774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71650" y="3505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611438" y="3497263"/>
          <a:ext cx="952500" cy="838200"/>
        </p:xfrm>
        <a:graphic>
          <a:graphicData uri="http://schemas.openxmlformats.org/presentationml/2006/ole">
            <mc:AlternateContent xmlns:mc="http://schemas.openxmlformats.org/markup-compatibility/2006">
              <mc:Choice xmlns:v="urn:schemas-microsoft-com:vml" Requires="v">
                <p:oleObj spid="_x0000_s30763" name="Equation" r:id="rId11" imgW="952200" imgH="838080" progId="Equation.DSMT4">
                  <p:embed/>
                </p:oleObj>
              </mc:Choice>
              <mc:Fallback>
                <p:oleObj name="Equation" r:id="rId11" imgW="9522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1438" y="349726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644900" y="3496811"/>
          <a:ext cx="698500" cy="838200"/>
        </p:xfrm>
        <a:graphic>
          <a:graphicData uri="http://schemas.openxmlformats.org/presentationml/2006/ole">
            <mc:AlternateContent xmlns:mc="http://schemas.openxmlformats.org/markup-compatibility/2006">
              <mc:Choice xmlns:v="urn:schemas-microsoft-com:vml" Requires="v">
                <p:oleObj spid="_x0000_s30764" name="Equation" r:id="rId13" imgW="698400" imgH="838080" progId="Equation.DSMT4">
                  <p:embed/>
                </p:oleObj>
              </mc:Choice>
              <mc:Fallback>
                <p:oleObj name="Equation" r:id="rId13" imgW="698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44900" y="34968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31795" name="Equation" r:id="rId3" imgW="977760" imgH="838080" progId="Equation.DSMT4">
                  <p:embed/>
                </p:oleObj>
              </mc:Choice>
              <mc:Fallback>
                <p:oleObj name="Equation" r:id="rId3" imgW="977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31796" name="Equation" r:id="rId5" imgW="266400" imgH="838080" progId="Equation.DSMT4">
                  <p:embed/>
                </p:oleObj>
              </mc:Choice>
              <mc:Fallback>
                <p:oleObj name="Equation" r:id="rId5" imgW="2664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31797" name="Equation" r:id="rId7" imgW="380880" imgH="838080" progId="Equation.DSMT4">
                  <p:embed/>
                </p:oleObj>
              </mc:Choice>
              <mc:Fallback>
                <p:oleObj name="Equation" r:id="rId7" imgW="380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31798" name="Equation" r:id="rId9" imgW="355320" imgH="838080" progId="Equation.DSMT4">
                  <p:embed/>
                </p:oleObj>
              </mc:Choice>
              <mc:Fallback>
                <p:oleObj name="Equation" r:id="rId9" imgW="3553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spid="_x0000_s31799" name="Equation" r:id="rId11" imgW="977760" imgH="838080" progId="Equation.DSMT4">
                  <p:embed/>
                </p:oleObj>
              </mc:Choice>
              <mc:Fallback>
                <p:oleObj name="Equation" r:id="rId11" imgW="9777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spid="_x0000_s31800" name="Equation" r:id="rId13" imgW="1091880" imgH="838080" progId="Equation.DSMT4">
                  <p:embed/>
                </p:oleObj>
              </mc:Choice>
              <mc:Fallback>
                <p:oleObj name="Equation" r:id="rId13" imgW="10918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spid="_x0000_s31801" name="Equation" r:id="rId15" imgW="520560" imgH="838080" progId="Equation.DSMT4">
                  <p:embed/>
                </p:oleObj>
              </mc:Choice>
              <mc:Fallback>
                <p:oleObj name="Equation" r:id="rId15" imgW="5205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spid="_x0000_s31802" name="Equation" r:id="rId17" imgW="1193760" imgH="838080" progId="Equation.DSMT4">
                  <p:embed/>
                </p:oleObj>
              </mc:Choice>
              <mc:Fallback>
                <p:oleObj name="Equation" r:id="rId17" imgW="119376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911</TotalTime>
  <Words>614</Words>
  <Application>Microsoft Office PowerPoint</Application>
  <PresentationFormat>On-screen Show (4:3)</PresentationFormat>
  <Paragraphs>86</Paragraphs>
  <Slides>19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Arial</vt:lpstr>
      <vt:lpstr>Calibri</vt:lpstr>
      <vt:lpstr>Courier New</vt:lpstr>
      <vt:lpstr>Office Theme</vt:lpstr>
      <vt:lpstr>Equation</vt:lpstr>
      <vt:lpstr>Section 4.R.2</vt:lpstr>
      <vt:lpstr>Objectives</vt:lpstr>
      <vt:lpstr>Reciprocals</vt:lpstr>
      <vt:lpstr>Example 1: Finding Reciprocals</vt:lpstr>
      <vt:lpstr>Example 2: Finding Reciprocals</vt:lpstr>
      <vt:lpstr>To Divide Fractions</vt:lpstr>
      <vt:lpstr>Example 3: Dividing Fractions </vt:lpstr>
      <vt:lpstr>Example 4: Dividing Fractions </vt:lpstr>
      <vt:lpstr>Example 5: Dividing and Reducing Fractions</vt:lpstr>
      <vt:lpstr>Example 6: Dividing and Reducing Fractions</vt:lpstr>
      <vt:lpstr>Completion Example 7: Dividing and Reducing Fractions</vt:lpstr>
      <vt:lpstr>Completion Example 8: Dividing and Reducing Fractions</vt:lpstr>
      <vt:lpstr>Example 9: Finding a Missing Number</vt:lpstr>
      <vt:lpstr>Example 9: Finding a Missing Number (cont.)</vt:lpstr>
      <vt:lpstr>Example 10: Application: Dividing Fractions </vt:lpstr>
      <vt:lpstr>Example 10: Application: Dividing Fractions (cont.) </vt:lpstr>
      <vt:lpstr>Example 10: Application: Dividing Fractions (cont.) </vt:lpstr>
      <vt:lpstr>Example 11: Application: Multiplying and Dividing Fractions</vt:lpstr>
      <vt:lpstr>Example 11: Application: Multiplying and Dividing Fractions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168</cp:revision>
  <dcterms:created xsi:type="dcterms:W3CDTF">2013-04-26T14:43:13Z</dcterms:created>
  <dcterms:modified xsi:type="dcterms:W3CDTF">2020-05-07T14:25:03Z</dcterms:modified>
</cp:coreProperties>
</file>