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0"/>
  </p:handout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3" r:id="rId16"/>
    <p:sldId id="282" r:id="rId17"/>
    <p:sldId id="274" r:id="rId18"/>
    <p:sldId id="284" r:id="rId19"/>
    <p:sldId id="283" r:id="rId20"/>
    <p:sldId id="285" r:id="rId21"/>
    <p:sldId id="276" r:id="rId22"/>
    <p:sldId id="278" r:id="rId23"/>
    <p:sldId id="279" r:id="rId24"/>
    <p:sldId id="286" r:id="rId25"/>
    <p:sldId id="287" r:id="rId26"/>
    <p:sldId id="288" r:id="rId27"/>
    <p:sldId id="289" r:id="rId28"/>
    <p:sldId id="290"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holas Belloit" initials="NB" lastIdx="1" clrIdx="0"/>
  <p:cmAuthor id="2" name="Nicholas Belloit" initials="NB [2]" lastIdx="1" clrIdx="1"/>
  <p:cmAuthor id="3" name="Nicholas Belloit" initials="NB [3]" lastIdx="1" clrIdx="2"/>
  <p:cmAuthor id="4" name="Nicholas Belloit" initials="NB [4]" lastIdx="1" clrIdx="3"/>
  <p:cmAuthor id="5" name="Nicholas Belloit" initials="NB [5]" lastIdx="1" clrIdx="4"/>
  <p:cmAuthor id="6" name="Nicholas Belloit" initials="NB [6]" lastIdx="1" clrIdx="5"/>
  <p:cmAuthor id="7" name="Nicholas Belloit" initials="NB [7]" lastIdx="1" clrIdx="6"/>
  <p:cmAuthor id="8" name="Nicholas Belloit" initials="NB [8]" lastIdx="1" clrIdx="7"/>
  <p:cmAuthor id="9" name="Nicholas Belloit" initials="NB [9]" lastIdx="1" clrIdx="8"/>
  <p:cmAuthor id="10" name="Nicholas Belloit" initials="NB [10]" lastIdx="1" clrIdx="9"/>
  <p:cmAuthor id="11" name="Nicholas Belloit" initials="NB [11]" lastIdx="1" clrIdx="10"/>
  <p:cmAuthor id="12" name="Nicholas Belloit" initials="NB [12]" lastIdx="1" clrIdx="11"/>
  <p:cmAuthor id="13" name="Nicholas Belloit" initials="NB [13]" lastIdx="1" clrIdx="12"/>
  <p:cmAuthor id="14" name="Nicholas Belloit" initials="NB [14]" lastIdx="1" clrIdx="13"/>
  <p:cmAuthor id="15" name="Nicholas Belloit" initials="NB [15]" lastIdx="1" clrIdx="1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9900FF"/>
    <a:srgbClr val="07FF3F"/>
    <a:srgbClr val="0000FF"/>
    <a:srgbClr val="007F7F"/>
    <a:srgbClr val="3C86A6"/>
    <a:srgbClr val="00007E"/>
    <a:srgbClr val="000099"/>
    <a:srgbClr val="000000"/>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94" autoAdjust="0"/>
    <p:restoredTop sz="94660"/>
  </p:normalViewPr>
  <p:slideViewPr>
    <p:cSldViewPr>
      <p:cViewPr varScale="1">
        <p:scale>
          <a:sx n="99" d="100"/>
          <a:sy n="99" d="100"/>
        </p:scale>
        <p:origin x="678" y="9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66.wmf"/><Relationship Id="rId3" Type="http://schemas.openxmlformats.org/officeDocument/2006/relationships/image" Target="../media/image61.wmf"/><Relationship Id="rId7" Type="http://schemas.openxmlformats.org/officeDocument/2006/relationships/image" Target="../media/image65.wmf"/><Relationship Id="rId2" Type="http://schemas.openxmlformats.org/officeDocument/2006/relationships/image" Target="../media/image60.wmf"/><Relationship Id="rId1" Type="http://schemas.openxmlformats.org/officeDocument/2006/relationships/image" Target="../media/image59.wmf"/><Relationship Id="rId6" Type="http://schemas.openxmlformats.org/officeDocument/2006/relationships/image" Target="../media/image64.wmf"/><Relationship Id="rId5" Type="http://schemas.openxmlformats.org/officeDocument/2006/relationships/image" Target="../media/image63.wmf"/><Relationship Id="rId10" Type="http://schemas.openxmlformats.org/officeDocument/2006/relationships/image" Target="../media/image68.wmf"/><Relationship Id="rId4" Type="http://schemas.openxmlformats.org/officeDocument/2006/relationships/image" Target="../media/image62.wmf"/><Relationship Id="rId9" Type="http://schemas.openxmlformats.org/officeDocument/2006/relationships/image" Target="../media/image67.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76.wmf"/><Relationship Id="rId3" Type="http://schemas.openxmlformats.org/officeDocument/2006/relationships/image" Target="../media/image71.wmf"/><Relationship Id="rId7" Type="http://schemas.openxmlformats.org/officeDocument/2006/relationships/image" Target="../media/image75.wmf"/><Relationship Id="rId2" Type="http://schemas.openxmlformats.org/officeDocument/2006/relationships/image" Target="../media/image70.wmf"/><Relationship Id="rId1" Type="http://schemas.openxmlformats.org/officeDocument/2006/relationships/image" Target="../media/image69.wmf"/><Relationship Id="rId6" Type="http://schemas.openxmlformats.org/officeDocument/2006/relationships/image" Target="../media/image74.wmf"/><Relationship Id="rId5" Type="http://schemas.openxmlformats.org/officeDocument/2006/relationships/image" Target="../media/image73.wmf"/><Relationship Id="rId4" Type="http://schemas.openxmlformats.org/officeDocument/2006/relationships/image" Target="../media/image72.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79.wmf"/><Relationship Id="rId2" Type="http://schemas.openxmlformats.org/officeDocument/2006/relationships/image" Target="../media/image78.wmf"/><Relationship Id="rId1" Type="http://schemas.openxmlformats.org/officeDocument/2006/relationships/image" Target="../media/image77.wmf"/><Relationship Id="rId4" Type="http://schemas.openxmlformats.org/officeDocument/2006/relationships/image" Target="../media/image80.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82.wmf"/><Relationship Id="rId1" Type="http://schemas.openxmlformats.org/officeDocument/2006/relationships/image" Target="../media/image81.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85.wmf"/><Relationship Id="rId2" Type="http://schemas.openxmlformats.org/officeDocument/2006/relationships/image" Target="../media/image84.wmf"/><Relationship Id="rId1" Type="http://schemas.openxmlformats.org/officeDocument/2006/relationships/image" Target="../media/image83.wmf"/><Relationship Id="rId4" Type="http://schemas.openxmlformats.org/officeDocument/2006/relationships/image" Target="../media/image86.wmf"/></Relationships>
</file>

<file path=ppt/drawings/_rels/vmlDrawing15.vml.rels><?xml version="1.0" encoding="UTF-8" standalone="yes"?>
<Relationships xmlns="http://schemas.openxmlformats.org/package/2006/relationships"><Relationship Id="rId8" Type="http://schemas.openxmlformats.org/officeDocument/2006/relationships/image" Target="../media/image92.wmf"/><Relationship Id="rId3" Type="http://schemas.openxmlformats.org/officeDocument/2006/relationships/image" Target="../media/image60.wmf"/><Relationship Id="rId7" Type="http://schemas.openxmlformats.org/officeDocument/2006/relationships/image" Target="../media/image91.wmf"/><Relationship Id="rId2" Type="http://schemas.openxmlformats.org/officeDocument/2006/relationships/image" Target="../media/image88.wmf"/><Relationship Id="rId1" Type="http://schemas.openxmlformats.org/officeDocument/2006/relationships/image" Target="../media/image63.wmf"/><Relationship Id="rId6" Type="http://schemas.openxmlformats.org/officeDocument/2006/relationships/image" Target="../media/image90.wmf"/><Relationship Id="rId5" Type="http://schemas.openxmlformats.org/officeDocument/2006/relationships/image" Target="../media/image62.wmf"/><Relationship Id="rId10" Type="http://schemas.openxmlformats.org/officeDocument/2006/relationships/image" Target="../media/image94.wmf"/><Relationship Id="rId4" Type="http://schemas.openxmlformats.org/officeDocument/2006/relationships/image" Target="../media/image89.wmf"/><Relationship Id="rId9" Type="http://schemas.openxmlformats.org/officeDocument/2006/relationships/image" Target="../media/image93.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97.wmf"/><Relationship Id="rId2" Type="http://schemas.openxmlformats.org/officeDocument/2006/relationships/image" Target="../media/image96.wmf"/><Relationship Id="rId1" Type="http://schemas.openxmlformats.org/officeDocument/2006/relationships/image" Target="../media/image95.wmf"/><Relationship Id="rId4" Type="http://schemas.openxmlformats.org/officeDocument/2006/relationships/image" Target="../media/image98.wmf"/></Relationships>
</file>

<file path=ppt/drawings/_rels/vmlDrawing17.vml.rels><?xml version="1.0" encoding="UTF-8" standalone="yes"?>
<Relationships xmlns="http://schemas.openxmlformats.org/package/2006/relationships"><Relationship Id="rId8" Type="http://schemas.openxmlformats.org/officeDocument/2006/relationships/image" Target="../media/image106.wmf"/><Relationship Id="rId3" Type="http://schemas.openxmlformats.org/officeDocument/2006/relationships/image" Target="../media/image101.wmf"/><Relationship Id="rId7" Type="http://schemas.openxmlformats.org/officeDocument/2006/relationships/image" Target="../media/image105.wmf"/><Relationship Id="rId2" Type="http://schemas.openxmlformats.org/officeDocument/2006/relationships/image" Target="../media/image100.wmf"/><Relationship Id="rId1" Type="http://schemas.openxmlformats.org/officeDocument/2006/relationships/image" Target="../media/image99.wmf"/><Relationship Id="rId6" Type="http://schemas.openxmlformats.org/officeDocument/2006/relationships/image" Target="../media/image104.wmf"/><Relationship Id="rId5" Type="http://schemas.openxmlformats.org/officeDocument/2006/relationships/image" Target="../media/image103.wmf"/><Relationship Id="rId4" Type="http://schemas.openxmlformats.org/officeDocument/2006/relationships/image" Target="../media/image102.wmf"/></Relationships>
</file>

<file path=ppt/drawings/_rels/vmlDrawing18.vml.rels><?xml version="1.0" encoding="UTF-8" standalone="yes"?>
<Relationships xmlns="http://schemas.openxmlformats.org/package/2006/relationships"><Relationship Id="rId8" Type="http://schemas.openxmlformats.org/officeDocument/2006/relationships/image" Target="../media/image114.wmf"/><Relationship Id="rId3" Type="http://schemas.openxmlformats.org/officeDocument/2006/relationships/image" Target="../media/image109.wmf"/><Relationship Id="rId7" Type="http://schemas.openxmlformats.org/officeDocument/2006/relationships/image" Target="../media/image113.wmf"/><Relationship Id="rId2" Type="http://schemas.openxmlformats.org/officeDocument/2006/relationships/image" Target="../media/image108.wmf"/><Relationship Id="rId1" Type="http://schemas.openxmlformats.org/officeDocument/2006/relationships/image" Target="../media/image107.wmf"/><Relationship Id="rId6" Type="http://schemas.openxmlformats.org/officeDocument/2006/relationships/image" Target="../media/image112.wmf"/><Relationship Id="rId5" Type="http://schemas.openxmlformats.org/officeDocument/2006/relationships/image" Target="../media/image111.wmf"/><Relationship Id="rId4" Type="http://schemas.openxmlformats.org/officeDocument/2006/relationships/image" Target="../media/image110.wmf"/></Relationships>
</file>

<file path=ppt/drawings/_rels/vmlDrawing19.vml.rels><?xml version="1.0" encoding="UTF-8" standalone="yes"?>
<Relationships xmlns="http://schemas.openxmlformats.org/package/2006/relationships"><Relationship Id="rId8" Type="http://schemas.openxmlformats.org/officeDocument/2006/relationships/image" Target="../media/image122.wmf"/><Relationship Id="rId3" Type="http://schemas.openxmlformats.org/officeDocument/2006/relationships/image" Target="../media/image117.wmf"/><Relationship Id="rId7" Type="http://schemas.openxmlformats.org/officeDocument/2006/relationships/image" Target="../media/image121.wmf"/><Relationship Id="rId2" Type="http://schemas.openxmlformats.org/officeDocument/2006/relationships/image" Target="../media/image116.wmf"/><Relationship Id="rId1" Type="http://schemas.openxmlformats.org/officeDocument/2006/relationships/image" Target="../media/image115.wmf"/><Relationship Id="rId6" Type="http://schemas.openxmlformats.org/officeDocument/2006/relationships/image" Target="../media/image120.wmf"/><Relationship Id="rId5" Type="http://schemas.openxmlformats.org/officeDocument/2006/relationships/image" Target="../media/image119.wmf"/><Relationship Id="rId4" Type="http://schemas.openxmlformats.org/officeDocument/2006/relationships/image" Target="../media/image118.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image" Target="../media/image13.wmf"/><Relationship Id="rId7" Type="http://schemas.openxmlformats.org/officeDocument/2006/relationships/image" Target="../media/image17.wmf"/><Relationship Id="rId2" Type="http://schemas.openxmlformats.org/officeDocument/2006/relationships/image" Target="../media/image12.wmf"/><Relationship Id="rId1" Type="http://schemas.openxmlformats.org/officeDocument/2006/relationships/image" Target="../media/image11.wmf"/><Relationship Id="rId6" Type="http://schemas.openxmlformats.org/officeDocument/2006/relationships/image" Target="../media/image16.wmf"/><Relationship Id="rId5" Type="http://schemas.openxmlformats.org/officeDocument/2006/relationships/image" Target="../media/image15.wmf"/><Relationship Id="rId4" Type="http://schemas.openxmlformats.org/officeDocument/2006/relationships/image" Target="../media/image14.wmf"/><Relationship Id="rId9" Type="http://schemas.openxmlformats.org/officeDocument/2006/relationships/image" Target="../media/image19.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 Id="rId5" Type="http://schemas.openxmlformats.org/officeDocument/2006/relationships/image" Target="../media/image27.wmf"/><Relationship Id="rId4" Type="http://schemas.openxmlformats.org/officeDocument/2006/relationships/image" Target="../media/image26.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35.wmf"/><Relationship Id="rId3" Type="http://schemas.openxmlformats.org/officeDocument/2006/relationships/image" Target="../media/image30.wmf"/><Relationship Id="rId7" Type="http://schemas.openxmlformats.org/officeDocument/2006/relationships/image" Target="../media/image34.wmf"/><Relationship Id="rId2" Type="http://schemas.openxmlformats.org/officeDocument/2006/relationships/image" Target="../media/image29.wmf"/><Relationship Id="rId1" Type="http://schemas.openxmlformats.org/officeDocument/2006/relationships/image" Target="../media/image28.wmf"/><Relationship Id="rId6" Type="http://schemas.openxmlformats.org/officeDocument/2006/relationships/image" Target="../media/image33.wmf"/><Relationship Id="rId5" Type="http://schemas.openxmlformats.org/officeDocument/2006/relationships/image" Target="../media/image32.wmf"/><Relationship Id="rId10" Type="http://schemas.openxmlformats.org/officeDocument/2006/relationships/image" Target="../media/image37.wmf"/><Relationship Id="rId4" Type="http://schemas.openxmlformats.org/officeDocument/2006/relationships/image" Target="../media/image31.wmf"/><Relationship Id="rId9" Type="http://schemas.openxmlformats.org/officeDocument/2006/relationships/image" Target="../media/image36.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45.wmf"/><Relationship Id="rId3" Type="http://schemas.openxmlformats.org/officeDocument/2006/relationships/image" Target="../media/image40.wmf"/><Relationship Id="rId7" Type="http://schemas.openxmlformats.org/officeDocument/2006/relationships/image" Target="../media/image44.wmf"/><Relationship Id="rId2" Type="http://schemas.openxmlformats.org/officeDocument/2006/relationships/image" Target="../media/image39.wmf"/><Relationship Id="rId1" Type="http://schemas.openxmlformats.org/officeDocument/2006/relationships/image" Target="../media/image38.wmf"/><Relationship Id="rId6" Type="http://schemas.openxmlformats.org/officeDocument/2006/relationships/image" Target="../media/image43.wmf"/><Relationship Id="rId5" Type="http://schemas.openxmlformats.org/officeDocument/2006/relationships/image" Target="../media/image42.wmf"/><Relationship Id="rId4" Type="http://schemas.openxmlformats.org/officeDocument/2006/relationships/image" Target="../media/image41.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 Id="rId5" Type="http://schemas.openxmlformats.org/officeDocument/2006/relationships/image" Target="../media/image50.wmf"/><Relationship Id="rId4" Type="http://schemas.openxmlformats.org/officeDocument/2006/relationships/image" Target="../media/image49.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58.wmf"/><Relationship Id="rId3" Type="http://schemas.openxmlformats.org/officeDocument/2006/relationships/image" Target="../media/image53.wmf"/><Relationship Id="rId7" Type="http://schemas.openxmlformats.org/officeDocument/2006/relationships/image" Target="../media/image57.wmf"/><Relationship Id="rId2" Type="http://schemas.openxmlformats.org/officeDocument/2006/relationships/image" Target="../media/image52.wmf"/><Relationship Id="rId1" Type="http://schemas.openxmlformats.org/officeDocument/2006/relationships/image" Target="../media/image51.wmf"/><Relationship Id="rId6" Type="http://schemas.openxmlformats.org/officeDocument/2006/relationships/image" Target="../media/image56.wmf"/><Relationship Id="rId5" Type="http://schemas.openxmlformats.org/officeDocument/2006/relationships/image" Target="../media/image55.wmf"/><Relationship Id="rId4" Type="http://schemas.openxmlformats.org/officeDocument/2006/relationships/image" Target="../media/image5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5/7/2020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85651245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30.wmf"/><Relationship Id="rId13" Type="http://schemas.openxmlformats.org/officeDocument/2006/relationships/oleObject" Target="../embeddings/oleObject43.bin"/><Relationship Id="rId18" Type="http://schemas.openxmlformats.org/officeDocument/2006/relationships/image" Target="../media/image35.wmf"/><Relationship Id="rId3" Type="http://schemas.openxmlformats.org/officeDocument/2006/relationships/oleObject" Target="../embeddings/oleObject38.bin"/><Relationship Id="rId21" Type="http://schemas.openxmlformats.org/officeDocument/2006/relationships/oleObject" Target="../embeddings/oleObject47.bin"/><Relationship Id="rId7" Type="http://schemas.openxmlformats.org/officeDocument/2006/relationships/oleObject" Target="../embeddings/oleObject40.bin"/><Relationship Id="rId12" Type="http://schemas.openxmlformats.org/officeDocument/2006/relationships/image" Target="../media/image32.wmf"/><Relationship Id="rId17" Type="http://schemas.openxmlformats.org/officeDocument/2006/relationships/oleObject" Target="../embeddings/oleObject45.bin"/><Relationship Id="rId2" Type="http://schemas.openxmlformats.org/officeDocument/2006/relationships/slideLayout" Target="../slideLayouts/slideLayout2.xml"/><Relationship Id="rId16" Type="http://schemas.openxmlformats.org/officeDocument/2006/relationships/image" Target="../media/image34.wmf"/><Relationship Id="rId20" Type="http://schemas.openxmlformats.org/officeDocument/2006/relationships/image" Target="../media/image36.wmf"/><Relationship Id="rId1" Type="http://schemas.openxmlformats.org/officeDocument/2006/relationships/vmlDrawing" Target="../drawings/vmlDrawing6.vml"/><Relationship Id="rId6" Type="http://schemas.openxmlformats.org/officeDocument/2006/relationships/image" Target="../media/image29.wmf"/><Relationship Id="rId11" Type="http://schemas.openxmlformats.org/officeDocument/2006/relationships/oleObject" Target="../embeddings/oleObject42.bin"/><Relationship Id="rId5" Type="http://schemas.openxmlformats.org/officeDocument/2006/relationships/oleObject" Target="../embeddings/oleObject39.bin"/><Relationship Id="rId15" Type="http://schemas.openxmlformats.org/officeDocument/2006/relationships/oleObject" Target="../embeddings/oleObject44.bin"/><Relationship Id="rId10" Type="http://schemas.openxmlformats.org/officeDocument/2006/relationships/image" Target="../media/image31.wmf"/><Relationship Id="rId19" Type="http://schemas.openxmlformats.org/officeDocument/2006/relationships/oleObject" Target="../embeddings/oleObject46.bin"/><Relationship Id="rId4" Type="http://schemas.openxmlformats.org/officeDocument/2006/relationships/image" Target="../media/image28.wmf"/><Relationship Id="rId9" Type="http://schemas.openxmlformats.org/officeDocument/2006/relationships/oleObject" Target="../embeddings/oleObject41.bin"/><Relationship Id="rId14" Type="http://schemas.openxmlformats.org/officeDocument/2006/relationships/image" Target="../media/image33.wmf"/><Relationship Id="rId22" Type="http://schemas.openxmlformats.org/officeDocument/2006/relationships/image" Target="../media/image37.wmf"/></Relationships>
</file>

<file path=ppt/slides/_rels/slide12.xml.rels><?xml version="1.0" encoding="UTF-8" standalone="yes"?>
<Relationships xmlns="http://schemas.openxmlformats.org/package/2006/relationships"><Relationship Id="rId8" Type="http://schemas.openxmlformats.org/officeDocument/2006/relationships/image" Target="../media/image40.wmf"/><Relationship Id="rId13" Type="http://schemas.openxmlformats.org/officeDocument/2006/relationships/oleObject" Target="../embeddings/oleObject53.bin"/><Relationship Id="rId18" Type="http://schemas.openxmlformats.org/officeDocument/2006/relationships/image" Target="../media/image45.wmf"/><Relationship Id="rId3" Type="http://schemas.openxmlformats.org/officeDocument/2006/relationships/oleObject" Target="../embeddings/oleObject48.bin"/><Relationship Id="rId7" Type="http://schemas.openxmlformats.org/officeDocument/2006/relationships/oleObject" Target="../embeddings/oleObject50.bin"/><Relationship Id="rId12" Type="http://schemas.openxmlformats.org/officeDocument/2006/relationships/image" Target="../media/image42.wmf"/><Relationship Id="rId17" Type="http://schemas.openxmlformats.org/officeDocument/2006/relationships/oleObject" Target="../embeddings/oleObject55.bin"/><Relationship Id="rId2" Type="http://schemas.openxmlformats.org/officeDocument/2006/relationships/slideLayout" Target="../slideLayouts/slideLayout2.xml"/><Relationship Id="rId16" Type="http://schemas.openxmlformats.org/officeDocument/2006/relationships/image" Target="../media/image44.wmf"/><Relationship Id="rId1" Type="http://schemas.openxmlformats.org/officeDocument/2006/relationships/vmlDrawing" Target="../drawings/vmlDrawing7.vml"/><Relationship Id="rId6" Type="http://schemas.openxmlformats.org/officeDocument/2006/relationships/image" Target="../media/image39.wmf"/><Relationship Id="rId11" Type="http://schemas.openxmlformats.org/officeDocument/2006/relationships/oleObject" Target="../embeddings/oleObject52.bin"/><Relationship Id="rId5" Type="http://schemas.openxmlformats.org/officeDocument/2006/relationships/oleObject" Target="../embeddings/oleObject49.bin"/><Relationship Id="rId15" Type="http://schemas.openxmlformats.org/officeDocument/2006/relationships/oleObject" Target="../embeddings/oleObject54.bin"/><Relationship Id="rId10" Type="http://schemas.openxmlformats.org/officeDocument/2006/relationships/image" Target="../media/image41.wmf"/><Relationship Id="rId4" Type="http://schemas.openxmlformats.org/officeDocument/2006/relationships/image" Target="../media/image38.wmf"/><Relationship Id="rId9" Type="http://schemas.openxmlformats.org/officeDocument/2006/relationships/oleObject" Target="../embeddings/oleObject51.bin"/><Relationship Id="rId14" Type="http://schemas.openxmlformats.org/officeDocument/2006/relationships/image" Target="../media/image43.wmf"/></Relationships>
</file>

<file path=ppt/slides/_rels/slide13.xml.rels><?xml version="1.0" encoding="UTF-8" standalone="yes"?>
<Relationships xmlns="http://schemas.openxmlformats.org/package/2006/relationships"><Relationship Id="rId8" Type="http://schemas.openxmlformats.org/officeDocument/2006/relationships/image" Target="../media/image48.wmf"/><Relationship Id="rId3" Type="http://schemas.openxmlformats.org/officeDocument/2006/relationships/oleObject" Target="../embeddings/oleObject56.bin"/><Relationship Id="rId7" Type="http://schemas.openxmlformats.org/officeDocument/2006/relationships/oleObject" Target="../embeddings/oleObject58.bin"/><Relationship Id="rId12" Type="http://schemas.openxmlformats.org/officeDocument/2006/relationships/image" Target="../media/image50.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47.wmf"/><Relationship Id="rId11" Type="http://schemas.openxmlformats.org/officeDocument/2006/relationships/oleObject" Target="../embeddings/oleObject60.bin"/><Relationship Id="rId5" Type="http://schemas.openxmlformats.org/officeDocument/2006/relationships/oleObject" Target="../embeddings/oleObject57.bin"/><Relationship Id="rId10" Type="http://schemas.openxmlformats.org/officeDocument/2006/relationships/image" Target="../media/image49.wmf"/><Relationship Id="rId4" Type="http://schemas.openxmlformats.org/officeDocument/2006/relationships/image" Target="../media/image46.wmf"/><Relationship Id="rId9" Type="http://schemas.openxmlformats.org/officeDocument/2006/relationships/oleObject" Target="../embeddings/oleObject59.bin"/></Relationships>
</file>

<file path=ppt/slides/_rels/slide14.xml.rels><?xml version="1.0" encoding="UTF-8" standalone="yes"?>
<Relationships xmlns="http://schemas.openxmlformats.org/package/2006/relationships"><Relationship Id="rId8" Type="http://schemas.openxmlformats.org/officeDocument/2006/relationships/image" Target="../media/image53.wmf"/><Relationship Id="rId13" Type="http://schemas.openxmlformats.org/officeDocument/2006/relationships/oleObject" Target="../embeddings/oleObject66.bin"/><Relationship Id="rId18" Type="http://schemas.openxmlformats.org/officeDocument/2006/relationships/image" Target="../media/image58.wmf"/><Relationship Id="rId3" Type="http://schemas.openxmlformats.org/officeDocument/2006/relationships/oleObject" Target="../embeddings/oleObject61.bin"/><Relationship Id="rId7" Type="http://schemas.openxmlformats.org/officeDocument/2006/relationships/oleObject" Target="../embeddings/oleObject63.bin"/><Relationship Id="rId12" Type="http://schemas.openxmlformats.org/officeDocument/2006/relationships/image" Target="../media/image55.wmf"/><Relationship Id="rId17" Type="http://schemas.openxmlformats.org/officeDocument/2006/relationships/oleObject" Target="../embeddings/oleObject68.bin"/><Relationship Id="rId2" Type="http://schemas.openxmlformats.org/officeDocument/2006/relationships/slideLayout" Target="../slideLayouts/slideLayout2.xml"/><Relationship Id="rId16" Type="http://schemas.openxmlformats.org/officeDocument/2006/relationships/image" Target="../media/image57.wmf"/><Relationship Id="rId1" Type="http://schemas.openxmlformats.org/officeDocument/2006/relationships/vmlDrawing" Target="../drawings/vmlDrawing9.vml"/><Relationship Id="rId6" Type="http://schemas.openxmlformats.org/officeDocument/2006/relationships/image" Target="../media/image52.wmf"/><Relationship Id="rId11" Type="http://schemas.openxmlformats.org/officeDocument/2006/relationships/oleObject" Target="../embeddings/oleObject65.bin"/><Relationship Id="rId5" Type="http://schemas.openxmlformats.org/officeDocument/2006/relationships/oleObject" Target="../embeddings/oleObject62.bin"/><Relationship Id="rId15" Type="http://schemas.openxmlformats.org/officeDocument/2006/relationships/oleObject" Target="../embeddings/oleObject67.bin"/><Relationship Id="rId10" Type="http://schemas.openxmlformats.org/officeDocument/2006/relationships/image" Target="../media/image54.wmf"/><Relationship Id="rId4" Type="http://schemas.openxmlformats.org/officeDocument/2006/relationships/image" Target="../media/image51.wmf"/><Relationship Id="rId9" Type="http://schemas.openxmlformats.org/officeDocument/2006/relationships/oleObject" Target="../embeddings/oleObject64.bin"/><Relationship Id="rId14" Type="http://schemas.openxmlformats.org/officeDocument/2006/relationships/image" Target="../media/image56.wmf"/></Relationships>
</file>

<file path=ppt/slides/_rels/slide15.xml.rels><?xml version="1.0" encoding="UTF-8" standalone="yes"?>
<Relationships xmlns="http://schemas.openxmlformats.org/package/2006/relationships"><Relationship Id="rId8" Type="http://schemas.openxmlformats.org/officeDocument/2006/relationships/image" Target="../media/image61.wmf"/><Relationship Id="rId13" Type="http://schemas.openxmlformats.org/officeDocument/2006/relationships/oleObject" Target="../embeddings/oleObject74.bin"/><Relationship Id="rId18" Type="http://schemas.openxmlformats.org/officeDocument/2006/relationships/image" Target="../media/image66.wmf"/><Relationship Id="rId3" Type="http://schemas.openxmlformats.org/officeDocument/2006/relationships/oleObject" Target="../embeddings/oleObject69.bin"/><Relationship Id="rId21" Type="http://schemas.openxmlformats.org/officeDocument/2006/relationships/oleObject" Target="../embeddings/oleObject78.bin"/><Relationship Id="rId7" Type="http://schemas.openxmlformats.org/officeDocument/2006/relationships/oleObject" Target="../embeddings/oleObject71.bin"/><Relationship Id="rId12" Type="http://schemas.openxmlformats.org/officeDocument/2006/relationships/image" Target="../media/image63.wmf"/><Relationship Id="rId17" Type="http://schemas.openxmlformats.org/officeDocument/2006/relationships/oleObject" Target="../embeddings/oleObject76.bin"/><Relationship Id="rId2" Type="http://schemas.openxmlformats.org/officeDocument/2006/relationships/slideLayout" Target="../slideLayouts/slideLayout2.xml"/><Relationship Id="rId16" Type="http://schemas.openxmlformats.org/officeDocument/2006/relationships/image" Target="../media/image65.wmf"/><Relationship Id="rId20" Type="http://schemas.openxmlformats.org/officeDocument/2006/relationships/image" Target="../media/image67.wmf"/><Relationship Id="rId1" Type="http://schemas.openxmlformats.org/officeDocument/2006/relationships/vmlDrawing" Target="../drawings/vmlDrawing10.vml"/><Relationship Id="rId6" Type="http://schemas.openxmlformats.org/officeDocument/2006/relationships/image" Target="../media/image60.wmf"/><Relationship Id="rId11" Type="http://schemas.openxmlformats.org/officeDocument/2006/relationships/oleObject" Target="../embeddings/oleObject73.bin"/><Relationship Id="rId5" Type="http://schemas.openxmlformats.org/officeDocument/2006/relationships/oleObject" Target="../embeddings/oleObject70.bin"/><Relationship Id="rId15" Type="http://schemas.openxmlformats.org/officeDocument/2006/relationships/oleObject" Target="../embeddings/oleObject75.bin"/><Relationship Id="rId10" Type="http://schemas.openxmlformats.org/officeDocument/2006/relationships/image" Target="../media/image62.wmf"/><Relationship Id="rId19" Type="http://schemas.openxmlformats.org/officeDocument/2006/relationships/oleObject" Target="../embeddings/oleObject77.bin"/><Relationship Id="rId4" Type="http://schemas.openxmlformats.org/officeDocument/2006/relationships/image" Target="../media/image59.wmf"/><Relationship Id="rId9" Type="http://schemas.openxmlformats.org/officeDocument/2006/relationships/oleObject" Target="../embeddings/oleObject72.bin"/><Relationship Id="rId14" Type="http://schemas.openxmlformats.org/officeDocument/2006/relationships/image" Target="../media/image64.wmf"/><Relationship Id="rId22" Type="http://schemas.openxmlformats.org/officeDocument/2006/relationships/image" Target="../media/image68.wmf"/></Relationships>
</file>

<file path=ppt/slides/_rels/slide16.xml.rels><?xml version="1.0" encoding="UTF-8" standalone="yes"?>
<Relationships xmlns="http://schemas.openxmlformats.org/package/2006/relationships"><Relationship Id="rId8" Type="http://schemas.openxmlformats.org/officeDocument/2006/relationships/image" Target="../media/image71.wmf"/><Relationship Id="rId13" Type="http://schemas.openxmlformats.org/officeDocument/2006/relationships/oleObject" Target="../embeddings/oleObject84.bin"/><Relationship Id="rId18" Type="http://schemas.openxmlformats.org/officeDocument/2006/relationships/image" Target="../media/image76.wmf"/><Relationship Id="rId3" Type="http://schemas.openxmlformats.org/officeDocument/2006/relationships/oleObject" Target="../embeddings/oleObject79.bin"/><Relationship Id="rId7" Type="http://schemas.openxmlformats.org/officeDocument/2006/relationships/oleObject" Target="../embeddings/oleObject81.bin"/><Relationship Id="rId12" Type="http://schemas.openxmlformats.org/officeDocument/2006/relationships/image" Target="../media/image73.wmf"/><Relationship Id="rId17" Type="http://schemas.openxmlformats.org/officeDocument/2006/relationships/oleObject" Target="../embeddings/oleObject86.bin"/><Relationship Id="rId2" Type="http://schemas.openxmlformats.org/officeDocument/2006/relationships/slideLayout" Target="../slideLayouts/slideLayout2.xml"/><Relationship Id="rId16" Type="http://schemas.openxmlformats.org/officeDocument/2006/relationships/image" Target="../media/image75.wmf"/><Relationship Id="rId1" Type="http://schemas.openxmlformats.org/officeDocument/2006/relationships/vmlDrawing" Target="../drawings/vmlDrawing11.vml"/><Relationship Id="rId6" Type="http://schemas.openxmlformats.org/officeDocument/2006/relationships/image" Target="../media/image70.wmf"/><Relationship Id="rId11" Type="http://schemas.openxmlformats.org/officeDocument/2006/relationships/oleObject" Target="../embeddings/oleObject83.bin"/><Relationship Id="rId5" Type="http://schemas.openxmlformats.org/officeDocument/2006/relationships/oleObject" Target="../embeddings/oleObject80.bin"/><Relationship Id="rId15" Type="http://schemas.openxmlformats.org/officeDocument/2006/relationships/oleObject" Target="../embeddings/oleObject85.bin"/><Relationship Id="rId10" Type="http://schemas.openxmlformats.org/officeDocument/2006/relationships/image" Target="../media/image72.wmf"/><Relationship Id="rId4" Type="http://schemas.openxmlformats.org/officeDocument/2006/relationships/image" Target="../media/image69.wmf"/><Relationship Id="rId9" Type="http://schemas.openxmlformats.org/officeDocument/2006/relationships/oleObject" Target="../embeddings/oleObject82.bin"/><Relationship Id="rId14" Type="http://schemas.openxmlformats.org/officeDocument/2006/relationships/image" Target="../media/image74.wmf"/></Relationships>
</file>

<file path=ppt/slides/_rels/slide17.xml.rels><?xml version="1.0" encoding="UTF-8" standalone="yes"?>
<Relationships xmlns="http://schemas.openxmlformats.org/package/2006/relationships"><Relationship Id="rId8" Type="http://schemas.openxmlformats.org/officeDocument/2006/relationships/image" Target="../media/image79.wmf"/><Relationship Id="rId3" Type="http://schemas.openxmlformats.org/officeDocument/2006/relationships/oleObject" Target="../embeddings/oleObject87.bin"/><Relationship Id="rId7" Type="http://schemas.openxmlformats.org/officeDocument/2006/relationships/oleObject" Target="../embeddings/oleObject89.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78.wmf"/><Relationship Id="rId5" Type="http://schemas.openxmlformats.org/officeDocument/2006/relationships/oleObject" Target="../embeddings/oleObject88.bin"/><Relationship Id="rId10" Type="http://schemas.openxmlformats.org/officeDocument/2006/relationships/image" Target="../media/image80.wmf"/><Relationship Id="rId4" Type="http://schemas.openxmlformats.org/officeDocument/2006/relationships/image" Target="../media/image77.wmf"/><Relationship Id="rId9" Type="http://schemas.openxmlformats.org/officeDocument/2006/relationships/oleObject" Target="../embeddings/oleObject90.bin"/></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91.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82.wmf"/><Relationship Id="rId5" Type="http://schemas.openxmlformats.org/officeDocument/2006/relationships/oleObject" Target="../embeddings/oleObject92.bin"/><Relationship Id="rId4" Type="http://schemas.openxmlformats.org/officeDocument/2006/relationships/image" Target="../media/image81.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85.wmf"/><Relationship Id="rId3" Type="http://schemas.openxmlformats.org/officeDocument/2006/relationships/oleObject" Target="../embeddings/oleObject93.bin"/><Relationship Id="rId7" Type="http://schemas.openxmlformats.org/officeDocument/2006/relationships/oleObject" Target="../embeddings/oleObject95.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84.wmf"/><Relationship Id="rId5" Type="http://schemas.openxmlformats.org/officeDocument/2006/relationships/oleObject" Target="../embeddings/oleObject94.bin"/><Relationship Id="rId10" Type="http://schemas.openxmlformats.org/officeDocument/2006/relationships/image" Target="../media/image86.wmf"/><Relationship Id="rId4" Type="http://schemas.openxmlformats.org/officeDocument/2006/relationships/image" Target="../media/image83.wmf"/><Relationship Id="rId9" Type="http://schemas.openxmlformats.org/officeDocument/2006/relationships/oleObject" Target="../embeddings/oleObject96.bin"/></Relationships>
</file>

<file path=ppt/slides/_rels/slide21.xml.rels><?xml version="1.0" encoding="UTF-8" standalone="yes"?>
<Relationships xmlns="http://schemas.openxmlformats.org/package/2006/relationships"><Relationship Id="rId2" Type="http://schemas.openxmlformats.org/officeDocument/2006/relationships/image" Target="../media/image8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60.wmf"/><Relationship Id="rId13" Type="http://schemas.openxmlformats.org/officeDocument/2006/relationships/oleObject" Target="../embeddings/oleObject102.bin"/><Relationship Id="rId18" Type="http://schemas.openxmlformats.org/officeDocument/2006/relationships/image" Target="../media/image92.wmf"/><Relationship Id="rId3" Type="http://schemas.openxmlformats.org/officeDocument/2006/relationships/oleObject" Target="../embeddings/oleObject97.bin"/><Relationship Id="rId21" Type="http://schemas.openxmlformats.org/officeDocument/2006/relationships/oleObject" Target="../embeddings/oleObject106.bin"/><Relationship Id="rId7" Type="http://schemas.openxmlformats.org/officeDocument/2006/relationships/oleObject" Target="../embeddings/oleObject99.bin"/><Relationship Id="rId12" Type="http://schemas.openxmlformats.org/officeDocument/2006/relationships/image" Target="../media/image62.wmf"/><Relationship Id="rId17" Type="http://schemas.openxmlformats.org/officeDocument/2006/relationships/oleObject" Target="../embeddings/oleObject104.bin"/><Relationship Id="rId2" Type="http://schemas.openxmlformats.org/officeDocument/2006/relationships/slideLayout" Target="../slideLayouts/slideLayout2.xml"/><Relationship Id="rId16" Type="http://schemas.openxmlformats.org/officeDocument/2006/relationships/image" Target="../media/image91.wmf"/><Relationship Id="rId20" Type="http://schemas.openxmlformats.org/officeDocument/2006/relationships/image" Target="../media/image93.wmf"/><Relationship Id="rId1" Type="http://schemas.openxmlformats.org/officeDocument/2006/relationships/vmlDrawing" Target="../drawings/vmlDrawing15.vml"/><Relationship Id="rId6" Type="http://schemas.openxmlformats.org/officeDocument/2006/relationships/image" Target="../media/image88.wmf"/><Relationship Id="rId11" Type="http://schemas.openxmlformats.org/officeDocument/2006/relationships/oleObject" Target="../embeddings/oleObject101.bin"/><Relationship Id="rId5" Type="http://schemas.openxmlformats.org/officeDocument/2006/relationships/oleObject" Target="../embeddings/oleObject98.bin"/><Relationship Id="rId15" Type="http://schemas.openxmlformats.org/officeDocument/2006/relationships/oleObject" Target="../embeddings/oleObject103.bin"/><Relationship Id="rId10" Type="http://schemas.openxmlformats.org/officeDocument/2006/relationships/image" Target="../media/image89.wmf"/><Relationship Id="rId19" Type="http://schemas.openxmlformats.org/officeDocument/2006/relationships/oleObject" Target="../embeddings/oleObject105.bin"/><Relationship Id="rId4" Type="http://schemas.openxmlformats.org/officeDocument/2006/relationships/image" Target="../media/image63.wmf"/><Relationship Id="rId9" Type="http://schemas.openxmlformats.org/officeDocument/2006/relationships/oleObject" Target="../embeddings/oleObject100.bin"/><Relationship Id="rId14" Type="http://schemas.openxmlformats.org/officeDocument/2006/relationships/image" Target="../media/image90.wmf"/><Relationship Id="rId22" Type="http://schemas.openxmlformats.org/officeDocument/2006/relationships/image" Target="../media/image94.w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image" Target="../media/image97.wmf"/><Relationship Id="rId3" Type="http://schemas.openxmlformats.org/officeDocument/2006/relationships/oleObject" Target="../embeddings/oleObject107.bin"/><Relationship Id="rId7" Type="http://schemas.openxmlformats.org/officeDocument/2006/relationships/oleObject" Target="../embeddings/oleObject109.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96.wmf"/><Relationship Id="rId5" Type="http://schemas.openxmlformats.org/officeDocument/2006/relationships/oleObject" Target="../embeddings/oleObject108.bin"/><Relationship Id="rId10" Type="http://schemas.openxmlformats.org/officeDocument/2006/relationships/image" Target="../media/image98.wmf"/><Relationship Id="rId4" Type="http://schemas.openxmlformats.org/officeDocument/2006/relationships/image" Target="../media/image95.wmf"/><Relationship Id="rId9" Type="http://schemas.openxmlformats.org/officeDocument/2006/relationships/oleObject" Target="../embeddings/oleObject110.bin"/></Relationships>
</file>

<file path=ppt/slides/_rels/slide26.xml.rels><?xml version="1.0" encoding="UTF-8" standalone="yes"?>
<Relationships xmlns="http://schemas.openxmlformats.org/package/2006/relationships"><Relationship Id="rId8" Type="http://schemas.openxmlformats.org/officeDocument/2006/relationships/image" Target="../media/image101.wmf"/><Relationship Id="rId13" Type="http://schemas.openxmlformats.org/officeDocument/2006/relationships/oleObject" Target="../embeddings/oleObject116.bin"/><Relationship Id="rId18" Type="http://schemas.openxmlformats.org/officeDocument/2006/relationships/image" Target="../media/image106.wmf"/><Relationship Id="rId3" Type="http://schemas.openxmlformats.org/officeDocument/2006/relationships/oleObject" Target="../embeddings/oleObject111.bin"/><Relationship Id="rId7" Type="http://schemas.openxmlformats.org/officeDocument/2006/relationships/oleObject" Target="../embeddings/oleObject113.bin"/><Relationship Id="rId12" Type="http://schemas.openxmlformats.org/officeDocument/2006/relationships/image" Target="../media/image103.wmf"/><Relationship Id="rId17" Type="http://schemas.openxmlformats.org/officeDocument/2006/relationships/oleObject" Target="../embeddings/oleObject118.bin"/><Relationship Id="rId2" Type="http://schemas.openxmlformats.org/officeDocument/2006/relationships/slideLayout" Target="../slideLayouts/slideLayout2.xml"/><Relationship Id="rId16" Type="http://schemas.openxmlformats.org/officeDocument/2006/relationships/image" Target="../media/image105.wmf"/><Relationship Id="rId1" Type="http://schemas.openxmlformats.org/officeDocument/2006/relationships/vmlDrawing" Target="../drawings/vmlDrawing17.vml"/><Relationship Id="rId6" Type="http://schemas.openxmlformats.org/officeDocument/2006/relationships/image" Target="../media/image100.wmf"/><Relationship Id="rId11" Type="http://schemas.openxmlformats.org/officeDocument/2006/relationships/oleObject" Target="../embeddings/oleObject115.bin"/><Relationship Id="rId5" Type="http://schemas.openxmlformats.org/officeDocument/2006/relationships/oleObject" Target="../embeddings/oleObject112.bin"/><Relationship Id="rId15" Type="http://schemas.openxmlformats.org/officeDocument/2006/relationships/oleObject" Target="../embeddings/oleObject117.bin"/><Relationship Id="rId10" Type="http://schemas.openxmlformats.org/officeDocument/2006/relationships/image" Target="../media/image102.wmf"/><Relationship Id="rId4" Type="http://schemas.openxmlformats.org/officeDocument/2006/relationships/image" Target="../media/image99.wmf"/><Relationship Id="rId9" Type="http://schemas.openxmlformats.org/officeDocument/2006/relationships/oleObject" Target="../embeddings/oleObject114.bin"/><Relationship Id="rId14" Type="http://schemas.openxmlformats.org/officeDocument/2006/relationships/image" Target="../media/image104.wmf"/></Relationships>
</file>

<file path=ppt/slides/_rels/slide27.xml.rels><?xml version="1.0" encoding="UTF-8" standalone="yes"?>
<Relationships xmlns="http://schemas.openxmlformats.org/package/2006/relationships"><Relationship Id="rId8" Type="http://schemas.openxmlformats.org/officeDocument/2006/relationships/image" Target="../media/image109.wmf"/><Relationship Id="rId13" Type="http://schemas.openxmlformats.org/officeDocument/2006/relationships/oleObject" Target="../embeddings/oleObject124.bin"/><Relationship Id="rId18" Type="http://schemas.openxmlformats.org/officeDocument/2006/relationships/image" Target="../media/image114.wmf"/><Relationship Id="rId3" Type="http://schemas.openxmlformats.org/officeDocument/2006/relationships/oleObject" Target="../embeddings/oleObject119.bin"/><Relationship Id="rId7" Type="http://schemas.openxmlformats.org/officeDocument/2006/relationships/oleObject" Target="../embeddings/oleObject121.bin"/><Relationship Id="rId12" Type="http://schemas.openxmlformats.org/officeDocument/2006/relationships/image" Target="../media/image111.wmf"/><Relationship Id="rId17" Type="http://schemas.openxmlformats.org/officeDocument/2006/relationships/oleObject" Target="../embeddings/oleObject126.bin"/><Relationship Id="rId2" Type="http://schemas.openxmlformats.org/officeDocument/2006/relationships/slideLayout" Target="../slideLayouts/slideLayout2.xml"/><Relationship Id="rId16" Type="http://schemas.openxmlformats.org/officeDocument/2006/relationships/image" Target="../media/image113.wmf"/><Relationship Id="rId1" Type="http://schemas.openxmlformats.org/officeDocument/2006/relationships/vmlDrawing" Target="../drawings/vmlDrawing18.vml"/><Relationship Id="rId6" Type="http://schemas.openxmlformats.org/officeDocument/2006/relationships/image" Target="../media/image108.wmf"/><Relationship Id="rId11" Type="http://schemas.openxmlformats.org/officeDocument/2006/relationships/oleObject" Target="../embeddings/oleObject123.bin"/><Relationship Id="rId5" Type="http://schemas.openxmlformats.org/officeDocument/2006/relationships/oleObject" Target="../embeddings/oleObject120.bin"/><Relationship Id="rId15" Type="http://schemas.openxmlformats.org/officeDocument/2006/relationships/oleObject" Target="../embeddings/oleObject125.bin"/><Relationship Id="rId10" Type="http://schemas.openxmlformats.org/officeDocument/2006/relationships/image" Target="../media/image110.wmf"/><Relationship Id="rId4" Type="http://schemas.openxmlformats.org/officeDocument/2006/relationships/image" Target="../media/image107.wmf"/><Relationship Id="rId9" Type="http://schemas.openxmlformats.org/officeDocument/2006/relationships/oleObject" Target="../embeddings/oleObject122.bin"/><Relationship Id="rId14" Type="http://schemas.openxmlformats.org/officeDocument/2006/relationships/image" Target="../media/image112.wmf"/></Relationships>
</file>

<file path=ppt/slides/_rels/slide28.xml.rels><?xml version="1.0" encoding="UTF-8" standalone="yes"?>
<Relationships xmlns="http://schemas.openxmlformats.org/package/2006/relationships"><Relationship Id="rId8" Type="http://schemas.openxmlformats.org/officeDocument/2006/relationships/image" Target="../media/image117.wmf"/><Relationship Id="rId13" Type="http://schemas.openxmlformats.org/officeDocument/2006/relationships/oleObject" Target="../embeddings/oleObject132.bin"/><Relationship Id="rId18" Type="http://schemas.openxmlformats.org/officeDocument/2006/relationships/image" Target="../media/image122.wmf"/><Relationship Id="rId3" Type="http://schemas.openxmlformats.org/officeDocument/2006/relationships/oleObject" Target="../embeddings/oleObject127.bin"/><Relationship Id="rId7" Type="http://schemas.openxmlformats.org/officeDocument/2006/relationships/oleObject" Target="../embeddings/oleObject129.bin"/><Relationship Id="rId12" Type="http://schemas.openxmlformats.org/officeDocument/2006/relationships/image" Target="../media/image119.wmf"/><Relationship Id="rId17" Type="http://schemas.openxmlformats.org/officeDocument/2006/relationships/oleObject" Target="../embeddings/oleObject134.bin"/><Relationship Id="rId2" Type="http://schemas.openxmlformats.org/officeDocument/2006/relationships/slideLayout" Target="../slideLayouts/slideLayout2.xml"/><Relationship Id="rId16" Type="http://schemas.openxmlformats.org/officeDocument/2006/relationships/image" Target="../media/image121.wmf"/><Relationship Id="rId1" Type="http://schemas.openxmlformats.org/officeDocument/2006/relationships/vmlDrawing" Target="../drawings/vmlDrawing19.vml"/><Relationship Id="rId6" Type="http://schemas.openxmlformats.org/officeDocument/2006/relationships/image" Target="../media/image116.wmf"/><Relationship Id="rId11" Type="http://schemas.openxmlformats.org/officeDocument/2006/relationships/oleObject" Target="../embeddings/oleObject131.bin"/><Relationship Id="rId5" Type="http://schemas.openxmlformats.org/officeDocument/2006/relationships/oleObject" Target="../embeddings/oleObject128.bin"/><Relationship Id="rId15" Type="http://schemas.openxmlformats.org/officeDocument/2006/relationships/oleObject" Target="../embeddings/oleObject133.bin"/><Relationship Id="rId10" Type="http://schemas.openxmlformats.org/officeDocument/2006/relationships/image" Target="../media/image118.wmf"/><Relationship Id="rId4" Type="http://schemas.openxmlformats.org/officeDocument/2006/relationships/image" Target="../media/image115.wmf"/><Relationship Id="rId9" Type="http://schemas.openxmlformats.org/officeDocument/2006/relationships/oleObject" Target="../embeddings/oleObject130.bin"/><Relationship Id="rId14" Type="http://schemas.openxmlformats.org/officeDocument/2006/relationships/image" Target="../media/image120.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s>
</file>

<file path=ppt/slides/_rels/slide6.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9.wmf"/><Relationship Id="rId5" Type="http://schemas.openxmlformats.org/officeDocument/2006/relationships/oleObject" Target="../embeddings/oleObject8.bin"/><Relationship Id="rId4" Type="http://schemas.openxmlformats.org/officeDocument/2006/relationships/image" Target="../media/image8.wmf"/></Relationships>
</file>

<file path=ppt/slides/_rels/slide7.xml.rels><?xml version="1.0" encoding="UTF-8" standalone="yes"?>
<Relationships xmlns="http://schemas.openxmlformats.org/package/2006/relationships"><Relationship Id="rId8" Type="http://schemas.openxmlformats.org/officeDocument/2006/relationships/image" Target="../media/image13.wmf"/><Relationship Id="rId13" Type="http://schemas.openxmlformats.org/officeDocument/2006/relationships/oleObject" Target="../embeddings/oleObject15.bin"/><Relationship Id="rId18" Type="http://schemas.openxmlformats.org/officeDocument/2006/relationships/image" Target="../media/image18.wmf"/><Relationship Id="rId3" Type="http://schemas.openxmlformats.org/officeDocument/2006/relationships/oleObject" Target="../embeddings/oleObject10.bin"/><Relationship Id="rId7" Type="http://schemas.openxmlformats.org/officeDocument/2006/relationships/oleObject" Target="../embeddings/oleObject12.bin"/><Relationship Id="rId12" Type="http://schemas.openxmlformats.org/officeDocument/2006/relationships/image" Target="../media/image15.wmf"/><Relationship Id="rId17" Type="http://schemas.openxmlformats.org/officeDocument/2006/relationships/oleObject" Target="../embeddings/oleObject17.bin"/><Relationship Id="rId2" Type="http://schemas.openxmlformats.org/officeDocument/2006/relationships/slideLayout" Target="../slideLayouts/slideLayout2.xml"/><Relationship Id="rId16" Type="http://schemas.openxmlformats.org/officeDocument/2006/relationships/image" Target="../media/image17.wmf"/><Relationship Id="rId20" Type="http://schemas.openxmlformats.org/officeDocument/2006/relationships/image" Target="../media/image19.wmf"/><Relationship Id="rId1" Type="http://schemas.openxmlformats.org/officeDocument/2006/relationships/vmlDrawing" Target="../drawings/vmlDrawing3.vml"/><Relationship Id="rId6" Type="http://schemas.openxmlformats.org/officeDocument/2006/relationships/image" Target="../media/image12.wmf"/><Relationship Id="rId11" Type="http://schemas.openxmlformats.org/officeDocument/2006/relationships/oleObject" Target="../embeddings/oleObject14.bin"/><Relationship Id="rId5" Type="http://schemas.openxmlformats.org/officeDocument/2006/relationships/oleObject" Target="../embeddings/oleObject11.bin"/><Relationship Id="rId15" Type="http://schemas.openxmlformats.org/officeDocument/2006/relationships/oleObject" Target="../embeddings/oleObject16.bin"/><Relationship Id="rId10" Type="http://schemas.openxmlformats.org/officeDocument/2006/relationships/image" Target="../media/image14.wmf"/><Relationship Id="rId19" Type="http://schemas.openxmlformats.org/officeDocument/2006/relationships/oleObject" Target="../embeddings/oleObject18.bin"/><Relationship Id="rId4" Type="http://schemas.openxmlformats.org/officeDocument/2006/relationships/image" Target="../media/image11.wmf"/><Relationship Id="rId9" Type="http://schemas.openxmlformats.org/officeDocument/2006/relationships/oleObject" Target="../embeddings/oleObject13.bin"/><Relationship Id="rId14" Type="http://schemas.openxmlformats.org/officeDocument/2006/relationships/image" Target="../media/image16.wmf"/></Relationships>
</file>

<file path=ppt/slides/_rels/slide8.x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oleObject" Target="../embeddings/oleObject19.bin"/><Relationship Id="rId7"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1.wmf"/><Relationship Id="rId5" Type="http://schemas.openxmlformats.org/officeDocument/2006/relationships/oleObject" Target="../embeddings/oleObject20.bin"/><Relationship Id="rId4" Type="http://schemas.openxmlformats.org/officeDocument/2006/relationships/image" Target="../media/image20.wmf"/></Relationships>
</file>

<file path=ppt/slides/_rels/slide9.xml.rels><?xml version="1.0" encoding="UTF-8" standalone="yes"?>
<Relationships xmlns="http://schemas.openxmlformats.org/package/2006/relationships"><Relationship Id="rId8" Type="http://schemas.openxmlformats.org/officeDocument/2006/relationships/image" Target="../media/image25.wmf"/><Relationship Id="rId13" Type="http://schemas.openxmlformats.org/officeDocument/2006/relationships/oleObject" Target="../embeddings/oleObject28.bin"/><Relationship Id="rId18" Type="http://schemas.openxmlformats.org/officeDocument/2006/relationships/oleObject" Target="../embeddings/oleObject33.bin"/><Relationship Id="rId3" Type="http://schemas.openxmlformats.org/officeDocument/2006/relationships/oleObject" Target="../embeddings/oleObject22.bin"/><Relationship Id="rId21" Type="http://schemas.openxmlformats.org/officeDocument/2006/relationships/oleObject" Target="../embeddings/oleObject35.bin"/><Relationship Id="rId7" Type="http://schemas.openxmlformats.org/officeDocument/2006/relationships/oleObject" Target="../embeddings/oleObject24.bin"/><Relationship Id="rId12" Type="http://schemas.openxmlformats.org/officeDocument/2006/relationships/oleObject" Target="../embeddings/oleObject27.bin"/><Relationship Id="rId17" Type="http://schemas.openxmlformats.org/officeDocument/2006/relationships/oleObject" Target="../embeddings/oleObject32.bin"/><Relationship Id="rId2" Type="http://schemas.openxmlformats.org/officeDocument/2006/relationships/slideLayout" Target="../slideLayouts/slideLayout2.xml"/><Relationship Id="rId16" Type="http://schemas.openxmlformats.org/officeDocument/2006/relationships/oleObject" Target="../embeddings/oleObject31.bin"/><Relationship Id="rId20" Type="http://schemas.openxmlformats.org/officeDocument/2006/relationships/image" Target="../media/image27.wmf"/><Relationship Id="rId1" Type="http://schemas.openxmlformats.org/officeDocument/2006/relationships/vmlDrawing" Target="../drawings/vmlDrawing5.vml"/><Relationship Id="rId6" Type="http://schemas.openxmlformats.org/officeDocument/2006/relationships/image" Target="../media/image24.wmf"/><Relationship Id="rId11" Type="http://schemas.openxmlformats.org/officeDocument/2006/relationships/oleObject" Target="../embeddings/oleObject26.bin"/><Relationship Id="rId5" Type="http://schemas.openxmlformats.org/officeDocument/2006/relationships/oleObject" Target="../embeddings/oleObject23.bin"/><Relationship Id="rId15" Type="http://schemas.openxmlformats.org/officeDocument/2006/relationships/oleObject" Target="../embeddings/oleObject30.bin"/><Relationship Id="rId23" Type="http://schemas.openxmlformats.org/officeDocument/2006/relationships/oleObject" Target="../embeddings/oleObject37.bin"/><Relationship Id="rId10" Type="http://schemas.openxmlformats.org/officeDocument/2006/relationships/image" Target="../media/image26.wmf"/><Relationship Id="rId19" Type="http://schemas.openxmlformats.org/officeDocument/2006/relationships/oleObject" Target="../embeddings/oleObject34.bin"/><Relationship Id="rId4" Type="http://schemas.openxmlformats.org/officeDocument/2006/relationships/image" Target="../media/image23.wmf"/><Relationship Id="rId9" Type="http://schemas.openxmlformats.org/officeDocument/2006/relationships/oleObject" Target="../embeddings/oleObject25.bin"/><Relationship Id="rId14" Type="http://schemas.openxmlformats.org/officeDocument/2006/relationships/oleObject" Target="../embeddings/oleObject29.bin"/><Relationship Id="rId22" Type="http://schemas.openxmlformats.org/officeDocument/2006/relationships/oleObject" Target="../embeddings/oleObject36.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4.R.3</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Least Common </a:t>
            </a:r>
            <a:r>
              <a:rPr lang="en-US" b="1" i="1">
                <a:solidFill>
                  <a:srgbClr val="1F497D"/>
                </a:solidFill>
              </a:rPr>
              <a:t>Multiple (LCM</a:t>
            </a:r>
            <a:r>
              <a:rPr lang="en-US" b="1" i="1" dirty="0">
                <a:solidFill>
                  <a:srgbClr val="1F497D"/>
                </a:solidFill>
              </a:rPr>
              <a: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11"/>
          <p:cNvSpPr>
            <a:spLocks noGrp="1"/>
          </p:cNvSpPr>
          <p:nvPr>
            <p:ph idx="1"/>
          </p:nvPr>
        </p:nvSpPr>
        <p:spPr/>
        <p:txBody>
          <a:bodyPr/>
          <a:lstStyle/>
          <a:p>
            <a:endParaRPr lang="en-US" dirty="0"/>
          </a:p>
          <a:p>
            <a:endParaRPr lang="en-US" dirty="0"/>
          </a:p>
        </p:txBody>
      </p:sp>
      <p:sp>
        <p:nvSpPr>
          <p:cNvPr id="13314" name="Rectangle 3"/>
          <p:cNvSpPr>
            <a:spLocks/>
          </p:cNvSpPr>
          <p:nvPr/>
        </p:nvSpPr>
        <p:spPr bwMode="auto">
          <a:xfrm>
            <a:off x="457200" y="1280160"/>
            <a:ext cx="8229600" cy="4572000"/>
          </a:xfrm>
          <a:prstGeom prst="rect">
            <a:avLst/>
          </a:prstGeom>
          <a:noFill/>
          <a:ln w="9525">
            <a:noFill/>
            <a:miter lim="800000"/>
            <a:headEnd/>
            <a:tailEnd/>
          </a:ln>
        </p:spPr>
        <p:txBody>
          <a:bodyPr/>
          <a:lstStyle/>
          <a:p>
            <a:pPr algn="l" eaLnBrk="0" hangingPunct="0">
              <a:spcBef>
                <a:spcPct val="20000"/>
              </a:spcBef>
              <a:spcAft>
                <a:spcPts val="1200"/>
              </a:spcAft>
              <a:buFont typeface="Courier New" pitchFamily="49" charset="0"/>
              <a:buNone/>
            </a:pPr>
            <a:r>
              <a:rPr lang="en-US" sz="2800" b="1" dirty="0">
                <a:latin typeface="Calibri" pitchFamily="34" charset="0"/>
              </a:rPr>
              <a:t>Step 3: </a:t>
            </a:r>
            <a:r>
              <a:rPr lang="en-US" sz="2800" dirty="0">
                <a:latin typeface="Calibri" pitchFamily="34" charset="0"/>
              </a:rPr>
              <a:t>The most number of times each prime factor appears in any one factorization:</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_______		(in 48)</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_______		(in 36)</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So,  LCM = _______________  = ____.</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_______ is the smallest number divisible by 	the numbers 36, 24, and 48.</a:t>
            </a:r>
          </a:p>
        </p:txBody>
      </p:sp>
      <p:sp>
        <p:nvSpPr>
          <p:cNvPr id="162819" name="Rectangle 3"/>
          <p:cNvSpPr>
            <a:spLocks noChangeArrowheads="1"/>
          </p:cNvSpPr>
          <p:nvPr/>
        </p:nvSpPr>
        <p:spPr bwMode="auto">
          <a:xfrm>
            <a:off x="1905000" y="3029605"/>
            <a:ext cx="1192186" cy="523220"/>
          </a:xfrm>
          <a:prstGeom prst="rect">
            <a:avLst/>
          </a:prstGeom>
          <a:noFill/>
          <a:ln w="9525">
            <a:noFill/>
            <a:miter lim="800000"/>
            <a:headEnd/>
            <a:tailEnd/>
          </a:ln>
        </p:spPr>
        <p:txBody>
          <a:bodyPr wrap="none">
            <a:spAutoFit/>
          </a:bodyPr>
          <a:lstStyle/>
          <a:p>
            <a:pPr algn="l"/>
            <a:r>
              <a:rPr lang="en-US" sz="2800" dirty="0">
                <a:solidFill>
                  <a:srgbClr val="FF0000"/>
                </a:solidFill>
                <a:latin typeface="Calibri" pitchFamily="34" charset="0"/>
              </a:rPr>
              <a:t>Two 3s</a:t>
            </a:r>
          </a:p>
        </p:txBody>
      </p:sp>
      <p:sp>
        <p:nvSpPr>
          <p:cNvPr id="162820" name="Rectangle 4"/>
          <p:cNvSpPr>
            <a:spLocks noChangeArrowheads="1"/>
          </p:cNvSpPr>
          <p:nvPr/>
        </p:nvSpPr>
        <p:spPr bwMode="auto">
          <a:xfrm>
            <a:off x="1931987" y="2362200"/>
            <a:ext cx="1253741" cy="523220"/>
          </a:xfrm>
          <a:prstGeom prst="rect">
            <a:avLst/>
          </a:prstGeom>
          <a:noFill/>
          <a:ln w="9525">
            <a:noFill/>
            <a:miter lim="800000"/>
            <a:headEnd/>
            <a:tailEnd/>
          </a:ln>
        </p:spPr>
        <p:txBody>
          <a:bodyPr wrap="none">
            <a:spAutoFit/>
          </a:bodyPr>
          <a:lstStyle/>
          <a:p>
            <a:pPr algn="l"/>
            <a:r>
              <a:rPr lang="en-US" sz="2800" dirty="0">
                <a:solidFill>
                  <a:srgbClr val="FF0000"/>
                </a:solidFill>
                <a:latin typeface="Calibri" pitchFamily="34" charset="0"/>
              </a:rPr>
              <a:t>Four 2s</a:t>
            </a:r>
          </a:p>
        </p:txBody>
      </p:sp>
      <p:sp>
        <p:nvSpPr>
          <p:cNvPr id="162821" name="Rectangle 5"/>
          <p:cNvSpPr>
            <a:spLocks noChangeArrowheads="1"/>
          </p:cNvSpPr>
          <p:nvPr/>
        </p:nvSpPr>
        <p:spPr bwMode="auto">
          <a:xfrm>
            <a:off x="6511925" y="3671887"/>
            <a:ext cx="727075" cy="519113"/>
          </a:xfrm>
          <a:prstGeom prst="rect">
            <a:avLst/>
          </a:prstGeom>
          <a:noFill/>
          <a:ln w="9525">
            <a:noFill/>
            <a:miter lim="800000"/>
            <a:headEnd/>
            <a:tailEnd/>
          </a:ln>
        </p:spPr>
        <p:txBody>
          <a:bodyPr wrap="none">
            <a:spAutoFit/>
          </a:bodyPr>
          <a:lstStyle/>
          <a:p>
            <a:pPr algn="l"/>
            <a:r>
              <a:rPr lang="en-US" sz="2800" dirty="0">
                <a:solidFill>
                  <a:srgbClr val="FF0008"/>
                </a:solidFill>
                <a:latin typeface="Calibri" pitchFamily="34" charset="0"/>
              </a:rPr>
              <a:t>144</a:t>
            </a:r>
          </a:p>
        </p:txBody>
      </p:sp>
      <p:sp>
        <p:nvSpPr>
          <p:cNvPr id="162822" name="Rectangle 6"/>
          <p:cNvSpPr>
            <a:spLocks noChangeArrowheads="1"/>
          </p:cNvSpPr>
          <p:nvPr/>
        </p:nvSpPr>
        <p:spPr bwMode="auto">
          <a:xfrm>
            <a:off x="3505200" y="3657600"/>
            <a:ext cx="2590800" cy="523220"/>
          </a:xfrm>
          <a:prstGeom prst="rect">
            <a:avLst/>
          </a:prstGeom>
          <a:noFill/>
          <a:ln w="9525">
            <a:noFill/>
            <a:miter lim="800000"/>
            <a:headEnd/>
            <a:tailEnd/>
          </a:ln>
        </p:spPr>
        <p:txBody>
          <a:bodyPr wrap="square">
            <a:spAutoFit/>
          </a:bodyPr>
          <a:lstStyle/>
          <a:p>
            <a:r>
              <a:rPr lang="en-US" sz="2800" dirty="0">
                <a:solidFill>
                  <a:srgbClr val="FF0000"/>
                </a:solidFill>
                <a:latin typeface="Calibri" pitchFamily="34" charset="0"/>
              </a:rPr>
              <a:t>2 · 2 · 2 · 2 · 3 · 3 </a:t>
            </a:r>
          </a:p>
        </p:txBody>
      </p:sp>
      <p:sp>
        <p:nvSpPr>
          <p:cNvPr id="8" name="Title 7"/>
          <p:cNvSpPr>
            <a:spLocks noGrp="1"/>
          </p:cNvSpPr>
          <p:nvPr>
            <p:ph type="title"/>
          </p:nvPr>
        </p:nvSpPr>
        <p:spPr/>
        <p:txBody>
          <a:bodyPr>
            <a:normAutofit/>
          </a:bodyPr>
          <a:lstStyle/>
          <a:p>
            <a:r>
              <a:rPr lang="en-US" dirty="0">
                <a:latin typeface="Calibri" pitchFamily="34" charset="0"/>
              </a:rPr>
              <a:t>Completion Example 3: Finding the Least Common Multiple (LCM) (cont.)</a:t>
            </a:r>
            <a:endParaRPr lang="en-US" dirty="0"/>
          </a:p>
        </p:txBody>
      </p:sp>
      <p:sp>
        <p:nvSpPr>
          <p:cNvPr id="9" name="Rectangle 8"/>
          <p:cNvSpPr/>
          <p:nvPr/>
        </p:nvSpPr>
        <p:spPr>
          <a:xfrm>
            <a:off x="2209800" y="4343400"/>
            <a:ext cx="732893" cy="523220"/>
          </a:xfrm>
          <a:prstGeom prst="rect">
            <a:avLst/>
          </a:prstGeom>
        </p:spPr>
        <p:txBody>
          <a:bodyPr wrap="none">
            <a:spAutoFit/>
          </a:bodyPr>
          <a:lstStyle/>
          <a:p>
            <a:r>
              <a:rPr lang="en-US" sz="2800" dirty="0">
                <a:solidFill>
                  <a:srgbClr val="FF0008"/>
                </a:solidFill>
                <a:latin typeface="Calibri" pitchFamily="34" charset="0"/>
              </a:rPr>
              <a:t>144</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28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28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28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2821">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819" grpId="0"/>
      <p:bldP spid="162820" grpId="0"/>
      <p:bldP spid="16282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a:solidFill>
                  <a:schemeClr val="tx1"/>
                </a:solidFill>
              </a:rPr>
              <a:t>Example 4: Finding the Least Common </a:t>
            </a:r>
            <a:br>
              <a:rPr lang="en-US" sz="3200">
                <a:solidFill>
                  <a:schemeClr val="tx1"/>
                </a:solidFill>
              </a:rPr>
            </a:br>
            <a:r>
              <a:rPr lang="en-US" sz="3200">
                <a:solidFill>
                  <a:schemeClr val="tx1"/>
                </a:solidFill>
              </a:rPr>
              <a:t>Multiple (LCM)</a:t>
            </a:r>
          </a:p>
        </p:txBody>
      </p:sp>
      <p:sp>
        <p:nvSpPr>
          <p:cNvPr id="14339" name="Rectangle 3"/>
          <p:cNvSpPr>
            <a:spLocks noGrp="1"/>
          </p:cNvSpPr>
          <p:nvPr>
            <p:ph idx="1"/>
          </p:nvPr>
        </p:nvSpPr>
        <p:spPr>
          <a:xfrm>
            <a:off x="457200" y="1280160"/>
            <a:ext cx="8229600" cy="1040285"/>
          </a:xfrm>
          <a:prstGeom prst="rect">
            <a:avLst/>
          </a:prstGeom>
        </p:spPr>
        <p:txBody>
          <a:bodyPr>
            <a:spAutoFit/>
          </a:bodyPr>
          <a:lstStyle/>
          <a:p>
            <a:r>
              <a:rPr lang="en-US" i="0" dirty="0">
                <a:solidFill>
                  <a:schemeClr val="tx1"/>
                </a:solidFill>
              </a:rPr>
              <a:t>Find the LCM of </a:t>
            </a:r>
            <a:r>
              <a:rPr lang="en-US" dirty="0">
                <a:solidFill>
                  <a:srgbClr val="0000FF"/>
                </a:solidFill>
                <a:latin typeface="Calibri" pitchFamily="34" charset="0"/>
              </a:rPr>
              <a:t>27</a:t>
            </a:r>
            <a:r>
              <a:rPr lang="en-US" i="0" dirty="0">
                <a:solidFill>
                  <a:schemeClr val="tx1"/>
                </a:solidFill>
              </a:rPr>
              <a:t>, </a:t>
            </a:r>
            <a:r>
              <a:rPr lang="en-US" dirty="0">
                <a:solidFill>
                  <a:srgbClr val="0000FF"/>
                </a:solidFill>
                <a:latin typeface="Calibri" pitchFamily="34" charset="0"/>
              </a:rPr>
              <a:t>30</a:t>
            </a:r>
            <a:r>
              <a:rPr lang="en-US" i="0" dirty="0">
                <a:solidFill>
                  <a:schemeClr val="tx1"/>
                </a:solidFill>
              </a:rPr>
              <a:t>, and </a:t>
            </a:r>
            <a:r>
              <a:rPr lang="en-US" dirty="0">
                <a:solidFill>
                  <a:srgbClr val="0000FF"/>
                </a:solidFill>
                <a:latin typeface="Calibri" pitchFamily="34" charset="0"/>
              </a:rPr>
              <a:t>42</a:t>
            </a:r>
            <a:r>
              <a:rPr lang="en-US" i="0" dirty="0">
                <a:solidFill>
                  <a:schemeClr val="tx1"/>
                </a:solidFill>
              </a:rPr>
              <a:t>.</a:t>
            </a:r>
          </a:p>
          <a:p>
            <a:pPr>
              <a:buFont typeface="Courier New" pitchFamily="49" charset="0"/>
              <a:buNone/>
            </a:pPr>
            <a:r>
              <a:rPr lang="en-US" b="1" i="0" dirty="0">
                <a:solidFill>
                  <a:schemeClr val="tx1"/>
                </a:solidFill>
              </a:rPr>
              <a:t>Solution</a:t>
            </a:r>
          </a:p>
        </p:txBody>
      </p:sp>
      <p:graphicFrame>
        <p:nvGraphicFramePr>
          <p:cNvPr id="15362" name="Object 2"/>
          <p:cNvGraphicFramePr>
            <a:graphicFrameLocks noChangeAspect="1"/>
          </p:cNvGraphicFramePr>
          <p:nvPr/>
        </p:nvGraphicFramePr>
        <p:xfrm>
          <a:off x="1143000" y="2616200"/>
          <a:ext cx="368300" cy="279400"/>
        </p:xfrm>
        <a:graphic>
          <a:graphicData uri="http://schemas.openxmlformats.org/presentationml/2006/ole">
            <mc:AlternateContent xmlns:mc="http://schemas.openxmlformats.org/markup-compatibility/2006">
              <mc:Choice xmlns:v="urn:schemas-microsoft-com:vml" Requires="v">
                <p:oleObj spid="_x0000_s15539" name="Equation" r:id="rId3" imgW="368300" imgH="279400" progId="Equation.DSMT4">
                  <p:embed/>
                </p:oleObj>
              </mc:Choice>
              <mc:Fallback>
                <p:oleObj name="Equation" r:id="rId3" imgW="368300" imgH="279400" progId="Equation.DSMT4">
                  <p:embed/>
                  <p:pic>
                    <p:nvPicPr>
                      <p:cNvPr id="0" name="Picture 4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261620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4" name="Object 4"/>
          <p:cNvGraphicFramePr>
            <a:graphicFrameLocks noChangeAspect="1"/>
          </p:cNvGraphicFramePr>
          <p:nvPr/>
        </p:nvGraphicFramePr>
        <p:xfrm>
          <a:off x="1600200" y="2603500"/>
          <a:ext cx="1117600" cy="292100"/>
        </p:xfrm>
        <a:graphic>
          <a:graphicData uri="http://schemas.openxmlformats.org/presentationml/2006/ole">
            <mc:AlternateContent xmlns:mc="http://schemas.openxmlformats.org/markup-compatibility/2006">
              <mc:Choice xmlns:v="urn:schemas-microsoft-com:vml" Requires="v">
                <p:oleObj spid="_x0000_s15540" name="Equation" r:id="rId5" imgW="1117440" imgH="291960" progId="Equation.DSMT4">
                  <p:embed/>
                </p:oleObj>
              </mc:Choice>
              <mc:Fallback>
                <p:oleObj name="Equation" r:id="rId5" imgW="1117440" imgH="291960" progId="Equation.DSMT4">
                  <p:embed/>
                  <p:pic>
                    <p:nvPicPr>
                      <p:cNvPr id="0" name="Picture 4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00200" y="2603500"/>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1143000" y="3200400"/>
          <a:ext cx="381000" cy="292100"/>
        </p:xfrm>
        <a:graphic>
          <a:graphicData uri="http://schemas.openxmlformats.org/presentationml/2006/ole">
            <mc:AlternateContent xmlns:mc="http://schemas.openxmlformats.org/markup-compatibility/2006">
              <mc:Choice xmlns:v="urn:schemas-microsoft-com:vml" Requires="v">
                <p:oleObj spid="_x0000_s15541" name="Equation" r:id="rId7" imgW="380835" imgH="291973" progId="Equation.DSMT4">
                  <p:embed/>
                </p:oleObj>
              </mc:Choice>
              <mc:Fallback>
                <p:oleObj name="Equation" r:id="rId7" imgW="380835" imgH="291973" progId="Equation.DSMT4">
                  <p:embed/>
                  <p:pic>
                    <p:nvPicPr>
                      <p:cNvPr id="0" name="Picture 4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43000" y="32004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8" name="Object 8"/>
          <p:cNvGraphicFramePr>
            <a:graphicFrameLocks noChangeAspect="1"/>
          </p:cNvGraphicFramePr>
          <p:nvPr>
            <p:extLst>
              <p:ext uri="{D42A27DB-BD31-4B8C-83A1-F6EECF244321}">
                <p14:modId xmlns:p14="http://schemas.microsoft.com/office/powerpoint/2010/main" val="1385272671"/>
              </p:ext>
            </p:extLst>
          </p:nvPr>
        </p:nvGraphicFramePr>
        <p:xfrm>
          <a:off x="1625600" y="3200400"/>
          <a:ext cx="1104900" cy="292100"/>
        </p:xfrm>
        <a:graphic>
          <a:graphicData uri="http://schemas.openxmlformats.org/presentationml/2006/ole">
            <mc:AlternateContent xmlns:mc="http://schemas.openxmlformats.org/markup-compatibility/2006">
              <mc:Choice xmlns:v="urn:schemas-microsoft-com:vml" Requires="v">
                <p:oleObj spid="_x0000_s15542" name="Equation" r:id="rId9" imgW="1104840" imgH="291960" progId="Equation.DSMT4">
                  <p:embed/>
                </p:oleObj>
              </mc:Choice>
              <mc:Fallback>
                <p:oleObj name="Equation" r:id="rId9" imgW="1104840" imgH="291960" progId="Equation.DSMT4">
                  <p:embed/>
                  <p:pic>
                    <p:nvPicPr>
                      <p:cNvPr id="0" name="Picture 50"/>
                      <p:cNvPicPr>
                        <a:picLocks noChangeAspect="1" noChangeArrowheads="1"/>
                      </p:cNvPicPr>
                      <p:nvPr/>
                    </p:nvPicPr>
                    <p:blipFill>
                      <a:blip r:embed="rId10"/>
                      <a:srcRect/>
                      <a:stretch>
                        <a:fillRect/>
                      </a:stretch>
                    </p:blipFill>
                    <p:spPr bwMode="auto">
                      <a:xfrm>
                        <a:off x="1625600" y="3200400"/>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9" name="Object 9"/>
          <p:cNvGraphicFramePr>
            <a:graphicFrameLocks noChangeAspect="1"/>
          </p:cNvGraphicFramePr>
          <p:nvPr/>
        </p:nvGraphicFramePr>
        <p:xfrm>
          <a:off x="1143000" y="3810000"/>
          <a:ext cx="381000" cy="279400"/>
        </p:xfrm>
        <a:graphic>
          <a:graphicData uri="http://schemas.openxmlformats.org/presentationml/2006/ole">
            <mc:AlternateContent xmlns:mc="http://schemas.openxmlformats.org/markup-compatibility/2006">
              <mc:Choice xmlns:v="urn:schemas-microsoft-com:vml" Requires="v">
                <p:oleObj spid="_x0000_s15543" name="Equation" r:id="rId11" imgW="380835" imgH="279279" progId="Equation.DSMT4">
                  <p:embed/>
                </p:oleObj>
              </mc:Choice>
              <mc:Fallback>
                <p:oleObj name="Equation" r:id="rId11" imgW="380835" imgH="279279" progId="Equation.DSMT4">
                  <p:embed/>
                  <p:pic>
                    <p:nvPicPr>
                      <p:cNvPr id="0" name="Picture 5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143000" y="3810000"/>
                        <a:ext cx="381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1" name="Object 11"/>
          <p:cNvGraphicFramePr>
            <a:graphicFrameLocks noChangeAspect="1"/>
          </p:cNvGraphicFramePr>
          <p:nvPr>
            <p:extLst>
              <p:ext uri="{D42A27DB-BD31-4B8C-83A1-F6EECF244321}">
                <p14:modId xmlns:p14="http://schemas.microsoft.com/office/powerpoint/2010/main" val="4127678383"/>
              </p:ext>
            </p:extLst>
          </p:nvPr>
        </p:nvGraphicFramePr>
        <p:xfrm>
          <a:off x="1612900" y="3797300"/>
          <a:ext cx="1104900" cy="292100"/>
        </p:xfrm>
        <a:graphic>
          <a:graphicData uri="http://schemas.openxmlformats.org/presentationml/2006/ole">
            <mc:AlternateContent xmlns:mc="http://schemas.openxmlformats.org/markup-compatibility/2006">
              <mc:Choice xmlns:v="urn:schemas-microsoft-com:vml" Requires="v">
                <p:oleObj spid="_x0000_s15544" name="Equation" r:id="rId13" imgW="1104840" imgH="291960" progId="Equation.DSMT4">
                  <p:embed/>
                </p:oleObj>
              </mc:Choice>
              <mc:Fallback>
                <p:oleObj name="Equation" r:id="rId13" imgW="1104840" imgH="291960" progId="Equation.DSMT4">
                  <p:embed/>
                  <p:pic>
                    <p:nvPicPr>
                      <p:cNvPr id="0" name="Picture 53"/>
                      <p:cNvPicPr>
                        <a:picLocks noChangeAspect="1" noChangeArrowheads="1"/>
                      </p:cNvPicPr>
                      <p:nvPr/>
                    </p:nvPicPr>
                    <p:blipFill>
                      <a:blip r:embed="rId14"/>
                      <a:srcRect/>
                      <a:stretch>
                        <a:fillRect/>
                      </a:stretch>
                    </p:blipFill>
                    <p:spPr bwMode="auto">
                      <a:xfrm>
                        <a:off x="1612900" y="3797300"/>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2" name="Object 12"/>
          <p:cNvGraphicFramePr>
            <a:graphicFrameLocks noChangeAspect="1"/>
          </p:cNvGraphicFramePr>
          <p:nvPr/>
        </p:nvGraphicFramePr>
        <p:xfrm>
          <a:off x="2667000" y="2565400"/>
          <a:ext cx="381000" cy="1562100"/>
        </p:xfrm>
        <a:graphic>
          <a:graphicData uri="http://schemas.openxmlformats.org/presentationml/2006/ole">
            <mc:AlternateContent xmlns:mc="http://schemas.openxmlformats.org/markup-compatibility/2006">
              <mc:Choice xmlns:v="urn:schemas-microsoft-com:vml" Requires="v">
                <p:oleObj spid="_x0000_s15545" name="Equation" r:id="rId15" imgW="381000" imgH="1562100" progId="Equation.DSMT4">
                  <p:embed/>
                </p:oleObj>
              </mc:Choice>
              <mc:Fallback>
                <p:oleObj name="Equation" r:id="rId15" imgW="381000" imgH="1562100" progId="Equation.DSMT4">
                  <p:embed/>
                  <p:pic>
                    <p:nvPicPr>
                      <p:cNvPr id="0" name="Picture 5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667000" y="2565400"/>
                        <a:ext cx="3810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3" name="Object 13"/>
          <p:cNvGraphicFramePr>
            <a:graphicFrameLocks noChangeAspect="1"/>
          </p:cNvGraphicFramePr>
          <p:nvPr/>
        </p:nvGraphicFramePr>
        <p:xfrm>
          <a:off x="3124200" y="3213100"/>
          <a:ext cx="635000" cy="292100"/>
        </p:xfrm>
        <a:graphic>
          <a:graphicData uri="http://schemas.openxmlformats.org/presentationml/2006/ole">
            <mc:AlternateContent xmlns:mc="http://schemas.openxmlformats.org/markup-compatibility/2006">
              <mc:Choice xmlns:v="urn:schemas-microsoft-com:vml" Requires="v">
                <p:oleObj spid="_x0000_s15546" name="Equation" r:id="rId17" imgW="634680" imgH="291960" progId="Equation.DSMT4">
                  <p:embed/>
                </p:oleObj>
              </mc:Choice>
              <mc:Fallback>
                <p:oleObj name="Equation" r:id="rId17" imgW="634680" imgH="291960" progId="Equation.DSMT4">
                  <p:embed/>
                  <p:pic>
                    <p:nvPicPr>
                      <p:cNvPr id="0" name="Picture 55"/>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124200" y="3213100"/>
                        <a:ext cx="635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4" name="Object 14"/>
          <p:cNvGraphicFramePr>
            <a:graphicFrameLocks noChangeAspect="1"/>
          </p:cNvGraphicFramePr>
          <p:nvPr>
            <p:extLst>
              <p:ext uri="{D42A27DB-BD31-4B8C-83A1-F6EECF244321}">
                <p14:modId xmlns:p14="http://schemas.microsoft.com/office/powerpoint/2010/main" val="1149549502"/>
              </p:ext>
            </p:extLst>
          </p:nvPr>
        </p:nvGraphicFramePr>
        <p:xfrm>
          <a:off x="3816350" y="3213100"/>
          <a:ext cx="2057400" cy="292100"/>
        </p:xfrm>
        <a:graphic>
          <a:graphicData uri="http://schemas.openxmlformats.org/presentationml/2006/ole">
            <mc:AlternateContent xmlns:mc="http://schemas.openxmlformats.org/markup-compatibility/2006">
              <mc:Choice xmlns:v="urn:schemas-microsoft-com:vml" Requires="v">
                <p:oleObj spid="_x0000_s15547" name="Equation" r:id="rId19" imgW="2057400" imgH="291960" progId="Equation.DSMT4">
                  <p:embed/>
                </p:oleObj>
              </mc:Choice>
              <mc:Fallback>
                <p:oleObj name="Equation" r:id="rId19" imgW="2057400" imgH="291960" progId="Equation.DSMT4">
                  <p:embed/>
                  <p:pic>
                    <p:nvPicPr>
                      <p:cNvPr id="0" name="Picture 56"/>
                      <p:cNvPicPr>
                        <a:picLocks noChangeAspect="1" noChangeArrowheads="1"/>
                      </p:cNvPicPr>
                      <p:nvPr/>
                    </p:nvPicPr>
                    <p:blipFill>
                      <a:blip r:embed="rId20"/>
                      <a:srcRect/>
                      <a:stretch>
                        <a:fillRect/>
                      </a:stretch>
                    </p:blipFill>
                    <p:spPr bwMode="auto">
                      <a:xfrm>
                        <a:off x="3816350" y="3213100"/>
                        <a:ext cx="2057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75" name="Object 15"/>
          <p:cNvGraphicFramePr>
            <a:graphicFrameLocks noChangeAspect="1"/>
          </p:cNvGraphicFramePr>
          <p:nvPr/>
        </p:nvGraphicFramePr>
        <p:xfrm>
          <a:off x="5930900" y="3213100"/>
          <a:ext cx="1003300" cy="292100"/>
        </p:xfrm>
        <a:graphic>
          <a:graphicData uri="http://schemas.openxmlformats.org/presentationml/2006/ole">
            <mc:AlternateContent xmlns:mc="http://schemas.openxmlformats.org/markup-compatibility/2006">
              <mc:Choice xmlns:v="urn:schemas-microsoft-com:vml" Requires="v">
                <p:oleObj spid="_x0000_s15548" name="Equation" r:id="rId21" imgW="1002960" imgH="291960" progId="Equation.DSMT4">
                  <p:embed/>
                </p:oleObj>
              </mc:Choice>
              <mc:Fallback>
                <p:oleObj name="Equation" r:id="rId21" imgW="1002960" imgH="291960" progId="Equation.DSMT4">
                  <p:embed/>
                  <p:pic>
                    <p:nvPicPr>
                      <p:cNvPr id="0" name="Picture 57"/>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930900" y="3213100"/>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37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372"/>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537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5374"/>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53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p:cNvSpPr>
          <p:nvPr>
            <p:ph idx="1"/>
          </p:nvPr>
        </p:nvSpPr>
        <p:spPr>
          <a:prstGeom prst="rect">
            <a:avLst/>
          </a:prstGeom>
        </p:spPr>
        <p:txBody>
          <a:bodyPr/>
          <a:lstStyle/>
          <a:p>
            <a:pPr marL="0" indent="3175">
              <a:lnSpc>
                <a:spcPct val="90000"/>
              </a:lnSpc>
              <a:buFont typeface="Courier New" pitchFamily="49" charset="0"/>
              <a:buNone/>
            </a:pPr>
            <a:r>
              <a:rPr lang="en-US" i="0" dirty="0">
                <a:solidFill>
                  <a:schemeClr val="tx1"/>
                </a:solidFill>
              </a:rPr>
              <a:t>Find the LCM of </a:t>
            </a:r>
            <a:r>
              <a:rPr lang="en-US" i="0" dirty="0">
                <a:solidFill>
                  <a:srgbClr val="0000FF"/>
                </a:solidFill>
              </a:rPr>
              <a:t>8</a:t>
            </a:r>
            <a:r>
              <a:rPr lang="en-US" i="0" dirty="0">
                <a:solidFill>
                  <a:schemeClr val="tx1"/>
                </a:solidFill>
              </a:rPr>
              <a:t> and </a:t>
            </a:r>
            <a:r>
              <a:rPr lang="en-US" i="0" dirty="0">
                <a:solidFill>
                  <a:srgbClr val="0000FF"/>
                </a:solidFill>
              </a:rPr>
              <a:t>25</a:t>
            </a:r>
            <a:r>
              <a:rPr lang="en-US" i="0" dirty="0">
                <a:solidFill>
                  <a:schemeClr val="tx1"/>
                </a:solidFill>
              </a:rPr>
              <a:t>.</a:t>
            </a:r>
          </a:p>
          <a:p>
            <a:pPr marL="0" indent="3175">
              <a:lnSpc>
                <a:spcPct val="90000"/>
              </a:lnSpc>
              <a:buFont typeface="Courier New" pitchFamily="49" charset="0"/>
              <a:buNone/>
            </a:pPr>
            <a:r>
              <a:rPr lang="en-US" b="1" i="0" dirty="0">
                <a:solidFill>
                  <a:schemeClr val="tx1"/>
                </a:solidFill>
              </a:rPr>
              <a:t>Solution</a:t>
            </a:r>
          </a:p>
          <a:p>
            <a:pPr marL="0" indent="3175">
              <a:lnSpc>
                <a:spcPct val="90000"/>
              </a:lnSpc>
              <a:buFont typeface="Courier New" pitchFamily="49" charset="0"/>
              <a:buNone/>
            </a:pPr>
            <a:endParaRPr lang="en-US" b="1" i="0" dirty="0">
              <a:solidFill>
                <a:schemeClr val="tx1"/>
              </a:solidFill>
            </a:endParaRPr>
          </a:p>
          <a:p>
            <a:pPr marL="0" indent="3175">
              <a:lnSpc>
                <a:spcPct val="90000"/>
              </a:lnSpc>
              <a:buFont typeface="Courier New" pitchFamily="49" charset="0"/>
              <a:buNone/>
            </a:pPr>
            <a:endParaRPr lang="en-US" b="1" i="0" dirty="0">
              <a:solidFill>
                <a:schemeClr val="tx1"/>
              </a:solidFill>
            </a:endParaRPr>
          </a:p>
          <a:p>
            <a:pPr marL="0" indent="3175">
              <a:lnSpc>
                <a:spcPct val="90000"/>
              </a:lnSpc>
              <a:buFont typeface="Courier New" pitchFamily="49" charset="0"/>
              <a:buNone/>
            </a:pPr>
            <a:endParaRPr lang="en-US" b="1" i="0" dirty="0">
              <a:solidFill>
                <a:schemeClr val="tx1"/>
              </a:solidFill>
            </a:endParaRPr>
          </a:p>
          <a:p>
            <a:pPr marL="0" indent="3175">
              <a:lnSpc>
                <a:spcPct val="90000"/>
              </a:lnSpc>
              <a:buFont typeface="Courier New" pitchFamily="49" charset="0"/>
              <a:buNone/>
            </a:pPr>
            <a:endParaRPr lang="en-US" b="1" i="0" dirty="0">
              <a:solidFill>
                <a:schemeClr val="tx1"/>
              </a:solidFill>
            </a:endParaRPr>
          </a:p>
          <a:p>
            <a:pPr marL="0" indent="3175">
              <a:lnSpc>
                <a:spcPct val="90000"/>
              </a:lnSpc>
              <a:buFont typeface="Courier New" pitchFamily="49" charset="0"/>
              <a:buNone/>
            </a:pPr>
            <a:r>
              <a:rPr lang="en-US" i="0" dirty="0">
                <a:solidFill>
                  <a:schemeClr val="tx1"/>
                </a:solidFill>
              </a:rPr>
              <a:t>In this case, where the two numbers have no common prime factors, the LCM is the product of the two numbers.</a:t>
            </a:r>
            <a:endParaRPr lang="en-US" dirty="0">
              <a:solidFill>
                <a:schemeClr val="tx1"/>
              </a:solidFill>
            </a:endParaRPr>
          </a:p>
        </p:txBody>
      </p:sp>
      <p:sp>
        <p:nvSpPr>
          <p:cNvPr id="15362" name="Rectangle 2"/>
          <p:cNvSpPr>
            <a:spLocks noGrp="1"/>
          </p:cNvSpPr>
          <p:nvPr>
            <p:ph type="title"/>
          </p:nvPr>
        </p:nvSpPr>
        <p:spPr>
          <a:prstGeom prst="rect">
            <a:avLst/>
          </a:prstGeom>
        </p:spPr>
        <p:txBody>
          <a:bodyPr/>
          <a:lstStyle/>
          <a:p>
            <a:r>
              <a:rPr lang="en-US" sz="3200">
                <a:solidFill>
                  <a:schemeClr val="tx1"/>
                </a:solidFill>
              </a:rPr>
              <a:t>Example 5: Finding the Least Common </a:t>
            </a:r>
            <a:br>
              <a:rPr lang="en-US" sz="3200">
                <a:solidFill>
                  <a:schemeClr val="tx1"/>
                </a:solidFill>
              </a:rPr>
            </a:br>
            <a:r>
              <a:rPr lang="en-US" sz="3200">
                <a:solidFill>
                  <a:schemeClr val="tx1"/>
                </a:solidFill>
              </a:rPr>
              <a:t>Multiple (LCM)</a:t>
            </a:r>
          </a:p>
        </p:txBody>
      </p:sp>
      <p:graphicFrame>
        <p:nvGraphicFramePr>
          <p:cNvPr id="14339" name="Object 3"/>
          <p:cNvGraphicFramePr>
            <a:graphicFrameLocks noChangeAspect="1"/>
          </p:cNvGraphicFramePr>
          <p:nvPr/>
        </p:nvGraphicFramePr>
        <p:xfrm>
          <a:off x="2286000" y="2514600"/>
          <a:ext cx="203200" cy="292100"/>
        </p:xfrm>
        <a:graphic>
          <a:graphicData uri="http://schemas.openxmlformats.org/presentationml/2006/ole">
            <mc:AlternateContent xmlns:mc="http://schemas.openxmlformats.org/markup-compatibility/2006">
              <mc:Choice xmlns:v="urn:schemas-microsoft-com:vml" Requires="v">
                <p:oleObj spid="_x0000_s14476" name="Equation" r:id="rId3" imgW="203112" imgH="291973" progId="Equation.DSMT4">
                  <p:embed/>
                </p:oleObj>
              </mc:Choice>
              <mc:Fallback>
                <p:oleObj name="Equation" r:id="rId3" imgW="203112" imgH="291973" progId="Equation.DSMT4">
                  <p:embed/>
                  <p:pic>
                    <p:nvPicPr>
                      <p:cNvPr id="0" name="Picture 3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0" y="25146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0" name="Object 4"/>
          <p:cNvGraphicFramePr>
            <a:graphicFrameLocks noChangeAspect="1"/>
          </p:cNvGraphicFramePr>
          <p:nvPr/>
        </p:nvGraphicFramePr>
        <p:xfrm>
          <a:off x="2286000" y="3213100"/>
          <a:ext cx="368300" cy="292100"/>
        </p:xfrm>
        <a:graphic>
          <a:graphicData uri="http://schemas.openxmlformats.org/presentationml/2006/ole">
            <mc:AlternateContent xmlns:mc="http://schemas.openxmlformats.org/markup-compatibility/2006">
              <mc:Choice xmlns:v="urn:schemas-microsoft-com:vml" Requires="v">
                <p:oleObj spid="_x0000_s14477" name="Equation" r:id="rId5" imgW="368140" imgH="291973" progId="Equation.DSMT4">
                  <p:embed/>
                </p:oleObj>
              </mc:Choice>
              <mc:Fallback>
                <p:oleObj name="Equation" r:id="rId5" imgW="368140" imgH="291973" progId="Equation.DSMT4">
                  <p:embed/>
                  <p:pic>
                    <p:nvPicPr>
                      <p:cNvPr id="0" name="Picture 3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86000" y="32131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3962400" y="2908300"/>
          <a:ext cx="635000" cy="292100"/>
        </p:xfrm>
        <a:graphic>
          <a:graphicData uri="http://schemas.openxmlformats.org/presentationml/2006/ole">
            <mc:AlternateContent xmlns:mc="http://schemas.openxmlformats.org/markup-compatibility/2006">
              <mc:Choice xmlns:v="urn:schemas-microsoft-com:vml" Requires="v">
                <p:oleObj spid="_x0000_s14478" name="Equation" r:id="rId7" imgW="634680" imgH="291960" progId="Equation.DSMT4">
                  <p:embed/>
                </p:oleObj>
              </mc:Choice>
              <mc:Fallback>
                <p:oleObj name="Equation" r:id="rId7" imgW="634680" imgH="291960" progId="Equation.DSMT4">
                  <p:embed/>
                  <p:pic>
                    <p:nvPicPr>
                      <p:cNvPr id="0" name="Picture 3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62400" y="2908300"/>
                        <a:ext cx="635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2" name="Object 6"/>
          <p:cNvGraphicFramePr>
            <a:graphicFrameLocks noChangeAspect="1"/>
          </p:cNvGraphicFramePr>
          <p:nvPr>
            <p:extLst>
              <p:ext uri="{D42A27DB-BD31-4B8C-83A1-F6EECF244321}">
                <p14:modId xmlns:p14="http://schemas.microsoft.com/office/powerpoint/2010/main" val="4102575470"/>
              </p:ext>
            </p:extLst>
          </p:nvPr>
        </p:nvGraphicFramePr>
        <p:xfrm>
          <a:off x="2520950" y="2527300"/>
          <a:ext cx="1104900" cy="279400"/>
        </p:xfrm>
        <a:graphic>
          <a:graphicData uri="http://schemas.openxmlformats.org/presentationml/2006/ole">
            <mc:AlternateContent xmlns:mc="http://schemas.openxmlformats.org/markup-compatibility/2006">
              <mc:Choice xmlns:v="urn:schemas-microsoft-com:vml" Requires="v">
                <p:oleObj spid="_x0000_s14479" name="Equation" r:id="rId9" imgW="1104840" imgH="279360" progId="Equation.DSMT4">
                  <p:embed/>
                </p:oleObj>
              </mc:Choice>
              <mc:Fallback>
                <p:oleObj name="Equation" r:id="rId9" imgW="1104840" imgH="279360" progId="Equation.DSMT4">
                  <p:embed/>
                  <p:pic>
                    <p:nvPicPr>
                      <p:cNvPr id="0" name="Picture 36"/>
                      <p:cNvPicPr>
                        <a:picLocks noChangeAspect="1" noChangeArrowheads="1"/>
                      </p:cNvPicPr>
                      <p:nvPr/>
                    </p:nvPicPr>
                    <p:blipFill>
                      <a:blip r:embed="rId10"/>
                      <a:srcRect/>
                      <a:stretch>
                        <a:fillRect/>
                      </a:stretch>
                    </p:blipFill>
                    <p:spPr bwMode="auto">
                      <a:xfrm>
                        <a:off x="2520950" y="2527300"/>
                        <a:ext cx="1104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4" name="Object 8"/>
          <p:cNvGraphicFramePr>
            <a:graphicFrameLocks noChangeAspect="1"/>
          </p:cNvGraphicFramePr>
          <p:nvPr>
            <p:extLst>
              <p:ext uri="{D42A27DB-BD31-4B8C-83A1-F6EECF244321}">
                <p14:modId xmlns:p14="http://schemas.microsoft.com/office/powerpoint/2010/main" val="1927387456"/>
              </p:ext>
            </p:extLst>
          </p:nvPr>
        </p:nvGraphicFramePr>
        <p:xfrm>
          <a:off x="2667000" y="3213100"/>
          <a:ext cx="800100" cy="292100"/>
        </p:xfrm>
        <a:graphic>
          <a:graphicData uri="http://schemas.openxmlformats.org/presentationml/2006/ole">
            <mc:AlternateContent xmlns:mc="http://schemas.openxmlformats.org/markup-compatibility/2006">
              <mc:Choice xmlns:v="urn:schemas-microsoft-com:vml" Requires="v">
                <p:oleObj spid="_x0000_s14480" name="Equation" r:id="rId11" imgW="799920" imgH="291960" progId="Equation.DSMT4">
                  <p:embed/>
                </p:oleObj>
              </mc:Choice>
              <mc:Fallback>
                <p:oleObj name="Equation" r:id="rId11" imgW="799920" imgH="291960" progId="Equation.DSMT4">
                  <p:embed/>
                  <p:pic>
                    <p:nvPicPr>
                      <p:cNvPr id="0" name="Picture 38"/>
                      <p:cNvPicPr>
                        <a:picLocks noChangeAspect="1" noChangeArrowheads="1"/>
                      </p:cNvPicPr>
                      <p:nvPr/>
                    </p:nvPicPr>
                    <p:blipFill>
                      <a:blip r:embed="rId12"/>
                      <a:srcRect/>
                      <a:stretch>
                        <a:fillRect/>
                      </a:stretch>
                    </p:blipFill>
                    <p:spPr bwMode="auto">
                      <a:xfrm>
                        <a:off x="2667000" y="3213100"/>
                        <a:ext cx="800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6" name="Object 10"/>
          <p:cNvGraphicFramePr>
            <a:graphicFrameLocks noChangeAspect="1"/>
          </p:cNvGraphicFramePr>
          <p:nvPr>
            <p:extLst>
              <p:ext uri="{D42A27DB-BD31-4B8C-83A1-F6EECF244321}">
                <p14:modId xmlns:p14="http://schemas.microsoft.com/office/powerpoint/2010/main" val="1015655734"/>
              </p:ext>
            </p:extLst>
          </p:nvPr>
        </p:nvGraphicFramePr>
        <p:xfrm>
          <a:off x="4654550" y="2908300"/>
          <a:ext cx="1739900" cy="292100"/>
        </p:xfrm>
        <a:graphic>
          <a:graphicData uri="http://schemas.openxmlformats.org/presentationml/2006/ole">
            <mc:AlternateContent xmlns:mc="http://schemas.openxmlformats.org/markup-compatibility/2006">
              <mc:Choice xmlns:v="urn:schemas-microsoft-com:vml" Requires="v">
                <p:oleObj spid="_x0000_s14481" name="Equation" r:id="rId13" imgW="1739880" imgH="291960" progId="Equation.DSMT4">
                  <p:embed/>
                </p:oleObj>
              </mc:Choice>
              <mc:Fallback>
                <p:oleObj name="Equation" r:id="rId13" imgW="1739880" imgH="291960" progId="Equation.DSMT4">
                  <p:embed/>
                  <p:pic>
                    <p:nvPicPr>
                      <p:cNvPr id="0" name="Picture 40"/>
                      <p:cNvPicPr>
                        <a:picLocks noChangeAspect="1" noChangeArrowheads="1"/>
                      </p:cNvPicPr>
                      <p:nvPr/>
                    </p:nvPicPr>
                    <p:blipFill>
                      <a:blip r:embed="rId14"/>
                      <a:srcRect/>
                      <a:stretch>
                        <a:fillRect/>
                      </a:stretch>
                    </p:blipFill>
                    <p:spPr bwMode="auto">
                      <a:xfrm>
                        <a:off x="4654550" y="2908300"/>
                        <a:ext cx="173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7" name="Object 11"/>
          <p:cNvGraphicFramePr>
            <a:graphicFrameLocks noChangeAspect="1"/>
          </p:cNvGraphicFramePr>
          <p:nvPr>
            <p:extLst>
              <p:ext uri="{D42A27DB-BD31-4B8C-83A1-F6EECF244321}">
                <p14:modId xmlns:p14="http://schemas.microsoft.com/office/powerpoint/2010/main" val="1232822635"/>
              </p:ext>
            </p:extLst>
          </p:nvPr>
        </p:nvGraphicFramePr>
        <p:xfrm>
          <a:off x="6464300" y="2908300"/>
          <a:ext cx="825500" cy="292100"/>
        </p:xfrm>
        <a:graphic>
          <a:graphicData uri="http://schemas.openxmlformats.org/presentationml/2006/ole">
            <mc:AlternateContent xmlns:mc="http://schemas.openxmlformats.org/markup-compatibility/2006">
              <mc:Choice xmlns:v="urn:schemas-microsoft-com:vml" Requires="v">
                <p:oleObj spid="_x0000_s14482" name="Equation" r:id="rId15" imgW="825480" imgH="291960" progId="Equation.DSMT4">
                  <p:embed/>
                </p:oleObj>
              </mc:Choice>
              <mc:Fallback>
                <p:oleObj name="Equation" r:id="rId15" imgW="825480" imgH="291960" progId="Equation.DSMT4">
                  <p:embed/>
                  <p:pic>
                    <p:nvPicPr>
                      <p:cNvPr id="0" name="Picture 41"/>
                      <p:cNvPicPr>
                        <a:picLocks noChangeAspect="1" noChangeArrowheads="1"/>
                      </p:cNvPicPr>
                      <p:nvPr/>
                    </p:nvPicPr>
                    <p:blipFill>
                      <a:blip r:embed="rId16"/>
                      <a:srcRect/>
                      <a:stretch>
                        <a:fillRect/>
                      </a:stretch>
                    </p:blipFill>
                    <p:spPr bwMode="auto">
                      <a:xfrm>
                        <a:off x="6464300" y="2908300"/>
                        <a:ext cx="82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8" name="Object 12"/>
          <p:cNvGraphicFramePr>
            <a:graphicFrameLocks noChangeAspect="1"/>
          </p:cNvGraphicFramePr>
          <p:nvPr/>
        </p:nvGraphicFramePr>
        <p:xfrm>
          <a:off x="3505200" y="2527300"/>
          <a:ext cx="381000" cy="1028700"/>
        </p:xfrm>
        <a:graphic>
          <a:graphicData uri="http://schemas.openxmlformats.org/presentationml/2006/ole">
            <mc:AlternateContent xmlns:mc="http://schemas.openxmlformats.org/markup-compatibility/2006">
              <mc:Choice xmlns:v="urn:schemas-microsoft-com:vml" Requires="v">
                <p:oleObj spid="_x0000_s14483" name="Equation" r:id="rId17" imgW="381000" imgH="1028700" progId="Equation.DSMT4">
                  <p:embed/>
                </p:oleObj>
              </mc:Choice>
              <mc:Fallback>
                <p:oleObj name="Equation" r:id="rId17" imgW="381000" imgH="1028700" progId="Equation.DSMT4">
                  <p:embed/>
                  <p:pic>
                    <p:nvPicPr>
                      <p:cNvPr id="0" name="Picture 4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505200" y="2527300"/>
                        <a:ext cx="3810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3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4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34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34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434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434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434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536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p:cNvSpPr>
          <p:nvPr>
            <p:ph type="body" sz="half" idx="4294967295"/>
          </p:nvPr>
        </p:nvSpPr>
        <p:spPr>
          <a:xfrm>
            <a:off x="457200" y="1280160"/>
            <a:ext cx="8229600" cy="3397853"/>
          </a:xfrm>
          <a:prstGeom prst="rect">
            <a:avLst/>
          </a:prstGeom>
        </p:spPr>
        <p:txBody>
          <a:bodyPr wrap="square">
            <a:spAutoFit/>
          </a:bodyPr>
          <a:lstStyle/>
          <a:p>
            <a:pPr marL="0" indent="3175">
              <a:spcAft>
                <a:spcPts val="1200"/>
              </a:spcAft>
              <a:buFont typeface="Courier New" pitchFamily="49" charset="0"/>
              <a:buNone/>
            </a:pPr>
            <a:r>
              <a:rPr lang="en-US" sz="2800" i="0" dirty="0">
                <a:solidFill>
                  <a:schemeClr val="tx1"/>
                </a:solidFill>
              </a:rPr>
              <a:t>Find the LCM for </a:t>
            </a:r>
            <a:r>
              <a:rPr lang="en-US" sz="2800" i="0" dirty="0">
                <a:solidFill>
                  <a:srgbClr val="0000FF"/>
                </a:solidFill>
              </a:rPr>
              <a:t>27</a:t>
            </a:r>
            <a:r>
              <a:rPr lang="en-US" sz="2800" i="0" dirty="0">
                <a:solidFill>
                  <a:schemeClr val="tx1"/>
                </a:solidFill>
              </a:rPr>
              <a:t>, </a:t>
            </a:r>
            <a:r>
              <a:rPr lang="en-US" sz="2800" i="0" dirty="0">
                <a:solidFill>
                  <a:srgbClr val="0000FF"/>
                </a:solidFill>
              </a:rPr>
              <a:t>30</a:t>
            </a:r>
            <a:r>
              <a:rPr lang="en-US" sz="2800" i="0" dirty="0">
                <a:solidFill>
                  <a:schemeClr val="tx1"/>
                </a:solidFill>
              </a:rPr>
              <a:t>, and </a:t>
            </a:r>
            <a:r>
              <a:rPr lang="en-US" sz="2800" i="0" dirty="0">
                <a:solidFill>
                  <a:srgbClr val="0000FF"/>
                </a:solidFill>
              </a:rPr>
              <a:t>42</a:t>
            </a:r>
            <a:r>
              <a:rPr lang="en-US" sz="2800" i="0" dirty="0">
                <a:solidFill>
                  <a:schemeClr val="tx1"/>
                </a:solidFill>
              </a:rPr>
              <a:t> and then state how many times each number divides into the LCM.</a:t>
            </a:r>
          </a:p>
          <a:p>
            <a:pPr marL="0" indent="3175">
              <a:spcAft>
                <a:spcPts val="1200"/>
              </a:spcAft>
              <a:buFont typeface="Courier New" pitchFamily="49" charset="0"/>
              <a:buNone/>
            </a:pPr>
            <a:r>
              <a:rPr lang="en-US" sz="2800" b="1" i="0" dirty="0">
                <a:solidFill>
                  <a:schemeClr val="tx1"/>
                </a:solidFill>
              </a:rPr>
              <a:t>Solution</a:t>
            </a:r>
          </a:p>
          <a:p>
            <a:pPr marL="0" indent="3175">
              <a:spcAft>
                <a:spcPts val="1200"/>
              </a:spcAft>
              <a:buFont typeface="Courier New" pitchFamily="49" charset="0"/>
              <a:buNone/>
            </a:pPr>
            <a:r>
              <a:rPr lang="en-US" sz="2800" i="0" dirty="0">
                <a:solidFill>
                  <a:schemeClr val="tx1"/>
                </a:solidFill>
              </a:rPr>
              <a:t>Recall from Example 4,</a:t>
            </a:r>
            <a:r>
              <a:rPr lang="en-US" sz="2800" dirty="0">
                <a:solidFill>
                  <a:schemeClr val="tx1"/>
                </a:solidFill>
              </a:rPr>
              <a:t> </a:t>
            </a:r>
          </a:p>
          <a:p>
            <a:pPr marL="0" indent="3175">
              <a:spcAft>
                <a:spcPts val="1200"/>
              </a:spcAft>
              <a:buFont typeface="Courier New" pitchFamily="49" charset="0"/>
              <a:buNone/>
            </a:pPr>
            <a:r>
              <a:rPr lang="en-US" sz="2800" dirty="0"/>
              <a:t>Now determine how many times each number divides into the LCM.</a:t>
            </a:r>
            <a:endParaRPr lang="en-US" sz="2800" dirty="0">
              <a:solidFill>
                <a:schemeClr val="tx1"/>
              </a:solidFill>
            </a:endParaRPr>
          </a:p>
        </p:txBody>
      </p:sp>
      <p:sp>
        <p:nvSpPr>
          <p:cNvPr id="16386" name="Rectangle 2"/>
          <p:cNvSpPr>
            <a:spLocks noGrp="1"/>
          </p:cNvSpPr>
          <p:nvPr>
            <p:ph type="title"/>
          </p:nvPr>
        </p:nvSpPr>
        <p:spPr>
          <a:prstGeom prst="rect">
            <a:avLst/>
          </a:prstGeom>
        </p:spPr>
        <p:txBody>
          <a:bodyPr/>
          <a:lstStyle/>
          <a:p>
            <a:r>
              <a:rPr lang="en-US" sz="3200" dirty="0">
                <a:solidFill>
                  <a:schemeClr val="accent2"/>
                </a:solidFill>
              </a:rPr>
              <a:t>Example 6: Finding the Least Common Multiple (LCM)</a:t>
            </a:r>
          </a:p>
        </p:txBody>
      </p:sp>
      <p:graphicFrame>
        <p:nvGraphicFramePr>
          <p:cNvPr id="16388" name="Object 4"/>
          <p:cNvGraphicFramePr>
            <a:graphicFrameLocks noGrp="1" noChangeAspect="1"/>
          </p:cNvGraphicFramePr>
          <p:nvPr>
            <p:ph idx="1"/>
            <p:extLst>
              <p:ext uri="{D42A27DB-BD31-4B8C-83A1-F6EECF244321}">
                <p14:modId xmlns:p14="http://schemas.microsoft.com/office/powerpoint/2010/main" val="488079300"/>
              </p:ext>
            </p:extLst>
          </p:nvPr>
        </p:nvGraphicFramePr>
        <p:xfrm>
          <a:off x="3886200" y="3175000"/>
          <a:ext cx="3378200" cy="254000"/>
        </p:xfrm>
        <a:graphic>
          <a:graphicData uri="http://schemas.openxmlformats.org/presentationml/2006/ole">
            <mc:AlternateContent xmlns:mc="http://schemas.openxmlformats.org/markup-compatibility/2006">
              <mc:Choice xmlns:v="urn:schemas-microsoft-com:vml" Requires="v">
                <p:oleObj spid="_x0000_s6228" name="Equation" r:id="rId3" imgW="3886200" imgH="291960" progId="Equation.DSMT4">
                  <p:embed/>
                </p:oleObj>
              </mc:Choice>
              <mc:Fallback>
                <p:oleObj name="Equation" r:id="rId3" imgW="3886200" imgH="291960" progId="Equation.DSMT4">
                  <p:embed/>
                  <p:pic>
                    <p:nvPicPr>
                      <p:cNvPr id="0" name="Picture 18"/>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86200" y="3175000"/>
                        <a:ext cx="33782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1600200" y="4749800"/>
          <a:ext cx="723900" cy="292100"/>
        </p:xfrm>
        <a:graphic>
          <a:graphicData uri="http://schemas.openxmlformats.org/presentationml/2006/ole">
            <mc:AlternateContent xmlns:mc="http://schemas.openxmlformats.org/markup-compatibility/2006">
              <mc:Choice xmlns:v="urn:schemas-microsoft-com:vml" Requires="v">
                <p:oleObj spid="_x0000_s6229" name="Equation" r:id="rId5" imgW="723600" imgH="291960" progId="Equation.DSMT4">
                  <p:embed/>
                </p:oleObj>
              </mc:Choice>
              <mc:Fallback>
                <p:oleObj name="Equation" r:id="rId5" imgW="723600" imgH="291960" progId="Equation.DSMT4">
                  <p:embed/>
                  <p:pic>
                    <p:nvPicPr>
                      <p:cNvPr id="0" name="Picture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00200" y="47498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2362200" y="4749800"/>
          <a:ext cx="2108200" cy="292100"/>
        </p:xfrm>
        <a:graphic>
          <a:graphicData uri="http://schemas.openxmlformats.org/presentationml/2006/ole">
            <mc:AlternateContent xmlns:mc="http://schemas.openxmlformats.org/markup-compatibility/2006">
              <mc:Choice xmlns:v="urn:schemas-microsoft-com:vml" Requires="v">
                <p:oleObj spid="_x0000_s6230" name="Equation" r:id="rId7" imgW="2108160" imgH="291960" progId="Equation.DSMT4">
                  <p:embed/>
                </p:oleObj>
              </mc:Choice>
              <mc:Fallback>
                <p:oleObj name="Equation" r:id="rId7" imgW="2108160" imgH="291960" progId="Equation.DSMT4">
                  <p:embed/>
                  <p:pic>
                    <p:nvPicPr>
                      <p:cNvPr id="0" name="Picture 2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62200" y="4749800"/>
                        <a:ext cx="210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4533900" y="4686300"/>
          <a:ext cx="2527300" cy="469900"/>
        </p:xfrm>
        <a:graphic>
          <a:graphicData uri="http://schemas.openxmlformats.org/presentationml/2006/ole">
            <mc:AlternateContent xmlns:mc="http://schemas.openxmlformats.org/markup-compatibility/2006">
              <mc:Choice xmlns:v="urn:schemas-microsoft-com:vml" Requires="v">
                <p:oleObj spid="_x0000_s6231" name="Equation" r:id="rId9" imgW="2527200" imgH="469800" progId="Equation.DSMT4">
                  <p:embed/>
                </p:oleObj>
              </mc:Choice>
              <mc:Fallback>
                <p:oleObj name="Equation" r:id="rId9" imgW="2527200" imgH="469800" progId="Equation.DSMT4">
                  <p:embed/>
                  <p:pic>
                    <p:nvPicPr>
                      <p:cNvPr id="0" name="Picture 2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33900" y="4686300"/>
                        <a:ext cx="2527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4540250" y="5486400"/>
          <a:ext cx="2222500" cy="381000"/>
        </p:xfrm>
        <a:graphic>
          <a:graphicData uri="http://schemas.openxmlformats.org/presentationml/2006/ole">
            <mc:AlternateContent xmlns:mc="http://schemas.openxmlformats.org/markup-compatibility/2006">
              <mc:Choice xmlns:v="urn:schemas-microsoft-com:vml" Requires="v">
                <p:oleObj spid="_x0000_s6232" name="Equation" r:id="rId11" imgW="2222280" imgH="380880" progId="Equation.DSMT4">
                  <p:embed/>
                </p:oleObj>
              </mc:Choice>
              <mc:Fallback>
                <p:oleObj name="Equation" r:id="rId11" imgW="2222280" imgH="380880" progId="Equation.DSMT4">
                  <p:embed/>
                  <p:pic>
                    <p:nvPicPr>
                      <p:cNvPr id="0" name="Picture 2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540250" y="5486400"/>
                        <a:ext cx="2222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Left Brace 8"/>
          <p:cNvSpPr/>
          <p:nvPr/>
        </p:nvSpPr>
        <p:spPr>
          <a:xfrm rot="16200000">
            <a:off x="5200650" y="4857751"/>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Left Brace 9"/>
          <p:cNvSpPr/>
          <p:nvPr/>
        </p:nvSpPr>
        <p:spPr>
          <a:xfrm rot="16200000">
            <a:off x="6391275" y="4857751"/>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7">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38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6387">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14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14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15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61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a:solidFill>
                  <a:schemeClr val="accent2"/>
                </a:solidFill>
              </a:rPr>
              <a:t>Example 6: Prime Factorizations and the </a:t>
            </a:r>
            <a:br>
              <a:rPr lang="en-US" sz="3200">
                <a:solidFill>
                  <a:schemeClr val="accent2"/>
                </a:solidFill>
              </a:rPr>
            </a:br>
            <a:r>
              <a:rPr lang="en-US" sz="3200">
                <a:solidFill>
                  <a:schemeClr val="accent2"/>
                </a:solidFill>
              </a:rPr>
              <a:t>Least Common Multiple (LCM) (cont.)</a:t>
            </a:r>
          </a:p>
        </p:txBody>
      </p:sp>
      <p:sp>
        <p:nvSpPr>
          <p:cNvPr id="5" name="Content Placeholder 4"/>
          <p:cNvSpPr>
            <a:spLocks noGrp="1"/>
          </p:cNvSpPr>
          <p:nvPr>
            <p:ph idx="1"/>
          </p:nvPr>
        </p:nvSpPr>
        <p:spPr/>
        <p:txBody>
          <a:bodyPr/>
          <a:lstStyle/>
          <a:p>
            <a:endParaRPr lang="en-US" dirty="0"/>
          </a:p>
          <a:p>
            <a:endParaRPr lang="en-US" dirty="0"/>
          </a:p>
        </p:txBody>
      </p:sp>
      <p:graphicFrame>
        <p:nvGraphicFramePr>
          <p:cNvPr id="18435" name="Object 3"/>
          <p:cNvGraphicFramePr>
            <a:graphicFrameLocks noChangeAspect="1"/>
          </p:cNvGraphicFramePr>
          <p:nvPr/>
        </p:nvGraphicFramePr>
        <p:xfrm>
          <a:off x="1600200" y="1473200"/>
          <a:ext cx="723900" cy="292100"/>
        </p:xfrm>
        <a:graphic>
          <a:graphicData uri="http://schemas.openxmlformats.org/presentationml/2006/ole">
            <mc:AlternateContent xmlns:mc="http://schemas.openxmlformats.org/markup-compatibility/2006">
              <mc:Choice xmlns:v="urn:schemas-microsoft-com:vml" Requires="v">
                <p:oleObj spid="_x0000_s18548" name="Equation" r:id="rId3" imgW="723600" imgH="291960" progId="Equation.DSMT4">
                  <p:embed/>
                </p:oleObj>
              </mc:Choice>
              <mc:Fallback>
                <p:oleObj name="Equation" r:id="rId3" imgW="723600" imgH="291960" progId="Equation.DSMT4">
                  <p:embed/>
                  <p:pic>
                    <p:nvPicPr>
                      <p:cNvPr id="0" name="Picture 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14732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6" name="Object 4"/>
          <p:cNvGraphicFramePr>
            <a:graphicFrameLocks noChangeAspect="1"/>
          </p:cNvGraphicFramePr>
          <p:nvPr/>
        </p:nvGraphicFramePr>
        <p:xfrm>
          <a:off x="2362200" y="1473200"/>
          <a:ext cx="2108200" cy="292100"/>
        </p:xfrm>
        <a:graphic>
          <a:graphicData uri="http://schemas.openxmlformats.org/presentationml/2006/ole">
            <mc:AlternateContent xmlns:mc="http://schemas.openxmlformats.org/markup-compatibility/2006">
              <mc:Choice xmlns:v="urn:schemas-microsoft-com:vml" Requires="v">
                <p:oleObj spid="_x0000_s18549" name="Equation" r:id="rId5" imgW="2108160" imgH="291960" progId="Equation.DSMT4">
                  <p:embed/>
                </p:oleObj>
              </mc:Choice>
              <mc:Fallback>
                <p:oleObj name="Equation" r:id="rId5" imgW="2108160" imgH="291960" progId="Equation.DSMT4">
                  <p:embed/>
                  <p:pic>
                    <p:nvPicPr>
                      <p:cNvPr id="0" name="Picture 2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62200" y="1473200"/>
                        <a:ext cx="210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7" name="Object 5"/>
          <p:cNvGraphicFramePr>
            <a:graphicFrameLocks noChangeAspect="1"/>
          </p:cNvGraphicFramePr>
          <p:nvPr/>
        </p:nvGraphicFramePr>
        <p:xfrm>
          <a:off x="4521200" y="1390650"/>
          <a:ext cx="2527300" cy="469900"/>
        </p:xfrm>
        <a:graphic>
          <a:graphicData uri="http://schemas.openxmlformats.org/presentationml/2006/ole">
            <mc:AlternateContent xmlns:mc="http://schemas.openxmlformats.org/markup-compatibility/2006">
              <mc:Choice xmlns:v="urn:schemas-microsoft-com:vml" Requires="v">
                <p:oleObj spid="_x0000_s18550" name="Equation" r:id="rId7" imgW="2527200" imgH="469800" progId="Equation.DSMT4">
                  <p:embed/>
                </p:oleObj>
              </mc:Choice>
              <mc:Fallback>
                <p:oleObj name="Equation" r:id="rId7" imgW="2527200" imgH="469800" progId="Equation.DSMT4">
                  <p:embed/>
                  <p:pic>
                    <p:nvPicPr>
                      <p:cNvPr id="0" name="Picture 2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21200" y="1390650"/>
                        <a:ext cx="2527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8" name="Object 6"/>
          <p:cNvGraphicFramePr>
            <a:graphicFrameLocks noChangeAspect="1"/>
          </p:cNvGraphicFramePr>
          <p:nvPr/>
        </p:nvGraphicFramePr>
        <p:xfrm>
          <a:off x="4502150" y="2076450"/>
          <a:ext cx="2222500" cy="381000"/>
        </p:xfrm>
        <a:graphic>
          <a:graphicData uri="http://schemas.openxmlformats.org/presentationml/2006/ole">
            <mc:AlternateContent xmlns:mc="http://schemas.openxmlformats.org/markup-compatibility/2006">
              <mc:Choice xmlns:v="urn:schemas-microsoft-com:vml" Requires="v">
                <p:oleObj spid="_x0000_s18551" name="Equation" r:id="rId9" imgW="2222280" imgH="380880" progId="Equation.DSMT4">
                  <p:embed/>
                </p:oleObj>
              </mc:Choice>
              <mc:Fallback>
                <p:oleObj name="Equation" r:id="rId9" imgW="2222280" imgH="380880" progId="Equation.DSMT4">
                  <p:embed/>
                  <p:pic>
                    <p:nvPicPr>
                      <p:cNvPr id="0" name="Picture 3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502150" y="2076450"/>
                        <a:ext cx="2222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9" name="Object 7"/>
          <p:cNvGraphicFramePr>
            <a:graphicFrameLocks noChangeAspect="1"/>
          </p:cNvGraphicFramePr>
          <p:nvPr/>
        </p:nvGraphicFramePr>
        <p:xfrm>
          <a:off x="1600200" y="2692400"/>
          <a:ext cx="723900" cy="292100"/>
        </p:xfrm>
        <a:graphic>
          <a:graphicData uri="http://schemas.openxmlformats.org/presentationml/2006/ole">
            <mc:AlternateContent xmlns:mc="http://schemas.openxmlformats.org/markup-compatibility/2006">
              <mc:Choice xmlns:v="urn:schemas-microsoft-com:vml" Requires="v">
                <p:oleObj spid="_x0000_s18552" name="Equation" r:id="rId11" imgW="723600" imgH="291960" progId="Equation.DSMT4">
                  <p:embed/>
                </p:oleObj>
              </mc:Choice>
              <mc:Fallback>
                <p:oleObj name="Equation" r:id="rId11" imgW="723600" imgH="291960" progId="Equation.DSMT4">
                  <p:embed/>
                  <p:pic>
                    <p:nvPicPr>
                      <p:cNvPr id="0" name="Picture 3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00200" y="26924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0" name="Object 8"/>
          <p:cNvGraphicFramePr>
            <a:graphicFrameLocks noChangeAspect="1"/>
          </p:cNvGraphicFramePr>
          <p:nvPr/>
        </p:nvGraphicFramePr>
        <p:xfrm>
          <a:off x="2362200" y="2692400"/>
          <a:ext cx="2108200" cy="292100"/>
        </p:xfrm>
        <a:graphic>
          <a:graphicData uri="http://schemas.openxmlformats.org/presentationml/2006/ole">
            <mc:AlternateContent xmlns:mc="http://schemas.openxmlformats.org/markup-compatibility/2006">
              <mc:Choice xmlns:v="urn:schemas-microsoft-com:vml" Requires="v">
                <p:oleObj spid="_x0000_s18553" name="Equation" r:id="rId13" imgW="2108160" imgH="291960" progId="Equation.DSMT4">
                  <p:embed/>
                </p:oleObj>
              </mc:Choice>
              <mc:Fallback>
                <p:oleObj name="Equation" r:id="rId13" imgW="2108160" imgH="291960" progId="Equation.DSMT4">
                  <p:embed/>
                  <p:pic>
                    <p:nvPicPr>
                      <p:cNvPr id="0" name="Picture 3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362200" y="2692400"/>
                        <a:ext cx="210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1" name="Object 9"/>
          <p:cNvGraphicFramePr>
            <a:graphicFrameLocks noChangeAspect="1"/>
          </p:cNvGraphicFramePr>
          <p:nvPr/>
        </p:nvGraphicFramePr>
        <p:xfrm>
          <a:off x="4521200" y="2600325"/>
          <a:ext cx="2527300" cy="469900"/>
        </p:xfrm>
        <a:graphic>
          <a:graphicData uri="http://schemas.openxmlformats.org/presentationml/2006/ole">
            <mc:AlternateContent xmlns:mc="http://schemas.openxmlformats.org/markup-compatibility/2006">
              <mc:Choice xmlns:v="urn:schemas-microsoft-com:vml" Requires="v">
                <p:oleObj spid="_x0000_s18554" name="Equation" r:id="rId15" imgW="2527200" imgH="469800" progId="Equation.DSMT4">
                  <p:embed/>
                </p:oleObj>
              </mc:Choice>
              <mc:Fallback>
                <p:oleObj name="Equation" r:id="rId15" imgW="2527200" imgH="469800" progId="Equation.DSMT4">
                  <p:embed/>
                  <p:pic>
                    <p:nvPicPr>
                      <p:cNvPr id="0" name="Picture 3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521200" y="2600325"/>
                        <a:ext cx="2527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2" name="Object 10"/>
          <p:cNvGraphicFramePr>
            <a:graphicFrameLocks noChangeAspect="1"/>
          </p:cNvGraphicFramePr>
          <p:nvPr/>
        </p:nvGraphicFramePr>
        <p:xfrm>
          <a:off x="4489450" y="3352800"/>
          <a:ext cx="2235200" cy="381000"/>
        </p:xfrm>
        <a:graphic>
          <a:graphicData uri="http://schemas.openxmlformats.org/presentationml/2006/ole">
            <mc:AlternateContent xmlns:mc="http://schemas.openxmlformats.org/markup-compatibility/2006">
              <mc:Choice xmlns:v="urn:schemas-microsoft-com:vml" Requires="v">
                <p:oleObj spid="_x0000_s18555" name="Equation" r:id="rId17" imgW="2234880" imgH="380880" progId="Equation.DSMT4">
                  <p:embed/>
                </p:oleObj>
              </mc:Choice>
              <mc:Fallback>
                <p:oleObj name="Equation" r:id="rId17" imgW="2234880" imgH="380880" progId="Equation.DSMT4">
                  <p:embed/>
                  <p:pic>
                    <p:nvPicPr>
                      <p:cNvPr id="0" name="Picture 34"/>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489450" y="3352800"/>
                        <a:ext cx="2235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3" name="Rectangle 3"/>
          <p:cNvSpPr txBox="1">
            <a:spLocks/>
          </p:cNvSpPr>
          <p:nvPr/>
        </p:nvSpPr>
        <p:spPr>
          <a:xfrm>
            <a:off x="457200" y="4005251"/>
            <a:ext cx="8229600" cy="1557349"/>
          </a:xfrm>
          <a:prstGeom prst="rect">
            <a:avLst/>
          </a:prstGeom>
        </p:spPr>
        <p:txBody>
          <a:bodyPr>
            <a:spAutoFit/>
          </a:bodyPr>
          <a:lstStyle/>
          <a:p>
            <a:pPr marL="0" marR="0" lvl="0" indent="3175"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So, </a:t>
            </a:r>
            <a:r>
              <a:rPr kumimoji="0" lang="en-US" sz="2800" b="0" i="0" u="none" strike="noStrike" kern="1200" cap="none" spc="0" normalizeH="0" baseline="0" noProof="0" dirty="0">
                <a:ln>
                  <a:noFill/>
                </a:ln>
                <a:solidFill>
                  <a:srgbClr val="0000FF"/>
                </a:solidFill>
                <a:effectLst/>
                <a:uLnTx/>
                <a:uFillTx/>
                <a:latin typeface="+mn-lt"/>
                <a:ea typeface="+mn-ea"/>
                <a:cs typeface="+mn-cs"/>
              </a:rPr>
              <a:t>27</a:t>
            </a:r>
            <a:r>
              <a:rPr kumimoji="0" lang="en-US" sz="2800" b="0" i="0" u="none" strike="noStrike" kern="1200" cap="none" spc="0" normalizeH="0" baseline="0" noProof="0" dirty="0">
                <a:ln>
                  <a:noFill/>
                </a:ln>
                <a:solidFill>
                  <a:schemeClr val="tx1"/>
                </a:solidFill>
                <a:effectLst/>
                <a:uLnTx/>
                <a:uFillTx/>
                <a:latin typeface="+mn-lt"/>
                <a:ea typeface="+mn-ea"/>
                <a:cs typeface="+mn-cs"/>
              </a:rPr>
              <a:t> 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1890</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70</a:t>
            </a:r>
            <a:r>
              <a:rPr kumimoji="0" lang="en-US" sz="2800" b="0" i="0" u="none" strike="noStrike" kern="1200" cap="none" spc="0" normalizeH="0" baseline="0" noProof="0" dirty="0">
                <a:ln>
                  <a:noFill/>
                </a:ln>
                <a:solidFill>
                  <a:schemeClr val="tx1"/>
                </a:solidFill>
                <a:effectLst/>
                <a:uLnTx/>
                <a:uFillTx/>
                <a:latin typeface="+mn-lt"/>
                <a:ea typeface="+mn-ea"/>
                <a:cs typeface="+mn-cs"/>
              </a:rPr>
              <a:t> times;</a:t>
            </a:r>
          </a:p>
          <a:p>
            <a:pPr marL="0" marR="0" lvl="0" indent="3175"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0000FF"/>
                </a:solidFill>
                <a:effectLst/>
                <a:uLnTx/>
                <a:uFillTx/>
                <a:latin typeface="+mn-lt"/>
                <a:ea typeface="+mn-ea"/>
                <a:cs typeface="+mn-cs"/>
              </a:rPr>
              <a:t> 30 </a:t>
            </a:r>
            <a:r>
              <a:rPr kumimoji="0" lang="en-US" sz="2800" b="0" i="0" u="none" strike="noStrike" kern="1200" cap="none" spc="0" normalizeH="0" baseline="0" noProof="0" dirty="0">
                <a:ln>
                  <a:noFill/>
                </a:ln>
                <a:solidFill>
                  <a:schemeClr val="tx1"/>
                </a:solidFill>
                <a:effectLst/>
                <a:uLnTx/>
                <a:uFillTx/>
                <a:latin typeface="+mn-lt"/>
                <a:ea typeface="+mn-ea"/>
                <a:cs typeface="+mn-cs"/>
              </a:rPr>
              <a:t>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1890</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63 </a:t>
            </a:r>
            <a:r>
              <a:rPr kumimoji="0" lang="en-US" sz="2800" b="0" i="0" u="none" strike="noStrike" kern="1200" cap="none" spc="0" normalizeH="0" baseline="0" noProof="0" dirty="0">
                <a:ln>
                  <a:noFill/>
                </a:ln>
                <a:solidFill>
                  <a:schemeClr val="tx1"/>
                </a:solidFill>
                <a:effectLst/>
                <a:uLnTx/>
                <a:uFillTx/>
                <a:latin typeface="+mn-lt"/>
                <a:ea typeface="+mn-ea"/>
                <a:cs typeface="+mn-cs"/>
              </a:rPr>
              <a:t>times;</a:t>
            </a:r>
          </a:p>
          <a:p>
            <a:pPr marL="0" marR="0" lvl="0" indent="3175"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0000FF"/>
                </a:solidFill>
                <a:effectLst/>
                <a:uLnTx/>
                <a:uFillTx/>
                <a:latin typeface="+mn-lt"/>
                <a:ea typeface="+mn-ea"/>
                <a:cs typeface="+mn-cs"/>
              </a:rPr>
              <a:t>42</a:t>
            </a:r>
            <a:r>
              <a:rPr kumimoji="0" lang="en-US" sz="2800" b="0" i="0" u="none" strike="noStrike" kern="1200" cap="none" spc="0" normalizeH="0" baseline="0" noProof="0" dirty="0">
                <a:ln>
                  <a:noFill/>
                </a:ln>
                <a:solidFill>
                  <a:schemeClr val="tx1"/>
                </a:solidFill>
                <a:effectLst/>
                <a:uLnTx/>
                <a:uFillTx/>
                <a:latin typeface="+mn-lt"/>
                <a:ea typeface="+mn-ea"/>
                <a:cs typeface="+mn-cs"/>
              </a:rPr>
              <a:t> 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1890 </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45</a:t>
            </a:r>
            <a:r>
              <a:rPr kumimoji="0" lang="en-US" sz="2800" b="0" i="0" u="none" strike="noStrike" kern="1200" cap="none" spc="0" normalizeH="0" baseline="0" noProof="0" dirty="0">
                <a:ln>
                  <a:noFill/>
                </a:ln>
                <a:solidFill>
                  <a:schemeClr val="tx1"/>
                </a:solidFill>
                <a:effectLst/>
                <a:uLnTx/>
                <a:uFillTx/>
                <a:latin typeface="+mn-lt"/>
                <a:ea typeface="+mn-ea"/>
                <a:cs typeface="+mn-cs"/>
              </a:rPr>
              <a:t> times.</a:t>
            </a:r>
          </a:p>
        </p:txBody>
      </p:sp>
      <p:sp>
        <p:nvSpPr>
          <p:cNvPr id="14" name="Left Brace 13"/>
          <p:cNvSpPr/>
          <p:nvPr/>
        </p:nvSpPr>
        <p:spPr>
          <a:xfrm rot="16200000">
            <a:off x="5191125" y="1533525"/>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Left Brace 14"/>
          <p:cNvSpPr/>
          <p:nvPr/>
        </p:nvSpPr>
        <p:spPr>
          <a:xfrm rot="16200000">
            <a:off x="6372225" y="1562100"/>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Left Brace 15"/>
          <p:cNvSpPr/>
          <p:nvPr/>
        </p:nvSpPr>
        <p:spPr>
          <a:xfrm rot="16200000">
            <a:off x="5162550" y="2743200"/>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Left Brace 16"/>
          <p:cNvSpPr/>
          <p:nvPr/>
        </p:nvSpPr>
        <p:spPr>
          <a:xfrm rot="16200000">
            <a:off x="6362700" y="2762250"/>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843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43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44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44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844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1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p:cNvSpPr>
          <p:nvPr>
            <p:ph idx="1"/>
          </p:nvPr>
        </p:nvSpPr>
        <p:spPr>
          <a:xfrm>
            <a:off x="457200" y="1280160"/>
            <a:ext cx="8229600" cy="2123658"/>
          </a:xfrm>
          <a:prstGeom prst="rect">
            <a:avLst/>
          </a:prstGeom>
        </p:spPr>
        <p:txBody>
          <a:bodyPr>
            <a:spAutoFit/>
          </a:bodyPr>
          <a:lstStyle/>
          <a:p>
            <a:pPr marL="0" indent="3175">
              <a:spcAft>
                <a:spcPts val="1200"/>
              </a:spcAft>
              <a:buFont typeface="Courier New" pitchFamily="49" charset="0"/>
              <a:buNone/>
            </a:pPr>
            <a:r>
              <a:rPr lang="en-US" i="0" dirty="0">
                <a:solidFill>
                  <a:schemeClr val="tx1"/>
                </a:solidFill>
              </a:rPr>
              <a:t>Find the LCM for </a:t>
            </a:r>
            <a:r>
              <a:rPr lang="en-US" i="0" dirty="0">
                <a:solidFill>
                  <a:srgbClr val="0000FF"/>
                </a:solidFill>
              </a:rPr>
              <a:t>12</a:t>
            </a:r>
            <a:r>
              <a:rPr lang="en-US" i="0" dirty="0">
                <a:solidFill>
                  <a:schemeClr val="tx1"/>
                </a:solidFill>
              </a:rPr>
              <a:t>, </a:t>
            </a:r>
            <a:r>
              <a:rPr lang="en-US" i="0" dirty="0">
                <a:solidFill>
                  <a:srgbClr val="0000FF"/>
                </a:solidFill>
              </a:rPr>
              <a:t>18</a:t>
            </a:r>
            <a:r>
              <a:rPr lang="en-US" i="0" dirty="0">
                <a:solidFill>
                  <a:schemeClr val="tx1"/>
                </a:solidFill>
              </a:rPr>
              <a:t>, and </a:t>
            </a:r>
            <a:r>
              <a:rPr lang="en-US" i="0" dirty="0">
                <a:solidFill>
                  <a:srgbClr val="0000FF"/>
                </a:solidFill>
              </a:rPr>
              <a:t>66;</a:t>
            </a:r>
            <a:r>
              <a:rPr lang="en-US" i="0" dirty="0">
                <a:solidFill>
                  <a:schemeClr val="tx1"/>
                </a:solidFill>
              </a:rPr>
              <a:t> and then state how many times each number divides into the LCM.</a:t>
            </a:r>
          </a:p>
          <a:p>
            <a:pPr marL="0" indent="3175">
              <a:spcBef>
                <a:spcPts val="0"/>
              </a:spcBef>
              <a:spcAft>
                <a:spcPts val="1200"/>
              </a:spcAft>
              <a:buFont typeface="Courier New" pitchFamily="49" charset="0"/>
              <a:buNone/>
            </a:pPr>
            <a:r>
              <a:rPr lang="en-US" b="1" i="0" dirty="0">
                <a:solidFill>
                  <a:schemeClr val="tx1"/>
                </a:solidFill>
              </a:rPr>
              <a:t>Solution</a:t>
            </a:r>
          </a:p>
          <a:p>
            <a:pPr indent="3175">
              <a:spcBef>
                <a:spcPts val="0"/>
              </a:spcBef>
              <a:spcAft>
                <a:spcPts val="1200"/>
              </a:spcAft>
            </a:pPr>
            <a:r>
              <a:rPr lang="en-US" dirty="0"/>
              <a:t>Begin by finding the LCM. </a:t>
            </a:r>
            <a:endParaRPr lang="en-US" dirty="0">
              <a:solidFill>
                <a:schemeClr val="tx1"/>
              </a:solidFill>
            </a:endParaRPr>
          </a:p>
        </p:txBody>
      </p:sp>
      <p:sp>
        <p:nvSpPr>
          <p:cNvPr id="19458" name="Rectangle 2"/>
          <p:cNvSpPr>
            <a:spLocks noGrp="1"/>
          </p:cNvSpPr>
          <p:nvPr>
            <p:ph type="title"/>
          </p:nvPr>
        </p:nvSpPr>
        <p:spPr>
          <a:prstGeom prst="rect">
            <a:avLst/>
          </a:prstGeom>
        </p:spPr>
        <p:txBody>
          <a:bodyPr/>
          <a:lstStyle/>
          <a:p>
            <a:r>
              <a:rPr lang="en-US" sz="3200" dirty="0">
                <a:solidFill>
                  <a:schemeClr val="accent2"/>
                </a:solidFill>
              </a:rPr>
              <a:t>Example 7: Finding the Least Common Multiple (LCM)</a:t>
            </a:r>
          </a:p>
        </p:txBody>
      </p:sp>
      <p:graphicFrame>
        <p:nvGraphicFramePr>
          <p:cNvPr id="19460" name="Object 4"/>
          <p:cNvGraphicFramePr>
            <a:graphicFrameLocks noChangeAspect="1"/>
          </p:cNvGraphicFramePr>
          <p:nvPr/>
        </p:nvGraphicFramePr>
        <p:xfrm>
          <a:off x="1371600" y="3835400"/>
          <a:ext cx="368300" cy="279400"/>
        </p:xfrm>
        <a:graphic>
          <a:graphicData uri="http://schemas.openxmlformats.org/presentationml/2006/ole">
            <mc:AlternateContent xmlns:mc="http://schemas.openxmlformats.org/markup-compatibility/2006">
              <mc:Choice xmlns:v="urn:schemas-microsoft-com:vml" Requires="v">
                <p:oleObj spid="_x0000_s19644" name="Equation" r:id="rId3" imgW="368300" imgH="279400" progId="Equation.DSMT4">
                  <p:embed/>
                </p:oleObj>
              </mc:Choice>
              <mc:Fallback>
                <p:oleObj name="Equation" r:id="rId3" imgW="368300" imgH="279400" progId="Equation.DSMT4">
                  <p:embed/>
                  <p:pic>
                    <p:nvPicPr>
                      <p:cNvPr id="0" name="Picture 4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383540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1" name="Object 5"/>
          <p:cNvGraphicFramePr>
            <a:graphicFrameLocks noChangeAspect="1"/>
          </p:cNvGraphicFramePr>
          <p:nvPr/>
        </p:nvGraphicFramePr>
        <p:xfrm>
          <a:off x="1371600" y="4375150"/>
          <a:ext cx="368300" cy="292100"/>
        </p:xfrm>
        <a:graphic>
          <a:graphicData uri="http://schemas.openxmlformats.org/presentationml/2006/ole">
            <mc:AlternateContent xmlns:mc="http://schemas.openxmlformats.org/markup-compatibility/2006">
              <mc:Choice xmlns:v="urn:schemas-microsoft-com:vml" Requires="v">
                <p:oleObj spid="_x0000_s19645" name="Equation" r:id="rId5" imgW="368140" imgH="291973" progId="Equation.DSMT4">
                  <p:embed/>
                </p:oleObj>
              </mc:Choice>
              <mc:Fallback>
                <p:oleObj name="Equation" r:id="rId5" imgW="368140" imgH="291973" progId="Equation.DSMT4">
                  <p:embed/>
                  <p:pic>
                    <p:nvPicPr>
                      <p:cNvPr id="0" name="Picture 4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71600" y="437515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2" name="Object 6"/>
          <p:cNvGraphicFramePr>
            <a:graphicFrameLocks noChangeAspect="1"/>
          </p:cNvGraphicFramePr>
          <p:nvPr/>
        </p:nvGraphicFramePr>
        <p:xfrm>
          <a:off x="1371600" y="4927600"/>
          <a:ext cx="381000" cy="292100"/>
        </p:xfrm>
        <a:graphic>
          <a:graphicData uri="http://schemas.openxmlformats.org/presentationml/2006/ole">
            <mc:AlternateContent xmlns:mc="http://schemas.openxmlformats.org/markup-compatibility/2006">
              <mc:Choice xmlns:v="urn:schemas-microsoft-com:vml" Requires="v">
                <p:oleObj spid="_x0000_s19646" name="Equation" r:id="rId7" imgW="380835" imgH="291973" progId="Equation.DSMT4">
                  <p:embed/>
                </p:oleObj>
              </mc:Choice>
              <mc:Fallback>
                <p:oleObj name="Equation" r:id="rId7" imgW="380835" imgH="291973" progId="Equation.DSMT4">
                  <p:embed/>
                  <p:pic>
                    <p:nvPicPr>
                      <p:cNvPr id="0" name="Picture 4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71600" y="49276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3" name="Object 7"/>
          <p:cNvGraphicFramePr>
            <a:graphicFrameLocks noChangeAspect="1"/>
          </p:cNvGraphicFramePr>
          <p:nvPr/>
        </p:nvGraphicFramePr>
        <p:xfrm>
          <a:off x="3403600" y="4298950"/>
          <a:ext cx="635000" cy="298450"/>
        </p:xfrm>
        <a:graphic>
          <a:graphicData uri="http://schemas.openxmlformats.org/presentationml/2006/ole">
            <mc:AlternateContent xmlns:mc="http://schemas.openxmlformats.org/markup-compatibility/2006">
              <mc:Choice xmlns:v="urn:schemas-microsoft-com:vml" Requires="v">
                <p:oleObj spid="_x0000_s19647" name="Equation" r:id="rId9" imgW="634725" imgH="291973" progId="Equation.DSMT4">
                  <p:embed/>
                </p:oleObj>
              </mc:Choice>
              <mc:Fallback>
                <p:oleObj name="Equation" r:id="rId9" imgW="634725" imgH="291973" progId="Equation.DSMT4">
                  <p:embed/>
                  <p:pic>
                    <p:nvPicPr>
                      <p:cNvPr id="0" name="Picture 5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403600" y="4298950"/>
                        <a:ext cx="635000" cy="29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4" name="Object 8"/>
          <p:cNvGraphicFramePr>
            <a:graphicFrameLocks noChangeAspect="1"/>
          </p:cNvGraphicFramePr>
          <p:nvPr/>
        </p:nvGraphicFramePr>
        <p:xfrm>
          <a:off x="2971800" y="3743325"/>
          <a:ext cx="381000" cy="1562100"/>
        </p:xfrm>
        <a:graphic>
          <a:graphicData uri="http://schemas.openxmlformats.org/presentationml/2006/ole">
            <mc:AlternateContent xmlns:mc="http://schemas.openxmlformats.org/markup-compatibility/2006">
              <mc:Choice xmlns:v="urn:schemas-microsoft-com:vml" Requires="v">
                <p:oleObj spid="_x0000_s19648" name="Equation" r:id="rId11" imgW="381000" imgH="1562100" progId="Equation.DSMT4">
                  <p:embed/>
                </p:oleObj>
              </mc:Choice>
              <mc:Fallback>
                <p:oleObj name="Equation" r:id="rId11" imgW="381000" imgH="1562100" progId="Equation.DSMT4">
                  <p:embed/>
                  <p:pic>
                    <p:nvPicPr>
                      <p:cNvPr id="0" name="Picture 5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971800" y="3743325"/>
                        <a:ext cx="3810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5" name="Object 9"/>
          <p:cNvGraphicFramePr>
            <a:graphicFrameLocks noChangeAspect="1"/>
          </p:cNvGraphicFramePr>
          <p:nvPr/>
        </p:nvGraphicFramePr>
        <p:xfrm>
          <a:off x="1793875" y="3848100"/>
          <a:ext cx="1117600" cy="292100"/>
        </p:xfrm>
        <a:graphic>
          <a:graphicData uri="http://schemas.openxmlformats.org/presentationml/2006/ole">
            <mc:AlternateContent xmlns:mc="http://schemas.openxmlformats.org/markup-compatibility/2006">
              <mc:Choice xmlns:v="urn:schemas-microsoft-com:vml" Requires="v">
                <p:oleObj spid="_x0000_s19649" name="Equation" r:id="rId13" imgW="1117440" imgH="291960" progId="Equation.DSMT4">
                  <p:embed/>
                </p:oleObj>
              </mc:Choice>
              <mc:Fallback>
                <p:oleObj name="Equation" r:id="rId13" imgW="1117440" imgH="291960" progId="Equation.DSMT4">
                  <p:embed/>
                  <p:pic>
                    <p:nvPicPr>
                      <p:cNvPr id="0" name="Picture 5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793875" y="3848100"/>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6" name="Object 10"/>
          <p:cNvGraphicFramePr>
            <a:graphicFrameLocks noChangeAspect="1"/>
          </p:cNvGraphicFramePr>
          <p:nvPr/>
        </p:nvGraphicFramePr>
        <p:xfrm>
          <a:off x="1803400" y="4394200"/>
          <a:ext cx="1117600" cy="292100"/>
        </p:xfrm>
        <a:graphic>
          <a:graphicData uri="http://schemas.openxmlformats.org/presentationml/2006/ole">
            <mc:AlternateContent xmlns:mc="http://schemas.openxmlformats.org/markup-compatibility/2006">
              <mc:Choice xmlns:v="urn:schemas-microsoft-com:vml" Requires="v">
                <p:oleObj spid="_x0000_s19650" name="Equation" r:id="rId15" imgW="1117440" imgH="291960" progId="Equation.DSMT4">
                  <p:embed/>
                </p:oleObj>
              </mc:Choice>
              <mc:Fallback>
                <p:oleObj name="Equation" r:id="rId15" imgW="1117440" imgH="291960" progId="Equation.DSMT4">
                  <p:embed/>
                  <p:pic>
                    <p:nvPicPr>
                      <p:cNvPr id="0" name="Picture 5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803400" y="4394200"/>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7" name="Object 11"/>
          <p:cNvGraphicFramePr>
            <a:graphicFrameLocks noChangeAspect="1"/>
          </p:cNvGraphicFramePr>
          <p:nvPr>
            <p:extLst>
              <p:ext uri="{D42A27DB-BD31-4B8C-83A1-F6EECF244321}">
                <p14:modId xmlns:p14="http://schemas.microsoft.com/office/powerpoint/2010/main" val="2500742852"/>
              </p:ext>
            </p:extLst>
          </p:nvPr>
        </p:nvGraphicFramePr>
        <p:xfrm>
          <a:off x="1806575" y="4927600"/>
          <a:ext cx="1270000" cy="292100"/>
        </p:xfrm>
        <a:graphic>
          <a:graphicData uri="http://schemas.openxmlformats.org/presentationml/2006/ole">
            <mc:AlternateContent xmlns:mc="http://schemas.openxmlformats.org/markup-compatibility/2006">
              <mc:Choice xmlns:v="urn:schemas-microsoft-com:vml" Requires="v">
                <p:oleObj spid="_x0000_s19651" name="Equation" r:id="rId17" imgW="1269720" imgH="291960" progId="Equation.DSMT4">
                  <p:embed/>
                </p:oleObj>
              </mc:Choice>
              <mc:Fallback>
                <p:oleObj name="Equation" r:id="rId17" imgW="1269720" imgH="291960" progId="Equation.DSMT4">
                  <p:embed/>
                  <p:pic>
                    <p:nvPicPr>
                      <p:cNvPr id="0" name="Picture 54"/>
                      <p:cNvPicPr>
                        <a:picLocks noChangeAspect="1" noChangeArrowheads="1"/>
                      </p:cNvPicPr>
                      <p:nvPr/>
                    </p:nvPicPr>
                    <p:blipFill>
                      <a:blip r:embed="rId18"/>
                      <a:srcRect/>
                      <a:stretch>
                        <a:fillRect/>
                      </a:stretch>
                    </p:blipFill>
                    <p:spPr bwMode="auto">
                      <a:xfrm>
                        <a:off x="1806575" y="4927600"/>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8" name="Object 12"/>
          <p:cNvGraphicFramePr>
            <a:graphicFrameLocks noChangeAspect="1"/>
          </p:cNvGraphicFramePr>
          <p:nvPr>
            <p:extLst>
              <p:ext uri="{D42A27DB-BD31-4B8C-83A1-F6EECF244321}">
                <p14:modId xmlns:p14="http://schemas.microsoft.com/office/powerpoint/2010/main" val="4077615222"/>
              </p:ext>
            </p:extLst>
          </p:nvPr>
        </p:nvGraphicFramePr>
        <p:xfrm>
          <a:off x="4044950" y="4305300"/>
          <a:ext cx="1892300" cy="292100"/>
        </p:xfrm>
        <a:graphic>
          <a:graphicData uri="http://schemas.openxmlformats.org/presentationml/2006/ole">
            <mc:AlternateContent xmlns:mc="http://schemas.openxmlformats.org/markup-compatibility/2006">
              <mc:Choice xmlns:v="urn:schemas-microsoft-com:vml" Requires="v">
                <p:oleObj spid="_x0000_s19652" name="Equation" r:id="rId19" imgW="1892160" imgH="291960" progId="Equation.DSMT4">
                  <p:embed/>
                </p:oleObj>
              </mc:Choice>
              <mc:Fallback>
                <p:oleObj name="Equation" r:id="rId19" imgW="1892160" imgH="291960" progId="Equation.DSMT4">
                  <p:embed/>
                  <p:pic>
                    <p:nvPicPr>
                      <p:cNvPr id="0" name="Picture 55"/>
                      <p:cNvPicPr>
                        <a:picLocks noChangeAspect="1" noChangeArrowheads="1"/>
                      </p:cNvPicPr>
                      <p:nvPr/>
                    </p:nvPicPr>
                    <p:blipFill>
                      <a:blip r:embed="rId20"/>
                      <a:srcRect/>
                      <a:stretch>
                        <a:fillRect/>
                      </a:stretch>
                    </p:blipFill>
                    <p:spPr bwMode="auto">
                      <a:xfrm>
                        <a:off x="4044950" y="4305300"/>
                        <a:ext cx="1892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69" name="Object 13"/>
          <p:cNvGraphicFramePr>
            <a:graphicFrameLocks noChangeAspect="1"/>
          </p:cNvGraphicFramePr>
          <p:nvPr/>
        </p:nvGraphicFramePr>
        <p:xfrm>
          <a:off x="5943600" y="4318000"/>
          <a:ext cx="838200" cy="292100"/>
        </p:xfrm>
        <a:graphic>
          <a:graphicData uri="http://schemas.openxmlformats.org/presentationml/2006/ole">
            <mc:AlternateContent xmlns:mc="http://schemas.openxmlformats.org/markup-compatibility/2006">
              <mc:Choice xmlns:v="urn:schemas-microsoft-com:vml" Requires="v">
                <p:oleObj spid="_x0000_s19653" name="Equation" r:id="rId21" imgW="838080" imgH="291960" progId="Equation.DSMT4">
                  <p:embed/>
                </p:oleObj>
              </mc:Choice>
              <mc:Fallback>
                <p:oleObj name="Equation" r:id="rId21" imgW="838080" imgH="291960" progId="Equation.DSMT4">
                  <p:embed/>
                  <p:pic>
                    <p:nvPicPr>
                      <p:cNvPr id="0" name="Picture 56"/>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943600" y="4318000"/>
                        <a:ext cx="83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5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46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46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46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46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46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9464"/>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9463"/>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946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94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p:cNvSpPr>
          <p:nvPr>
            <p:ph idx="1"/>
          </p:nvPr>
        </p:nvSpPr>
        <p:spPr>
          <a:xfrm>
            <a:off x="457200" y="1280160"/>
            <a:ext cx="8229600" cy="954107"/>
          </a:xfrm>
          <a:prstGeom prst="rect">
            <a:avLst/>
          </a:prstGeom>
        </p:spPr>
        <p:txBody>
          <a:bodyPr>
            <a:spAutoFit/>
          </a:bodyPr>
          <a:lstStyle/>
          <a:p>
            <a:pPr indent="3175">
              <a:spcBef>
                <a:spcPts val="0"/>
              </a:spcBef>
              <a:spcAft>
                <a:spcPts val="1200"/>
              </a:spcAft>
            </a:pPr>
            <a:r>
              <a:rPr lang="en-US" dirty="0"/>
              <a:t>Now determine how many times each number divides into the LCM. </a:t>
            </a:r>
            <a:endParaRPr lang="en-US" dirty="0">
              <a:solidFill>
                <a:schemeClr val="tx1"/>
              </a:solidFill>
            </a:endParaRPr>
          </a:p>
        </p:txBody>
      </p:sp>
      <p:sp>
        <p:nvSpPr>
          <p:cNvPr id="19458" name="Rectangle 2"/>
          <p:cNvSpPr>
            <a:spLocks noGrp="1"/>
          </p:cNvSpPr>
          <p:nvPr>
            <p:ph type="title"/>
          </p:nvPr>
        </p:nvSpPr>
        <p:spPr>
          <a:prstGeom prst="rect">
            <a:avLst/>
          </a:prstGeom>
        </p:spPr>
        <p:txBody>
          <a:bodyPr/>
          <a:lstStyle/>
          <a:p>
            <a:r>
              <a:rPr lang="en-US" sz="3200" dirty="0">
                <a:solidFill>
                  <a:schemeClr val="accent2"/>
                </a:solidFill>
              </a:rPr>
              <a:t>Example 7: Finding the Least Common Multiple (LCM)</a:t>
            </a:r>
          </a:p>
        </p:txBody>
      </p:sp>
      <p:graphicFrame>
        <p:nvGraphicFramePr>
          <p:cNvPr id="19471" name="Object 15"/>
          <p:cNvGraphicFramePr>
            <a:graphicFrameLocks noChangeAspect="1"/>
          </p:cNvGraphicFramePr>
          <p:nvPr/>
        </p:nvGraphicFramePr>
        <p:xfrm>
          <a:off x="2286000" y="2819400"/>
          <a:ext cx="558800" cy="292100"/>
        </p:xfrm>
        <a:graphic>
          <a:graphicData uri="http://schemas.openxmlformats.org/presentationml/2006/ole">
            <mc:AlternateContent xmlns:mc="http://schemas.openxmlformats.org/markup-compatibility/2006">
              <mc:Choice xmlns:v="urn:schemas-microsoft-com:vml" Requires="v">
                <p:oleObj spid="_x0000_s27749" name="Equation" r:id="rId3" imgW="558720" imgH="291960" progId="Equation.DSMT4">
                  <p:embed/>
                </p:oleObj>
              </mc:Choice>
              <mc:Fallback>
                <p:oleObj name="Equation" r:id="rId3" imgW="558720" imgH="291960" progId="Equation.DSMT4">
                  <p:embed/>
                  <p:pic>
                    <p:nvPicPr>
                      <p:cNvPr id="0"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0" y="28194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72" name="Object 16"/>
          <p:cNvGraphicFramePr>
            <a:graphicFrameLocks noChangeAspect="1"/>
          </p:cNvGraphicFramePr>
          <p:nvPr/>
        </p:nvGraphicFramePr>
        <p:xfrm>
          <a:off x="2895600" y="2819400"/>
          <a:ext cx="1930400" cy="292100"/>
        </p:xfrm>
        <a:graphic>
          <a:graphicData uri="http://schemas.openxmlformats.org/presentationml/2006/ole">
            <mc:AlternateContent xmlns:mc="http://schemas.openxmlformats.org/markup-compatibility/2006">
              <mc:Choice xmlns:v="urn:schemas-microsoft-com:vml" Requires="v">
                <p:oleObj spid="_x0000_s27750" name="Equation" r:id="rId5" imgW="1930320" imgH="291960" progId="Equation.DSMT4">
                  <p:embed/>
                </p:oleObj>
              </mc:Choice>
              <mc:Fallback>
                <p:oleObj name="Equation" r:id="rId5" imgW="1930320" imgH="291960" progId="Equation.DSMT4">
                  <p:embed/>
                  <p:pic>
                    <p:nvPicPr>
                      <p:cNvPr id="0"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95600" y="2819400"/>
                        <a:ext cx="193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73" name="Object 17"/>
          <p:cNvGraphicFramePr>
            <a:graphicFrameLocks noChangeAspect="1"/>
          </p:cNvGraphicFramePr>
          <p:nvPr/>
        </p:nvGraphicFramePr>
        <p:xfrm>
          <a:off x="4895850" y="2743200"/>
          <a:ext cx="2374900" cy="469900"/>
        </p:xfrm>
        <a:graphic>
          <a:graphicData uri="http://schemas.openxmlformats.org/presentationml/2006/ole">
            <mc:AlternateContent xmlns:mc="http://schemas.openxmlformats.org/markup-compatibility/2006">
              <mc:Choice xmlns:v="urn:schemas-microsoft-com:vml" Requires="v">
                <p:oleObj spid="_x0000_s27751" name="Equation" r:id="rId7" imgW="2374560" imgH="469800" progId="Equation.DSMT4">
                  <p:embed/>
                </p:oleObj>
              </mc:Choice>
              <mc:Fallback>
                <p:oleObj name="Equation" r:id="rId7" imgW="2374560" imgH="469800" progId="Equation.DSMT4">
                  <p:embed/>
                  <p:pic>
                    <p:nvPicPr>
                      <p:cNvPr id="0" name="Picture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95850" y="2743200"/>
                        <a:ext cx="237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74" name="Object 18"/>
          <p:cNvGraphicFramePr>
            <a:graphicFrameLocks noChangeAspect="1"/>
          </p:cNvGraphicFramePr>
          <p:nvPr/>
        </p:nvGraphicFramePr>
        <p:xfrm>
          <a:off x="4895850" y="3467100"/>
          <a:ext cx="2095500" cy="381000"/>
        </p:xfrm>
        <a:graphic>
          <a:graphicData uri="http://schemas.openxmlformats.org/presentationml/2006/ole">
            <mc:AlternateContent xmlns:mc="http://schemas.openxmlformats.org/markup-compatibility/2006">
              <mc:Choice xmlns:v="urn:schemas-microsoft-com:vml" Requires="v">
                <p:oleObj spid="_x0000_s27752" name="Equation" r:id="rId9" imgW="2095200" imgH="380880" progId="Equation.DSMT4">
                  <p:embed/>
                </p:oleObj>
              </mc:Choice>
              <mc:Fallback>
                <p:oleObj name="Equation" r:id="rId9" imgW="2095200" imgH="380880" progId="Equation.DSMT4">
                  <p:embed/>
                  <p:pic>
                    <p:nvPicPr>
                      <p:cNvPr id="0" name="Picture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895850" y="3467100"/>
                        <a:ext cx="2095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64" name="Object 16"/>
          <p:cNvGraphicFramePr>
            <a:graphicFrameLocks noChangeAspect="1"/>
          </p:cNvGraphicFramePr>
          <p:nvPr/>
        </p:nvGraphicFramePr>
        <p:xfrm>
          <a:off x="2286000" y="4267200"/>
          <a:ext cx="558800" cy="292100"/>
        </p:xfrm>
        <a:graphic>
          <a:graphicData uri="http://schemas.openxmlformats.org/presentationml/2006/ole">
            <mc:AlternateContent xmlns:mc="http://schemas.openxmlformats.org/markup-compatibility/2006">
              <mc:Choice xmlns:v="urn:schemas-microsoft-com:vml" Requires="v">
                <p:oleObj spid="_x0000_s27753" name="Equation" r:id="rId11" imgW="558720" imgH="291960" progId="Equation.DSMT4">
                  <p:embed/>
                </p:oleObj>
              </mc:Choice>
              <mc:Fallback>
                <p:oleObj name="Equation" r:id="rId11" imgW="558720" imgH="291960" progId="Equation.DSMT4">
                  <p:embed/>
                  <p:pic>
                    <p:nvPicPr>
                      <p:cNvPr id="0" name="Picture 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86000" y="42672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65" name="Object 17"/>
          <p:cNvGraphicFramePr>
            <a:graphicFrameLocks noChangeAspect="1"/>
          </p:cNvGraphicFramePr>
          <p:nvPr/>
        </p:nvGraphicFramePr>
        <p:xfrm>
          <a:off x="2895600" y="4267200"/>
          <a:ext cx="1930400" cy="292100"/>
        </p:xfrm>
        <a:graphic>
          <a:graphicData uri="http://schemas.openxmlformats.org/presentationml/2006/ole">
            <mc:AlternateContent xmlns:mc="http://schemas.openxmlformats.org/markup-compatibility/2006">
              <mc:Choice xmlns:v="urn:schemas-microsoft-com:vml" Requires="v">
                <p:oleObj spid="_x0000_s27754" name="Equation" r:id="rId13" imgW="1930320" imgH="291960" progId="Equation.DSMT4">
                  <p:embed/>
                </p:oleObj>
              </mc:Choice>
              <mc:Fallback>
                <p:oleObj name="Equation" r:id="rId13" imgW="1930320" imgH="291960" progId="Equation.DSMT4">
                  <p:embed/>
                  <p:pic>
                    <p:nvPicPr>
                      <p:cNvPr id="0" name="Picture 1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895600" y="4267200"/>
                        <a:ext cx="193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66" name="Object 18"/>
          <p:cNvGraphicFramePr>
            <a:graphicFrameLocks noChangeAspect="1"/>
          </p:cNvGraphicFramePr>
          <p:nvPr/>
        </p:nvGraphicFramePr>
        <p:xfrm>
          <a:off x="4895850" y="4191000"/>
          <a:ext cx="2374900" cy="469900"/>
        </p:xfrm>
        <a:graphic>
          <a:graphicData uri="http://schemas.openxmlformats.org/presentationml/2006/ole">
            <mc:AlternateContent xmlns:mc="http://schemas.openxmlformats.org/markup-compatibility/2006">
              <mc:Choice xmlns:v="urn:schemas-microsoft-com:vml" Requires="v">
                <p:oleObj spid="_x0000_s27755" name="Equation" r:id="rId15" imgW="2374560" imgH="469800" progId="Equation.DSMT4">
                  <p:embed/>
                </p:oleObj>
              </mc:Choice>
              <mc:Fallback>
                <p:oleObj name="Equation" r:id="rId15" imgW="2374560" imgH="469800" progId="Equation.DSMT4">
                  <p:embed/>
                  <p:pic>
                    <p:nvPicPr>
                      <p:cNvPr id="0" name="Picture 1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895850" y="4191000"/>
                        <a:ext cx="237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7667" name="Object 19"/>
          <p:cNvGraphicFramePr>
            <a:graphicFrameLocks noChangeAspect="1"/>
          </p:cNvGraphicFramePr>
          <p:nvPr/>
        </p:nvGraphicFramePr>
        <p:xfrm>
          <a:off x="4895850" y="4953000"/>
          <a:ext cx="2095500" cy="381000"/>
        </p:xfrm>
        <a:graphic>
          <a:graphicData uri="http://schemas.openxmlformats.org/presentationml/2006/ole">
            <mc:AlternateContent xmlns:mc="http://schemas.openxmlformats.org/markup-compatibility/2006">
              <mc:Choice xmlns:v="urn:schemas-microsoft-com:vml" Requires="v">
                <p:oleObj spid="_x0000_s27756" name="Equation" r:id="rId17" imgW="2095200" imgH="380880" progId="Equation.DSMT4">
                  <p:embed/>
                </p:oleObj>
              </mc:Choice>
              <mc:Fallback>
                <p:oleObj name="Equation" r:id="rId17" imgW="2095200" imgH="380880" progId="Equation.DSMT4">
                  <p:embed/>
                  <p:pic>
                    <p:nvPicPr>
                      <p:cNvPr id="0" name="Picture 1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895850" y="4953000"/>
                        <a:ext cx="2095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 name="Left Brace 11"/>
          <p:cNvSpPr/>
          <p:nvPr/>
        </p:nvSpPr>
        <p:spPr>
          <a:xfrm rot="16200000">
            <a:off x="5553075" y="2895600"/>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Left Brace 12"/>
          <p:cNvSpPr/>
          <p:nvPr/>
        </p:nvSpPr>
        <p:spPr>
          <a:xfrm rot="16200000">
            <a:off x="6667500" y="2971800"/>
            <a:ext cx="266700" cy="5715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Left Brace 13"/>
          <p:cNvSpPr/>
          <p:nvPr/>
        </p:nvSpPr>
        <p:spPr>
          <a:xfrm rot="16200000">
            <a:off x="5562600" y="4343401"/>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Left Brace 14"/>
          <p:cNvSpPr/>
          <p:nvPr/>
        </p:nvSpPr>
        <p:spPr>
          <a:xfrm rot="16200000">
            <a:off x="6677025" y="4419601"/>
            <a:ext cx="266700" cy="5715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7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7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947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766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766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766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5"/>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76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dirty="0">
                <a:solidFill>
                  <a:schemeClr val="accent2"/>
                </a:solidFill>
              </a:rPr>
              <a:t>Example 7: Finding the Least Common Multiple (LCM)(</a:t>
            </a:r>
            <a:r>
              <a:rPr lang="en-US" sz="3200" dirty="0">
                <a:solidFill>
                  <a:schemeClr val="accent2"/>
                </a:solidFill>
              </a:rPr>
              <a:t>cont.)</a:t>
            </a:r>
          </a:p>
        </p:txBody>
      </p:sp>
      <p:sp>
        <p:nvSpPr>
          <p:cNvPr id="4" name="Content Placeholder 3"/>
          <p:cNvSpPr>
            <a:spLocks noGrp="1"/>
          </p:cNvSpPr>
          <p:nvPr>
            <p:ph idx="1"/>
          </p:nvPr>
        </p:nvSpPr>
        <p:spPr/>
        <p:txBody>
          <a:bodyPr/>
          <a:lstStyle/>
          <a:p>
            <a:endParaRPr lang="en-US" dirty="0"/>
          </a:p>
          <a:p>
            <a:endParaRPr lang="en-US" dirty="0"/>
          </a:p>
        </p:txBody>
      </p:sp>
      <p:graphicFrame>
        <p:nvGraphicFramePr>
          <p:cNvPr id="20487" name="Object 7"/>
          <p:cNvGraphicFramePr>
            <a:graphicFrameLocks noChangeAspect="1"/>
          </p:cNvGraphicFramePr>
          <p:nvPr/>
        </p:nvGraphicFramePr>
        <p:xfrm>
          <a:off x="2286000" y="1600200"/>
          <a:ext cx="558800" cy="292100"/>
        </p:xfrm>
        <a:graphic>
          <a:graphicData uri="http://schemas.openxmlformats.org/presentationml/2006/ole">
            <mc:AlternateContent xmlns:mc="http://schemas.openxmlformats.org/markup-compatibility/2006">
              <mc:Choice xmlns:v="urn:schemas-microsoft-com:vml" Requires="v">
                <p:oleObj spid="_x0000_s20556" name="Equation" r:id="rId3" imgW="558720" imgH="291960" progId="Equation.DSMT4">
                  <p:embed/>
                </p:oleObj>
              </mc:Choice>
              <mc:Fallback>
                <p:oleObj name="Equation" r:id="rId3" imgW="558720" imgH="291960" progId="Equation.DSMT4">
                  <p:embed/>
                  <p:pic>
                    <p:nvPicPr>
                      <p:cNvPr id="0" name="Picture 3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0" y="16002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8" name="Object 8"/>
          <p:cNvGraphicFramePr>
            <a:graphicFrameLocks noChangeAspect="1"/>
          </p:cNvGraphicFramePr>
          <p:nvPr/>
        </p:nvGraphicFramePr>
        <p:xfrm>
          <a:off x="2895600" y="1600200"/>
          <a:ext cx="1930400" cy="292100"/>
        </p:xfrm>
        <a:graphic>
          <a:graphicData uri="http://schemas.openxmlformats.org/presentationml/2006/ole">
            <mc:AlternateContent xmlns:mc="http://schemas.openxmlformats.org/markup-compatibility/2006">
              <mc:Choice xmlns:v="urn:schemas-microsoft-com:vml" Requires="v">
                <p:oleObj spid="_x0000_s20557" name="Equation" r:id="rId5" imgW="1930320" imgH="291960" progId="Equation.DSMT4">
                  <p:embed/>
                </p:oleObj>
              </mc:Choice>
              <mc:Fallback>
                <p:oleObj name="Equation" r:id="rId5" imgW="1930320" imgH="291960" progId="Equation.DSMT4">
                  <p:embed/>
                  <p:pic>
                    <p:nvPicPr>
                      <p:cNvPr id="0" name="Picture 3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95600" y="1600200"/>
                        <a:ext cx="193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9" name="Object 9"/>
          <p:cNvGraphicFramePr>
            <a:graphicFrameLocks noChangeAspect="1"/>
          </p:cNvGraphicFramePr>
          <p:nvPr/>
        </p:nvGraphicFramePr>
        <p:xfrm>
          <a:off x="4895850" y="1524000"/>
          <a:ext cx="2374900" cy="469900"/>
        </p:xfrm>
        <a:graphic>
          <a:graphicData uri="http://schemas.openxmlformats.org/presentationml/2006/ole">
            <mc:AlternateContent xmlns:mc="http://schemas.openxmlformats.org/markup-compatibility/2006">
              <mc:Choice xmlns:v="urn:schemas-microsoft-com:vml" Requires="v">
                <p:oleObj spid="_x0000_s20558" name="Equation" r:id="rId7" imgW="2374560" imgH="469800" progId="Equation.DSMT4">
                  <p:embed/>
                </p:oleObj>
              </mc:Choice>
              <mc:Fallback>
                <p:oleObj name="Equation" r:id="rId7" imgW="2374560" imgH="469800" progId="Equation.DSMT4">
                  <p:embed/>
                  <p:pic>
                    <p:nvPicPr>
                      <p:cNvPr id="0" name="Picture 3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95850" y="1524000"/>
                        <a:ext cx="237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90" name="Object 10"/>
          <p:cNvGraphicFramePr>
            <a:graphicFrameLocks noChangeAspect="1"/>
          </p:cNvGraphicFramePr>
          <p:nvPr/>
        </p:nvGraphicFramePr>
        <p:xfrm>
          <a:off x="4889500" y="2286000"/>
          <a:ext cx="2057400" cy="381000"/>
        </p:xfrm>
        <a:graphic>
          <a:graphicData uri="http://schemas.openxmlformats.org/presentationml/2006/ole">
            <mc:AlternateContent xmlns:mc="http://schemas.openxmlformats.org/markup-compatibility/2006">
              <mc:Choice xmlns:v="urn:schemas-microsoft-com:vml" Requires="v">
                <p:oleObj spid="_x0000_s20559" name="Equation" r:id="rId9" imgW="2057400" imgH="380880" progId="Equation.DSMT4">
                  <p:embed/>
                </p:oleObj>
              </mc:Choice>
              <mc:Fallback>
                <p:oleObj name="Equation" r:id="rId9" imgW="2057400" imgH="380880" progId="Equation.DSMT4">
                  <p:embed/>
                  <p:pic>
                    <p:nvPicPr>
                      <p:cNvPr id="0" name="Picture 3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889500" y="2286000"/>
                        <a:ext cx="2057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3" name="Rectangle 3"/>
          <p:cNvSpPr txBox="1">
            <a:spLocks/>
          </p:cNvSpPr>
          <p:nvPr/>
        </p:nvSpPr>
        <p:spPr>
          <a:xfrm>
            <a:off x="457200" y="3124200"/>
            <a:ext cx="8229600" cy="1557349"/>
          </a:xfrm>
          <a:prstGeom prst="rect">
            <a:avLst/>
          </a:prstGeom>
        </p:spPr>
        <p:txBody>
          <a:bodyPr>
            <a:spAutoFit/>
          </a:bodyPr>
          <a:lstStyle/>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So, </a:t>
            </a:r>
            <a:r>
              <a:rPr kumimoji="0" lang="en-US" sz="2800" b="0" i="0" u="none" strike="noStrike" kern="1200" cap="none" spc="0" normalizeH="0" baseline="0" noProof="0" dirty="0">
                <a:ln>
                  <a:noFill/>
                </a:ln>
                <a:solidFill>
                  <a:srgbClr val="0000FF"/>
                </a:solidFill>
                <a:effectLst/>
                <a:uLnTx/>
                <a:uFillTx/>
                <a:latin typeface="+mn-lt"/>
                <a:ea typeface="+mn-ea"/>
                <a:cs typeface="+mn-cs"/>
              </a:rPr>
              <a:t>12</a:t>
            </a:r>
            <a:r>
              <a:rPr kumimoji="0" lang="en-US" sz="2800" b="0" i="0" u="none" strike="noStrike" kern="1200" cap="none" spc="0" normalizeH="0" baseline="0" noProof="0" dirty="0">
                <a:ln>
                  <a:noFill/>
                </a:ln>
                <a:solidFill>
                  <a:schemeClr val="tx1"/>
                </a:solidFill>
                <a:effectLst/>
                <a:uLnTx/>
                <a:uFillTx/>
                <a:latin typeface="+mn-lt"/>
                <a:ea typeface="+mn-ea"/>
                <a:cs typeface="+mn-cs"/>
              </a:rPr>
              <a:t> 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396</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33</a:t>
            </a:r>
            <a:r>
              <a:rPr kumimoji="0" lang="en-US" sz="2800" b="0" i="0" u="none" strike="noStrike" kern="1200" cap="none" spc="0" normalizeH="0" baseline="0" noProof="0" dirty="0">
                <a:ln>
                  <a:noFill/>
                </a:ln>
                <a:solidFill>
                  <a:schemeClr val="tx1"/>
                </a:solidFill>
                <a:effectLst/>
                <a:uLnTx/>
                <a:uFillTx/>
                <a:latin typeface="+mn-lt"/>
                <a:ea typeface="+mn-ea"/>
                <a:cs typeface="+mn-cs"/>
              </a:rPr>
              <a:t> times; </a:t>
            </a:r>
          </a:p>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0000FF"/>
                </a:solidFill>
                <a:effectLst/>
                <a:uLnTx/>
                <a:uFillTx/>
                <a:latin typeface="+mn-lt"/>
                <a:ea typeface="+mn-ea"/>
                <a:cs typeface="+mn-cs"/>
              </a:rPr>
              <a:t>18</a:t>
            </a:r>
            <a:r>
              <a:rPr kumimoji="0" lang="en-US" sz="2800" b="0" i="0" u="none" strike="noStrike" kern="1200" cap="none" spc="0" normalizeH="0" baseline="0" noProof="0" dirty="0">
                <a:ln>
                  <a:noFill/>
                </a:ln>
                <a:solidFill>
                  <a:schemeClr val="tx1"/>
                </a:solidFill>
                <a:effectLst/>
                <a:uLnTx/>
                <a:uFillTx/>
                <a:latin typeface="+mn-lt"/>
                <a:ea typeface="+mn-ea"/>
                <a:cs typeface="+mn-cs"/>
              </a:rPr>
              <a:t> 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396</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22</a:t>
            </a:r>
            <a:r>
              <a:rPr kumimoji="0" lang="en-US" sz="2800" b="0" i="0" u="none" strike="noStrike" kern="1200" cap="none" spc="0" normalizeH="0" baseline="0" noProof="0" dirty="0">
                <a:ln>
                  <a:noFill/>
                </a:ln>
                <a:solidFill>
                  <a:schemeClr val="tx1"/>
                </a:solidFill>
                <a:effectLst/>
                <a:uLnTx/>
                <a:uFillTx/>
                <a:latin typeface="+mn-lt"/>
                <a:ea typeface="+mn-ea"/>
                <a:cs typeface="+mn-cs"/>
              </a:rPr>
              <a:t> times;</a:t>
            </a:r>
          </a:p>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0000FF"/>
                </a:solidFill>
                <a:effectLst/>
                <a:uLnTx/>
                <a:uFillTx/>
                <a:latin typeface="+mn-lt"/>
                <a:ea typeface="+mn-ea"/>
                <a:cs typeface="+mn-cs"/>
              </a:rPr>
              <a:t>66</a:t>
            </a:r>
            <a:r>
              <a:rPr kumimoji="0" lang="en-US" sz="2800" b="0" i="0" u="none" strike="noStrike" kern="1200" cap="none" spc="0" normalizeH="0" baseline="0" noProof="0" dirty="0">
                <a:ln>
                  <a:noFill/>
                </a:ln>
                <a:solidFill>
                  <a:schemeClr val="tx1"/>
                </a:solidFill>
                <a:effectLst/>
                <a:uLnTx/>
                <a:uFillTx/>
                <a:latin typeface="+mn-lt"/>
                <a:ea typeface="+mn-ea"/>
                <a:cs typeface="+mn-cs"/>
              </a:rPr>
              <a:t> divides into </a:t>
            </a:r>
            <a:r>
              <a:rPr kumimoji="0" lang="en-US" sz="2800" b="0" i="0" u="none" strike="noStrike" kern="1200" cap="none" spc="0" normalizeH="0" baseline="0" noProof="0" dirty="0">
                <a:ln>
                  <a:noFill/>
                </a:ln>
                <a:solidFill>
                  <a:srgbClr val="9900FF"/>
                </a:solidFill>
                <a:effectLst/>
                <a:uLnTx/>
                <a:uFillTx/>
                <a:latin typeface="+mn-lt"/>
                <a:ea typeface="+mn-ea"/>
                <a:cs typeface="+mn-cs"/>
              </a:rPr>
              <a:t>396</a:t>
            </a:r>
            <a:r>
              <a:rPr kumimoji="0" lang="en-US" sz="2800" b="0" i="0" u="none" strike="noStrike" kern="1200" cap="none" spc="0" normalizeH="0" baseline="0" noProof="0" dirty="0">
                <a:ln>
                  <a:noFill/>
                </a:ln>
                <a:solidFill>
                  <a:schemeClr val="tx1"/>
                </a:solidFill>
                <a:effectLst/>
                <a:uLnTx/>
                <a:uFillTx/>
                <a:latin typeface="+mn-lt"/>
                <a:ea typeface="+mn-ea"/>
                <a:cs typeface="+mn-cs"/>
              </a:rPr>
              <a:t>    </a:t>
            </a:r>
            <a:r>
              <a:rPr kumimoji="0" lang="en-US" sz="2800" b="0" i="0" u="none" strike="noStrike" kern="1200" cap="none" spc="0" normalizeH="0" baseline="0" noProof="0" dirty="0">
                <a:ln>
                  <a:noFill/>
                </a:ln>
                <a:solidFill>
                  <a:srgbClr val="FF0000"/>
                </a:solidFill>
                <a:effectLst/>
                <a:uLnTx/>
                <a:uFillTx/>
                <a:latin typeface="+mn-lt"/>
                <a:ea typeface="+mn-ea"/>
                <a:cs typeface="+mn-cs"/>
              </a:rPr>
              <a:t>6</a:t>
            </a:r>
            <a:r>
              <a:rPr kumimoji="0" lang="en-US" sz="2800" b="0" i="0" u="none" strike="noStrike" kern="1200" cap="none" spc="0" normalizeH="0" baseline="0" noProof="0" dirty="0">
                <a:ln>
                  <a:noFill/>
                </a:ln>
                <a:solidFill>
                  <a:schemeClr val="tx1"/>
                </a:solidFill>
                <a:effectLst/>
                <a:uLnTx/>
                <a:uFillTx/>
                <a:latin typeface="+mn-lt"/>
                <a:ea typeface="+mn-ea"/>
                <a:cs typeface="+mn-cs"/>
              </a:rPr>
              <a:t>  times.</a:t>
            </a:r>
          </a:p>
        </p:txBody>
      </p:sp>
      <p:sp>
        <p:nvSpPr>
          <p:cNvPr id="9" name="Left Brace 8"/>
          <p:cNvSpPr/>
          <p:nvPr/>
        </p:nvSpPr>
        <p:spPr>
          <a:xfrm rot="16200000">
            <a:off x="5629275" y="1676400"/>
            <a:ext cx="266700" cy="7239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Left Brace 9"/>
          <p:cNvSpPr/>
          <p:nvPr/>
        </p:nvSpPr>
        <p:spPr>
          <a:xfrm rot="16200000">
            <a:off x="6743700" y="1819275"/>
            <a:ext cx="266700" cy="43815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49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3276600" y="3724930"/>
            <a:ext cx="5867400" cy="523220"/>
          </a:xfrm>
          <a:prstGeom prst="rect">
            <a:avLst/>
          </a:prstGeom>
          <a:noFill/>
        </p:spPr>
        <p:txBody>
          <a:bodyPr wrap="square" rtlCol="0">
            <a:spAutoFit/>
          </a:bodyPr>
          <a:lstStyle/>
          <a:p>
            <a:r>
              <a:rPr lang="en-US" sz="2800" dirty="0"/>
              <a:t>LCM = ______________ = 3150</a:t>
            </a:r>
          </a:p>
        </p:txBody>
      </p:sp>
      <p:sp>
        <p:nvSpPr>
          <p:cNvPr id="2" name="Title 1"/>
          <p:cNvSpPr>
            <a:spLocks noGrp="1"/>
          </p:cNvSpPr>
          <p:nvPr>
            <p:ph type="title"/>
          </p:nvPr>
        </p:nvSpPr>
        <p:spPr/>
        <p:txBody>
          <a:bodyPr/>
          <a:lstStyle/>
          <a:p>
            <a:r>
              <a:rPr lang="en-US" dirty="0"/>
              <a:t>Completion Example 8: Finding the Least Common Multiple (LCM) </a:t>
            </a:r>
          </a:p>
        </p:txBody>
      </p:sp>
      <p:sp>
        <p:nvSpPr>
          <p:cNvPr id="3" name="Content Placeholder 2"/>
          <p:cNvSpPr>
            <a:spLocks noGrp="1"/>
          </p:cNvSpPr>
          <p:nvPr>
            <p:ph idx="1"/>
          </p:nvPr>
        </p:nvSpPr>
        <p:spPr/>
        <p:txBody>
          <a:bodyPr/>
          <a:lstStyle/>
          <a:p>
            <a:r>
              <a:rPr lang="en-US" dirty="0"/>
              <a:t>Find the LCM of </a:t>
            </a:r>
            <a:r>
              <a:rPr lang="en-US" dirty="0">
                <a:solidFill>
                  <a:srgbClr val="0000FF"/>
                </a:solidFill>
              </a:rPr>
              <a:t>30</a:t>
            </a:r>
            <a:r>
              <a:rPr lang="en-US" dirty="0"/>
              <a:t>, </a:t>
            </a:r>
            <a:r>
              <a:rPr lang="en-US" dirty="0">
                <a:solidFill>
                  <a:srgbClr val="0000FF"/>
                </a:solidFill>
              </a:rPr>
              <a:t>50</a:t>
            </a:r>
            <a:r>
              <a:rPr lang="en-US" dirty="0"/>
              <a:t>, and </a:t>
            </a:r>
            <a:r>
              <a:rPr lang="en-US" dirty="0">
                <a:solidFill>
                  <a:srgbClr val="0000FF"/>
                </a:solidFill>
              </a:rPr>
              <a:t>63</a:t>
            </a:r>
            <a:r>
              <a:rPr lang="en-US" dirty="0"/>
              <a:t>; then state how many times each number divides into the LCM. </a:t>
            </a:r>
          </a:p>
          <a:p>
            <a:r>
              <a:rPr lang="en-US" b="1" dirty="0"/>
              <a:t>Solution </a:t>
            </a:r>
          </a:p>
          <a:p>
            <a:r>
              <a:rPr lang="en-US" dirty="0"/>
              <a:t>Begin by finding the LCM.</a:t>
            </a:r>
          </a:p>
          <a:p>
            <a:r>
              <a:rPr lang="en-US" dirty="0">
                <a:solidFill>
                  <a:srgbClr val="0000FF"/>
                </a:solidFill>
              </a:rPr>
              <a:t>30</a:t>
            </a:r>
            <a:r>
              <a:rPr lang="en-US" dirty="0"/>
              <a:t> = ________</a:t>
            </a:r>
          </a:p>
          <a:p>
            <a:r>
              <a:rPr lang="en-US" dirty="0">
                <a:solidFill>
                  <a:srgbClr val="0000FF"/>
                </a:solidFill>
              </a:rPr>
              <a:t>50</a:t>
            </a:r>
            <a:r>
              <a:rPr lang="en-US" dirty="0"/>
              <a:t> </a:t>
            </a:r>
            <a:r>
              <a:rPr lang="en-US" dirty="0">
                <a:solidFill>
                  <a:schemeClr val="tx1"/>
                </a:solidFill>
              </a:rPr>
              <a:t>= ________</a:t>
            </a:r>
            <a:r>
              <a:rPr lang="en-US" dirty="0"/>
              <a:t>	</a:t>
            </a:r>
          </a:p>
          <a:p>
            <a:r>
              <a:rPr lang="en-US" dirty="0">
                <a:solidFill>
                  <a:srgbClr val="0000FF"/>
                </a:solidFill>
              </a:rPr>
              <a:t>63 </a:t>
            </a:r>
            <a:r>
              <a:rPr lang="en-US" dirty="0"/>
              <a:t>= ________</a:t>
            </a:r>
          </a:p>
          <a:p>
            <a:endParaRPr lang="en-US" dirty="0"/>
          </a:p>
        </p:txBody>
      </p:sp>
      <p:sp>
        <p:nvSpPr>
          <p:cNvPr id="4" name="TextBox 3"/>
          <p:cNvSpPr txBox="1"/>
          <p:nvPr/>
        </p:nvSpPr>
        <p:spPr>
          <a:xfrm>
            <a:off x="1295400" y="3200400"/>
            <a:ext cx="12954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itchFamily="34" charset="0"/>
              </a:rPr>
              <a:t>· </a:t>
            </a:r>
            <a:r>
              <a:rPr lang="en-US" sz="2800" dirty="0">
                <a:solidFill>
                  <a:srgbClr val="FF0000"/>
                </a:solidFill>
              </a:rPr>
              <a:t>3</a:t>
            </a:r>
            <a:r>
              <a:rPr lang="en-US" sz="2800" dirty="0">
                <a:solidFill>
                  <a:srgbClr val="FF0000"/>
                </a:solidFill>
                <a:latin typeface="Calibri" pitchFamily="34" charset="0"/>
              </a:rPr>
              <a:t> ·</a:t>
            </a:r>
            <a:r>
              <a:rPr lang="en-US" sz="2800" dirty="0">
                <a:solidFill>
                  <a:srgbClr val="FF0000"/>
                </a:solidFill>
                <a:sym typeface="Symbol"/>
              </a:rPr>
              <a:t> </a:t>
            </a:r>
            <a:r>
              <a:rPr lang="en-US" sz="2800" dirty="0">
                <a:solidFill>
                  <a:srgbClr val="FF0000"/>
                </a:solidFill>
              </a:rPr>
              <a:t>5</a:t>
            </a:r>
          </a:p>
        </p:txBody>
      </p:sp>
      <p:sp>
        <p:nvSpPr>
          <p:cNvPr id="5" name="TextBox 4"/>
          <p:cNvSpPr txBox="1"/>
          <p:nvPr/>
        </p:nvSpPr>
        <p:spPr>
          <a:xfrm>
            <a:off x="1295400" y="3733800"/>
            <a:ext cx="1295400" cy="523220"/>
          </a:xfrm>
          <a:prstGeom prst="rect">
            <a:avLst/>
          </a:prstGeom>
          <a:noFill/>
        </p:spPr>
        <p:txBody>
          <a:bodyPr wrap="square" rtlCol="0">
            <a:spAutoFit/>
          </a:bodyPr>
          <a:lstStyle/>
          <a:p>
            <a:r>
              <a:rPr lang="en-US" sz="2800" dirty="0">
                <a:solidFill>
                  <a:srgbClr val="FF0000"/>
                </a:solidFill>
              </a:rPr>
              <a:t>2</a:t>
            </a:r>
            <a:r>
              <a:rPr lang="en-US" sz="2800" dirty="0">
                <a:solidFill>
                  <a:srgbClr val="FF0000"/>
                </a:solidFill>
                <a:latin typeface="Calibri" pitchFamily="34" charset="0"/>
              </a:rPr>
              <a:t> ·</a:t>
            </a:r>
            <a:r>
              <a:rPr lang="en-US" sz="2800" dirty="0">
                <a:solidFill>
                  <a:srgbClr val="FF0000"/>
                </a:solidFill>
                <a:sym typeface="Symbol"/>
              </a:rPr>
              <a:t> 5 </a:t>
            </a:r>
            <a:r>
              <a:rPr lang="en-US" sz="2800" dirty="0">
                <a:solidFill>
                  <a:srgbClr val="FF0000"/>
                </a:solidFill>
                <a:latin typeface="Calibri" pitchFamily="34" charset="0"/>
              </a:rPr>
              <a:t>· </a:t>
            </a:r>
            <a:r>
              <a:rPr lang="en-US" sz="2800" dirty="0">
                <a:solidFill>
                  <a:srgbClr val="FF0000"/>
                </a:solidFill>
              </a:rPr>
              <a:t>5</a:t>
            </a:r>
          </a:p>
        </p:txBody>
      </p:sp>
      <p:sp>
        <p:nvSpPr>
          <p:cNvPr id="6" name="TextBox 5"/>
          <p:cNvSpPr txBox="1"/>
          <p:nvPr/>
        </p:nvSpPr>
        <p:spPr>
          <a:xfrm>
            <a:off x="1295400" y="4277380"/>
            <a:ext cx="1295400" cy="523220"/>
          </a:xfrm>
          <a:prstGeom prst="rect">
            <a:avLst/>
          </a:prstGeom>
          <a:noFill/>
        </p:spPr>
        <p:txBody>
          <a:bodyPr wrap="square" rtlCol="0">
            <a:spAutoFit/>
          </a:bodyPr>
          <a:lstStyle/>
          <a:p>
            <a:r>
              <a:rPr lang="en-US" sz="2800" dirty="0">
                <a:solidFill>
                  <a:srgbClr val="FF0000"/>
                </a:solidFill>
              </a:rPr>
              <a:t>3</a:t>
            </a:r>
            <a:r>
              <a:rPr lang="en-US" sz="2800" dirty="0">
                <a:solidFill>
                  <a:srgbClr val="FF0000"/>
                </a:solidFill>
                <a:latin typeface="Calibri" pitchFamily="34" charset="0"/>
              </a:rPr>
              <a:t> ·</a:t>
            </a:r>
            <a:r>
              <a:rPr lang="en-US" sz="2800" dirty="0">
                <a:solidFill>
                  <a:srgbClr val="FF0000"/>
                </a:solidFill>
                <a:sym typeface="Symbol"/>
              </a:rPr>
              <a:t> 3 </a:t>
            </a:r>
            <a:r>
              <a:rPr lang="en-US" sz="2800" dirty="0">
                <a:solidFill>
                  <a:srgbClr val="FF0000"/>
                </a:solidFill>
                <a:latin typeface="Calibri" pitchFamily="34" charset="0"/>
              </a:rPr>
              <a:t>· </a:t>
            </a:r>
            <a:r>
              <a:rPr lang="en-US" sz="2800" dirty="0">
                <a:solidFill>
                  <a:srgbClr val="FF0000"/>
                </a:solidFill>
                <a:sym typeface="Symbol"/>
              </a:rPr>
              <a:t>7</a:t>
            </a:r>
            <a:endParaRPr lang="en-US" sz="2800" dirty="0">
              <a:solidFill>
                <a:srgbClr val="FF0000"/>
              </a:solidFill>
            </a:endParaRPr>
          </a:p>
        </p:txBody>
      </p:sp>
      <p:sp>
        <p:nvSpPr>
          <p:cNvPr id="7" name="Right Brace 6"/>
          <p:cNvSpPr/>
          <p:nvPr/>
        </p:nvSpPr>
        <p:spPr>
          <a:xfrm>
            <a:off x="2819400" y="3352800"/>
            <a:ext cx="304800" cy="13716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 name="TextBox 7"/>
          <p:cNvSpPr txBox="1"/>
          <p:nvPr/>
        </p:nvSpPr>
        <p:spPr>
          <a:xfrm>
            <a:off x="4333875" y="3714750"/>
            <a:ext cx="26670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7</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8: Finding the Least Common Multiple (LCM) </a:t>
            </a:r>
          </a:p>
        </p:txBody>
      </p:sp>
      <p:sp>
        <p:nvSpPr>
          <p:cNvPr id="3" name="Content Placeholder 2"/>
          <p:cNvSpPr>
            <a:spLocks noGrp="1"/>
          </p:cNvSpPr>
          <p:nvPr>
            <p:ph idx="1"/>
          </p:nvPr>
        </p:nvSpPr>
        <p:spPr/>
        <p:txBody>
          <a:bodyPr>
            <a:normAutofit fontScale="92500" lnSpcReduction="20000"/>
          </a:bodyPr>
          <a:lstStyle/>
          <a:p>
            <a:r>
              <a:rPr lang="en-US" dirty="0"/>
              <a:t>Now determine how many times each number divides into the LCM:  </a:t>
            </a:r>
          </a:p>
          <a:p>
            <a:endParaRPr lang="en-US" dirty="0"/>
          </a:p>
          <a:p>
            <a:r>
              <a:rPr lang="en-US" dirty="0"/>
              <a:t>3150 =______________   = (2</a:t>
            </a:r>
            <a:r>
              <a:rPr lang="en-US" dirty="0">
                <a:sym typeface="Symbol"/>
              </a:rPr>
              <a:t> </a:t>
            </a:r>
            <a:r>
              <a:rPr lang="en-US" dirty="0"/>
              <a:t>·</a:t>
            </a:r>
            <a:r>
              <a:rPr lang="en-US" dirty="0">
                <a:solidFill>
                  <a:srgbClr val="FF0000"/>
                </a:solidFill>
                <a:latin typeface="Calibri" pitchFamily="34" charset="0"/>
              </a:rPr>
              <a:t> </a:t>
            </a:r>
            <a:r>
              <a:rPr lang="en-US" dirty="0">
                <a:sym typeface="Symbol"/>
              </a:rPr>
              <a:t>3 </a:t>
            </a:r>
            <a:r>
              <a:rPr lang="en-US" dirty="0"/>
              <a:t>·</a:t>
            </a:r>
            <a:r>
              <a:rPr lang="en-US" dirty="0">
                <a:solidFill>
                  <a:srgbClr val="FF0000"/>
                </a:solidFill>
                <a:latin typeface="Calibri" pitchFamily="34" charset="0"/>
              </a:rPr>
              <a:t> </a:t>
            </a:r>
            <a:r>
              <a:rPr lang="en-US" dirty="0">
                <a:sym typeface="Symbol"/>
              </a:rPr>
              <a:t>5)  ( ______ )</a:t>
            </a:r>
            <a:endParaRPr lang="en-US" dirty="0"/>
          </a:p>
          <a:p>
            <a:r>
              <a:rPr lang="en-US" dirty="0"/>
              <a:t>			          </a:t>
            </a:r>
          </a:p>
          <a:p>
            <a:r>
              <a:rPr lang="en-US" dirty="0"/>
              <a:t>				=    30      </a:t>
            </a:r>
            <a:r>
              <a:rPr lang="en-US" dirty="0">
                <a:sym typeface="Symbol"/>
              </a:rPr>
              <a:t></a:t>
            </a:r>
            <a:r>
              <a:rPr lang="en-US" dirty="0"/>
              <a:t>·</a:t>
            </a:r>
            <a:r>
              <a:rPr lang="en-US" dirty="0">
                <a:solidFill>
                  <a:srgbClr val="FF0000"/>
                </a:solidFill>
                <a:latin typeface="Calibri" pitchFamily="34" charset="0"/>
              </a:rPr>
              <a:t> </a:t>
            </a:r>
            <a:r>
              <a:rPr lang="en-US" dirty="0">
                <a:sym typeface="Symbol"/>
              </a:rPr>
              <a:t>	___	</a:t>
            </a:r>
            <a:endParaRPr lang="en-US" dirty="0"/>
          </a:p>
          <a:p>
            <a:r>
              <a:rPr lang="en-US" sz="3000" dirty="0">
                <a:solidFill>
                  <a:srgbClr val="3C86A6"/>
                </a:solidFill>
              </a:rPr>
              <a:t>			</a:t>
            </a:r>
          </a:p>
          <a:p>
            <a:r>
              <a:rPr lang="en-US" sz="3000" dirty="0">
                <a:solidFill>
                  <a:srgbClr val="007F7F"/>
                </a:solidFill>
              </a:rPr>
              <a:t>So, </a:t>
            </a:r>
            <a:r>
              <a:rPr lang="en-US" sz="3000" dirty="0">
                <a:solidFill>
                  <a:srgbClr val="0000FF"/>
                </a:solidFill>
              </a:rPr>
              <a:t>30</a:t>
            </a:r>
            <a:r>
              <a:rPr lang="en-US" sz="3000" dirty="0">
                <a:solidFill>
                  <a:srgbClr val="007F7F"/>
                </a:solidFill>
              </a:rPr>
              <a:t> divides into</a:t>
            </a:r>
            <a:r>
              <a:rPr lang="en-US" sz="3000" dirty="0">
                <a:sym typeface="Symbol"/>
              </a:rPr>
              <a:t> </a:t>
            </a:r>
            <a:r>
              <a:rPr lang="en-US" sz="3000" dirty="0">
                <a:solidFill>
                  <a:srgbClr val="7030A0"/>
                </a:solidFill>
              </a:rPr>
              <a:t>3150</a:t>
            </a:r>
            <a:r>
              <a:rPr lang="en-US" sz="3000" dirty="0">
                <a:solidFill>
                  <a:srgbClr val="007F7F"/>
                </a:solidFill>
              </a:rPr>
              <a:t> </a:t>
            </a:r>
            <a:r>
              <a:rPr lang="en-US" sz="3000" dirty="0">
                <a:sym typeface="Symbol"/>
              </a:rPr>
              <a:t>___ </a:t>
            </a:r>
            <a:r>
              <a:rPr lang="en-US" sz="3000" dirty="0">
                <a:solidFill>
                  <a:srgbClr val="007F7F"/>
                </a:solidFill>
              </a:rPr>
              <a:t>times.</a:t>
            </a:r>
            <a:endParaRPr lang="en-US" sz="3000" dirty="0">
              <a:sym typeface="Symbol"/>
            </a:endParaRPr>
          </a:p>
          <a:p>
            <a:r>
              <a:rPr lang="en-US" dirty="0"/>
              <a:t>	</a:t>
            </a:r>
          </a:p>
          <a:p>
            <a:endParaRPr lang="en-US" dirty="0">
              <a:sym typeface="Symbol"/>
            </a:endParaRPr>
          </a:p>
          <a:p>
            <a:r>
              <a:rPr lang="en-US" dirty="0">
                <a:sym typeface="Symbol"/>
              </a:rPr>
              <a:t>	</a:t>
            </a:r>
            <a:endParaRPr lang="en-US" dirty="0"/>
          </a:p>
        </p:txBody>
      </p:sp>
      <p:sp>
        <p:nvSpPr>
          <p:cNvPr id="6" name="TextBox 5"/>
          <p:cNvSpPr txBox="1"/>
          <p:nvPr/>
        </p:nvSpPr>
        <p:spPr>
          <a:xfrm>
            <a:off x="5921976" y="3108700"/>
            <a:ext cx="838200" cy="523220"/>
          </a:xfrm>
          <a:prstGeom prst="rect">
            <a:avLst/>
          </a:prstGeom>
          <a:noFill/>
        </p:spPr>
        <p:txBody>
          <a:bodyPr wrap="square" rtlCol="0">
            <a:spAutoFit/>
          </a:bodyPr>
          <a:lstStyle/>
          <a:p>
            <a:r>
              <a:rPr lang="en-US" sz="2800" dirty="0">
                <a:solidFill>
                  <a:srgbClr val="FF0000"/>
                </a:solidFill>
              </a:rPr>
              <a:t>105</a:t>
            </a:r>
          </a:p>
        </p:txBody>
      </p:sp>
      <p:sp>
        <p:nvSpPr>
          <p:cNvPr id="8" name="TextBox 7"/>
          <p:cNvSpPr txBox="1"/>
          <p:nvPr/>
        </p:nvSpPr>
        <p:spPr>
          <a:xfrm>
            <a:off x="1381898" y="2305374"/>
            <a:ext cx="25908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7    </a:t>
            </a:r>
            <a:endParaRPr lang="en-US" sz="2800" dirty="0">
              <a:solidFill>
                <a:srgbClr val="FF0000"/>
              </a:solidFill>
            </a:endParaRPr>
          </a:p>
        </p:txBody>
      </p:sp>
      <p:sp>
        <p:nvSpPr>
          <p:cNvPr id="9" name="TextBox 8"/>
          <p:cNvSpPr txBox="1"/>
          <p:nvPr/>
        </p:nvSpPr>
        <p:spPr>
          <a:xfrm>
            <a:off x="5655276" y="2276542"/>
            <a:ext cx="1371600" cy="523220"/>
          </a:xfrm>
          <a:prstGeom prst="rect">
            <a:avLst/>
          </a:prstGeom>
          <a:noFill/>
        </p:spPr>
        <p:txBody>
          <a:bodyPr wrap="square" rtlCol="0">
            <a:spAutoFit/>
          </a:bodyPr>
          <a:lstStyle/>
          <a:p>
            <a:r>
              <a:rPr lang="en-US" sz="2800" dirty="0">
                <a:solidFill>
                  <a:srgbClr val="FF0000"/>
                </a:solidFill>
              </a:rPr>
              <a:t>3</a:t>
            </a:r>
            <a:r>
              <a:rPr lang="en-US" sz="2800" dirty="0">
                <a:solidFill>
                  <a:srgbClr val="FF0000"/>
                </a:solidFill>
                <a:sym typeface="Symbol"/>
              </a:rPr>
              <a:t> </a:t>
            </a:r>
            <a:r>
              <a:rPr lang="en-US" sz="2800" dirty="0">
                <a:solidFill>
                  <a:srgbClr val="FF0000"/>
                </a:solidFill>
                <a:latin typeface="Calibri" pitchFamily="34" charset="0"/>
              </a:rPr>
              <a:t>· </a:t>
            </a:r>
            <a:r>
              <a:rPr lang="en-US" sz="2800" dirty="0">
                <a:solidFill>
                  <a:srgbClr val="FF0000"/>
                </a:solidFill>
              </a:rPr>
              <a:t>5</a:t>
            </a:r>
            <a:r>
              <a:rPr lang="en-US" sz="2800" dirty="0">
                <a:solidFill>
                  <a:srgbClr val="FF0000"/>
                </a:solidFill>
                <a:sym typeface="Symbol"/>
              </a:rPr>
              <a:t> </a:t>
            </a:r>
            <a:r>
              <a:rPr lang="en-US" sz="2800" dirty="0">
                <a:solidFill>
                  <a:srgbClr val="FF0000"/>
                </a:solidFill>
                <a:latin typeface="Calibri" pitchFamily="34" charset="0"/>
              </a:rPr>
              <a:t>· </a:t>
            </a:r>
            <a:r>
              <a:rPr lang="en-US" sz="2800" dirty="0">
                <a:solidFill>
                  <a:srgbClr val="FF0000"/>
                </a:solidFill>
                <a:sym typeface="Symbol"/>
              </a:rPr>
              <a:t>7</a:t>
            </a:r>
            <a:endParaRPr lang="en-US" sz="2800" dirty="0">
              <a:solidFill>
                <a:srgbClr val="FF0000"/>
              </a:solidFill>
            </a:endParaRPr>
          </a:p>
        </p:txBody>
      </p:sp>
      <p:graphicFrame>
        <p:nvGraphicFramePr>
          <p:cNvPr id="28674" name="Object 2"/>
          <p:cNvGraphicFramePr>
            <a:graphicFrameLocks noChangeAspect="1"/>
          </p:cNvGraphicFramePr>
          <p:nvPr/>
        </p:nvGraphicFramePr>
        <p:xfrm>
          <a:off x="4267200" y="2743200"/>
          <a:ext cx="1028700" cy="673100"/>
        </p:xfrm>
        <a:graphic>
          <a:graphicData uri="http://schemas.openxmlformats.org/presentationml/2006/ole">
            <mc:AlternateContent xmlns:mc="http://schemas.openxmlformats.org/markup-compatibility/2006">
              <mc:Choice xmlns:v="urn:schemas-microsoft-com:vml" Requires="v">
                <p:oleObj spid="_x0000_s28705" name="Equation" r:id="rId3" imgW="1028520" imgH="672840" progId="Equation.DSMT4">
                  <p:embed/>
                </p:oleObj>
              </mc:Choice>
              <mc:Fallback>
                <p:oleObj name="Equation" r:id="rId3" imgW="1028520" imgH="6728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67200" y="2743200"/>
                        <a:ext cx="10287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5" name="Object 3"/>
          <p:cNvGraphicFramePr>
            <a:graphicFrameLocks noChangeAspect="1"/>
          </p:cNvGraphicFramePr>
          <p:nvPr/>
        </p:nvGraphicFramePr>
        <p:xfrm>
          <a:off x="5791200" y="2743200"/>
          <a:ext cx="1028700" cy="685800"/>
        </p:xfrm>
        <a:graphic>
          <a:graphicData uri="http://schemas.openxmlformats.org/presentationml/2006/ole">
            <mc:AlternateContent xmlns:mc="http://schemas.openxmlformats.org/markup-compatibility/2006">
              <mc:Choice xmlns:v="urn:schemas-microsoft-com:vml" Requires="v">
                <p:oleObj spid="_x0000_s28706" name="Equation" r:id="rId5" imgW="1028520" imgH="672840" progId="Equation.DSMT4">
                  <p:embed/>
                </p:oleObj>
              </mc:Choice>
              <mc:Fallback>
                <p:oleObj name="Equation" r:id="rId5" imgW="1028520" imgH="6728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91200" y="2743200"/>
                        <a:ext cx="10287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6" name="TextBox 15"/>
          <p:cNvSpPr txBox="1"/>
          <p:nvPr/>
        </p:nvSpPr>
        <p:spPr>
          <a:xfrm>
            <a:off x="3886200" y="3944112"/>
            <a:ext cx="1151238" cy="523220"/>
          </a:xfrm>
          <a:prstGeom prst="rect">
            <a:avLst/>
          </a:prstGeom>
          <a:noFill/>
        </p:spPr>
        <p:txBody>
          <a:bodyPr wrap="square" rtlCol="0">
            <a:spAutoFit/>
          </a:bodyPr>
          <a:lstStyle/>
          <a:p>
            <a:r>
              <a:rPr lang="en-US" sz="2800" dirty="0">
                <a:sym typeface="Symbol"/>
              </a:rPr>
              <a:t> </a:t>
            </a:r>
            <a:r>
              <a:rPr lang="en-US" sz="2800" dirty="0">
                <a:solidFill>
                  <a:srgbClr val="FF0000"/>
                </a:solidFill>
                <a:sym typeface="Symbol"/>
              </a:rPr>
              <a:t>105</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P spid="1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r>
              <a:rPr lang="en-US" sz="3200" dirty="0">
                <a:solidFill>
                  <a:schemeClr val="accent1"/>
                </a:solidFill>
              </a:rPr>
              <a:t>Objectives</a:t>
            </a:r>
          </a:p>
        </p:txBody>
      </p:sp>
      <p:sp>
        <p:nvSpPr>
          <p:cNvPr id="4" name="Content Placeholder 2"/>
          <p:cNvSpPr txBox="1">
            <a:spLocks/>
          </p:cNvSpPr>
          <p:nvPr/>
        </p:nvSpPr>
        <p:spPr>
          <a:xfrm>
            <a:off x="457200" y="1280160"/>
            <a:ext cx="8229600" cy="4572000"/>
          </a:xfrm>
          <a:prstGeom prst="rect">
            <a:avLst/>
          </a:prstGeom>
        </p:spPr>
        <p:txBody>
          <a:bodyPr>
            <a:normAutofit/>
          </a:bodyPr>
          <a:lstStyle/>
          <a:p>
            <a:pPr marL="0" lvl="3">
              <a:buFont typeface="Courier New" pitchFamily="49" charset="0"/>
              <a:buChar char="o"/>
              <a:tabLst>
                <a:tab pos="461963" algn="l"/>
              </a:tabLst>
            </a:pPr>
            <a:r>
              <a:rPr lang="en-US" sz="2800" dirty="0"/>
              <a:t>	Find the LCM of a set of counting numbers using 	prime factorizations. </a:t>
            </a:r>
          </a:p>
          <a:p>
            <a:pPr marL="0" lvl="3">
              <a:buFont typeface="Courier New" pitchFamily="49" charset="0"/>
              <a:buChar char="o"/>
              <a:tabLst>
                <a:tab pos="461963" algn="l"/>
              </a:tabLst>
            </a:pPr>
            <a:r>
              <a:rPr lang="en-US" sz="2800" dirty="0"/>
              <a:t>	Find equivalent fractions.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8: Finding the Least Common Multiple (LCM) </a:t>
            </a:r>
          </a:p>
        </p:txBody>
      </p:sp>
      <p:sp>
        <p:nvSpPr>
          <p:cNvPr id="3" name="Content Placeholder 2"/>
          <p:cNvSpPr>
            <a:spLocks noGrp="1"/>
          </p:cNvSpPr>
          <p:nvPr>
            <p:ph idx="1"/>
          </p:nvPr>
        </p:nvSpPr>
        <p:spPr/>
        <p:txBody>
          <a:bodyPr>
            <a:normAutofit fontScale="92500" lnSpcReduction="20000"/>
          </a:bodyPr>
          <a:lstStyle/>
          <a:p>
            <a:r>
              <a:rPr lang="en-US" dirty="0"/>
              <a:t>Now determine how many times each number divides into the LCM:  </a:t>
            </a:r>
          </a:p>
          <a:p>
            <a:r>
              <a:rPr lang="en-US" dirty="0"/>
              <a:t>3150 =______________   = (2 ·</a:t>
            </a:r>
            <a:r>
              <a:rPr lang="en-US" dirty="0">
                <a:sym typeface="Symbol"/>
              </a:rPr>
              <a:t> 5</a:t>
            </a:r>
            <a:r>
              <a:rPr lang="en-US" dirty="0"/>
              <a:t> ·</a:t>
            </a:r>
            <a:r>
              <a:rPr lang="en-US" dirty="0">
                <a:sym typeface="Symbol"/>
              </a:rPr>
              <a:t> 5)  ( ______ )</a:t>
            </a:r>
            <a:endParaRPr lang="en-US" dirty="0"/>
          </a:p>
          <a:p>
            <a:endParaRPr lang="en-US" dirty="0"/>
          </a:p>
          <a:p>
            <a:r>
              <a:rPr lang="en-US" dirty="0"/>
              <a:t>				 =    50     ·    </a:t>
            </a:r>
            <a:r>
              <a:rPr lang="en-US" dirty="0">
                <a:sym typeface="Symbol"/>
              </a:rPr>
              <a:t>	  ____	</a:t>
            </a:r>
          </a:p>
          <a:p>
            <a:r>
              <a:rPr lang="en-US" sz="3000" dirty="0">
                <a:solidFill>
                  <a:srgbClr val="007F7F"/>
                </a:solidFill>
              </a:rPr>
              <a:t>So, </a:t>
            </a:r>
            <a:r>
              <a:rPr lang="en-US" sz="3000" dirty="0">
                <a:solidFill>
                  <a:srgbClr val="0000FF"/>
                </a:solidFill>
              </a:rPr>
              <a:t>50</a:t>
            </a:r>
            <a:r>
              <a:rPr lang="en-US" sz="3000" dirty="0">
                <a:solidFill>
                  <a:srgbClr val="007F7F"/>
                </a:solidFill>
              </a:rPr>
              <a:t> divides into</a:t>
            </a:r>
            <a:r>
              <a:rPr lang="en-US" sz="3000" dirty="0">
                <a:sym typeface="Symbol"/>
              </a:rPr>
              <a:t> </a:t>
            </a:r>
            <a:r>
              <a:rPr lang="en-US" sz="3000" dirty="0">
                <a:solidFill>
                  <a:srgbClr val="7030A0"/>
                </a:solidFill>
              </a:rPr>
              <a:t>3150</a:t>
            </a:r>
            <a:r>
              <a:rPr lang="en-US" sz="3000" dirty="0">
                <a:solidFill>
                  <a:srgbClr val="007F7F"/>
                </a:solidFill>
              </a:rPr>
              <a:t> </a:t>
            </a:r>
            <a:r>
              <a:rPr lang="en-US" sz="3000" dirty="0">
                <a:sym typeface="Symbol"/>
              </a:rPr>
              <a:t>___ </a:t>
            </a:r>
            <a:r>
              <a:rPr lang="en-US" sz="3000" dirty="0">
                <a:solidFill>
                  <a:srgbClr val="007F7F"/>
                </a:solidFill>
              </a:rPr>
              <a:t>times.</a:t>
            </a:r>
            <a:endParaRPr lang="en-US" sz="3000" dirty="0">
              <a:sym typeface="Symbol"/>
            </a:endParaRPr>
          </a:p>
          <a:p>
            <a:r>
              <a:rPr lang="en-US" dirty="0"/>
              <a:t>	</a:t>
            </a:r>
          </a:p>
          <a:p>
            <a:r>
              <a:rPr lang="en-US" dirty="0"/>
              <a:t>3150 =______________   = (3</a:t>
            </a:r>
            <a:r>
              <a:rPr lang="en-US" dirty="0">
                <a:sym typeface="Symbol"/>
              </a:rPr>
              <a:t> </a:t>
            </a:r>
            <a:r>
              <a:rPr lang="en-US" dirty="0"/>
              <a:t>· </a:t>
            </a:r>
            <a:r>
              <a:rPr lang="en-US" dirty="0">
                <a:sym typeface="Symbol"/>
              </a:rPr>
              <a:t>3 </a:t>
            </a:r>
            <a:r>
              <a:rPr lang="en-US" dirty="0"/>
              <a:t>· </a:t>
            </a:r>
            <a:r>
              <a:rPr lang="en-US" dirty="0">
                <a:sym typeface="Symbol"/>
              </a:rPr>
              <a:t>7)  ( </a:t>
            </a:r>
            <a:r>
              <a:rPr lang="en-US" dirty="0">
                <a:solidFill>
                  <a:schemeClr val="tx1"/>
                </a:solidFill>
                <a:sym typeface="Symbol"/>
              </a:rPr>
              <a:t>______</a:t>
            </a:r>
            <a:r>
              <a:rPr lang="en-US" dirty="0">
                <a:sym typeface="Symbol"/>
              </a:rPr>
              <a:t> )</a:t>
            </a:r>
          </a:p>
          <a:p>
            <a:pPr>
              <a:lnSpc>
                <a:spcPct val="150000"/>
              </a:lnSpc>
            </a:pPr>
            <a:r>
              <a:rPr lang="en-US" dirty="0">
                <a:sym typeface="Symbol"/>
              </a:rPr>
              <a:t>	</a:t>
            </a:r>
            <a:r>
              <a:rPr lang="en-US" dirty="0"/>
              <a:t> 		            =     63     ·     </a:t>
            </a:r>
            <a:r>
              <a:rPr lang="en-US" dirty="0">
                <a:sym typeface="Symbol"/>
              </a:rPr>
              <a:t>	  ____	                        </a:t>
            </a:r>
            <a:r>
              <a:rPr lang="en-US" sz="3000" dirty="0">
                <a:solidFill>
                  <a:srgbClr val="007F7F"/>
                </a:solidFill>
              </a:rPr>
              <a:t>So, </a:t>
            </a:r>
            <a:r>
              <a:rPr lang="en-US" sz="3000" dirty="0">
                <a:solidFill>
                  <a:srgbClr val="0000FF"/>
                </a:solidFill>
              </a:rPr>
              <a:t>63</a:t>
            </a:r>
            <a:r>
              <a:rPr lang="en-US" sz="3000" dirty="0">
                <a:solidFill>
                  <a:srgbClr val="007F7F"/>
                </a:solidFill>
              </a:rPr>
              <a:t> divides into</a:t>
            </a:r>
            <a:r>
              <a:rPr lang="en-US" sz="3000" dirty="0">
                <a:sym typeface="Symbol"/>
              </a:rPr>
              <a:t> </a:t>
            </a:r>
            <a:r>
              <a:rPr lang="en-US" sz="3000" dirty="0">
                <a:solidFill>
                  <a:srgbClr val="7030A0"/>
                </a:solidFill>
              </a:rPr>
              <a:t>3150</a:t>
            </a:r>
            <a:r>
              <a:rPr lang="en-US" sz="3000" dirty="0">
                <a:solidFill>
                  <a:srgbClr val="007F7F"/>
                </a:solidFill>
              </a:rPr>
              <a:t> </a:t>
            </a:r>
            <a:r>
              <a:rPr lang="en-US" sz="3000" dirty="0">
                <a:sym typeface="Symbol"/>
              </a:rPr>
              <a:t>___ </a:t>
            </a:r>
            <a:r>
              <a:rPr lang="en-US" sz="3000" dirty="0">
                <a:solidFill>
                  <a:srgbClr val="007F7F"/>
                </a:solidFill>
              </a:rPr>
              <a:t>times.</a:t>
            </a:r>
            <a:endParaRPr lang="en-US" sz="3000" dirty="0">
              <a:sym typeface="Symbol"/>
            </a:endParaRPr>
          </a:p>
        </p:txBody>
      </p:sp>
      <p:sp>
        <p:nvSpPr>
          <p:cNvPr id="6" name="TextBox 5"/>
          <p:cNvSpPr txBox="1"/>
          <p:nvPr/>
        </p:nvSpPr>
        <p:spPr>
          <a:xfrm>
            <a:off x="6064818" y="2680050"/>
            <a:ext cx="762000" cy="523220"/>
          </a:xfrm>
          <a:prstGeom prst="rect">
            <a:avLst/>
          </a:prstGeom>
          <a:noFill/>
        </p:spPr>
        <p:txBody>
          <a:bodyPr wrap="square" rtlCol="0">
            <a:spAutoFit/>
          </a:bodyPr>
          <a:lstStyle/>
          <a:p>
            <a:r>
              <a:rPr lang="en-US" sz="2800" dirty="0">
                <a:solidFill>
                  <a:srgbClr val="FF0000"/>
                </a:solidFill>
              </a:rPr>
              <a:t> 63</a:t>
            </a:r>
          </a:p>
        </p:txBody>
      </p:sp>
      <p:sp>
        <p:nvSpPr>
          <p:cNvPr id="8" name="TextBox 7"/>
          <p:cNvSpPr txBox="1"/>
          <p:nvPr/>
        </p:nvSpPr>
        <p:spPr>
          <a:xfrm>
            <a:off x="1458824" y="1869466"/>
            <a:ext cx="25908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7    </a:t>
            </a:r>
            <a:endParaRPr lang="en-US" sz="2800" dirty="0">
              <a:solidFill>
                <a:srgbClr val="FF0000"/>
              </a:solidFill>
            </a:endParaRPr>
          </a:p>
        </p:txBody>
      </p:sp>
      <p:sp>
        <p:nvSpPr>
          <p:cNvPr id="9" name="TextBox 8"/>
          <p:cNvSpPr txBox="1"/>
          <p:nvPr/>
        </p:nvSpPr>
        <p:spPr>
          <a:xfrm>
            <a:off x="5719859" y="1913038"/>
            <a:ext cx="1371600" cy="523220"/>
          </a:xfrm>
          <a:prstGeom prst="rect">
            <a:avLst/>
          </a:prstGeom>
          <a:noFill/>
        </p:spPr>
        <p:txBody>
          <a:bodyPr wrap="square" rtlCol="0">
            <a:spAutoFit/>
          </a:bodyPr>
          <a:lstStyle/>
          <a:p>
            <a:r>
              <a:rPr lang="en-US" sz="2800" dirty="0">
                <a:solidFill>
                  <a:srgbClr val="FF0000"/>
                </a:solidFill>
              </a:rPr>
              <a:t>3</a:t>
            </a:r>
            <a:r>
              <a:rPr lang="en-US" sz="2800" dirty="0">
                <a:solidFill>
                  <a:srgbClr val="FF0000"/>
                </a:solidFill>
                <a:sym typeface="Symbol"/>
              </a:rPr>
              <a:t>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7</a:t>
            </a:r>
            <a:endParaRPr lang="en-US" sz="2800" dirty="0">
              <a:solidFill>
                <a:srgbClr val="FF0000"/>
              </a:solidFill>
            </a:endParaRPr>
          </a:p>
        </p:txBody>
      </p:sp>
      <p:graphicFrame>
        <p:nvGraphicFramePr>
          <p:cNvPr id="28674" name="Object 2"/>
          <p:cNvGraphicFramePr>
            <a:graphicFrameLocks noChangeAspect="1"/>
          </p:cNvGraphicFramePr>
          <p:nvPr>
            <p:extLst>
              <p:ext uri="{D42A27DB-BD31-4B8C-83A1-F6EECF244321}">
                <p14:modId xmlns:p14="http://schemas.microsoft.com/office/powerpoint/2010/main" val="2676425283"/>
              </p:ext>
            </p:extLst>
          </p:nvPr>
        </p:nvGraphicFramePr>
        <p:xfrm>
          <a:off x="4320619" y="2185056"/>
          <a:ext cx="1028700" cy="673100"/>
        </p:xfrm>
        <a:graphic>
          <a:graphicData uri="http://schemas.openxmlformats.org/presentationml/2006/ole">
            <mc:AlternateContent xmlns:mc="http://schemas.openxmlformats.org/markup-compatibility/2006">
              <mc:Choice xmlns:v="urn:schemas-microsoft-com:vml" Requires="v">
                <p:oleObj spid="_x0000_s29759" name="Equation" r:id="rId3" imgW="1028520" imgH="672840" progId="Equation.DSMT4">
                  <p:embed/>
                </p:oleObj>
              </mc:Choice>
              <mc:Fallback>
                <p:oleObj name="Equation" r:id="rId3" imgW="1028520" imgH="6728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20619" y="2185056"/>
                        <a:ext cx="10287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8675" name="Object 3"/>
          <p:cNvGraphicFramePr>
            <a:graphicFrameLocks noChangeAspect="1"/>
          </p:cNvGraphicFramePr>
          <p:nvPr>
            <p:extLst>
              <p:ext uri="{D42A27DB-BD31-4B8C-83A1-F6EECF244321}">
                <p14:modId xmlns:p14="http://schemas.microsoft.com/office/powerpoint/2010/main" val="1358038478"/>
              </p:ext>
            </p:extLst>
          </p:nvPr>
        </p:nvGraphicFramePr>
        <p:xfrm>
          <a:off x="5786727" y="2185056"/>
          <a:ext cx="1028700" cy="685800"/>
        </p:xfrm>
        <a:graphic>
          <a:graphicData uri="http://schemas.openxmlformats.org/presentationml/2006/ole">
            <mc:AlternateContent xmlns:mc="http://schemas.openxmlformats.org/markup-compatibility/2006">
              <mc:Choice xmlns:v="urn:schemas-microsoft-com:vml" Requires="v">
                <p:oleObj spid="_x0000_s29760" name="Equation" r:id="rId5" imgW="1028520" imgH="672840" progId="Equation.DSMT4">
                  <p:embed/>
                </p:oleObj>
              </mc:Choice>
              <mc:Fallback>
                <p:oleObj name="Equation" r:id="rId5" imgW="1028520" imgH="6728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86727" y="2185056"/>
                        <a:ext cx="10287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9700" name="Object 4"/>
          <p:cNvGraphicFramePr>
            <a:graphicFrameLocks noChangeAspect="1"/>
          </p:cNvGraphicFramePr>
          <p:nvPr>
            <p:extLst>
              <p:ext uri="{D42A27DB-BD31-4B8C-83A1-F6EECF244321}">
                <p14:modId xmlns:p14="http://schemas.microsoft.com/office/powerpoint/2010/main" val="3968595200"/>
              </p:ext>
            </p:extLst>
          </p:nvPr>
        </p:nvGraphicFramePr>
        <p:xfrm>
          <a:off x="4292296" y="4101530"/>
          <a:ext cx="1028700" cy="673100"/>
        </p:xfrm>
        <a:graphic>
          <a:graphicData uri="http://schemas.openxmlformats.org/presentationml/2006/ole">
            <mc:AlternateContent xmlns:mc="http://schemas.openxmlformats.org/markup-compatibility/2006">
              <mc:Choice xmlns:v="urn:schemas-microsoft-com:vml" Requires="v">
                <p:oleObj spid="_x0000_s29761" name="Equation" r:id="rId7" imgW="1028520" imgH="672840" progId="Equation.DSMT4">
                  <p:embed/>
                </p:oleObj>
              </mc:Choice>
              <mc:Fallback>
                <p:oleObj name="Equation" r:id="rId7" imgW="1028520" imgH="67284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292296" y="4101530"/>
                        <a:ext cx="10287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1" name="TextBox 10"/>
          <p:cNvSpPr txBox="1"/>
          <p:nvPr/>
        </p:nvSpPr>
        <p:spPr>
          <a:xfrm>
            <a:off x="1360272" y="3899013"/>
            <a:ext cx="2590800" cy="523220"/>
          </a:xfrm>
          <a:prstGeom prst="rect">
            <a:avLst/>
          </a:prstGeom>
          <a:noFill/>
        </p:spPr>
        <p:txBody>
          <a:bodyPr wrap="square" rtlCol="0">
            <a:spAutoFit/>
          </a:bodyPr>
          <a:lstStyle/>
          <a:p>
            <a:r>
              <a:rPr lang="en-US" sz="2800" dirty="0">
                <a:solidFill>
                  <a:srgbClr val="FF0000"/>
                </a:solidFill>
              </a:rPr>
              <a:t>2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3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5 </a:t>
            </a:r>
            <a:r>
              <a:rPr lang="en-US" sz="2800" dirty="0">
                <a:solidFill>
                  <a:srgbClr val="FF0000"/>
                </a:solidFill>
                <a:latin typeface="Calibri" pitchFamily="34" charset="0"/>
              </a:rPr>
              <a:t>· </a:t>
            </a:r>
            <a:r>
              <a:rPr lang="en-US" sz="2800" dirty="0">
                <a:solidFill>
                  <a:srgbClr val="FF0000"/>
                </a:solidFill>
                <a:sym typeface="Symbol"/>
              </a:rPr>
              <a:t>7    </a:t>
            </a:r>
            <a:endParaRPr lang="en-US" sz="2800" dirty="0">
              <a:solidFill>
                <a:srgbClr val="FF0000"/>
              </a:solidFill>
            </a:endParaRPr>
          </a:p>
        </p:txBody>
      </p:sp>
      <p:sp>
        <p:nvSpPr>
          <p:cNvPr id="12" name="TextBox 11"/>
          <p:cNvSpPr txBox="1"/>
          <p:nvPr/>
        </p:nvSpPr>
        <p:spPr>
          <a:xfrm>
            <a:off x="5635719" y="3927475"/>
            <a:ext cx="1371600" cy="523220"/>
          </a:xfrm>
          <a:prstGeom prst="rect">
            <a:avLst/>
          </a:prstGeom>
          <a:noFill/>
        </p:spPr>
        <p:txBody>
          <a:bodyPr wrap="square" rtlCol="0">
            <a:spAutoFit/>
          </a:bodyPr>
          <a:lstStyle/>
          <a:p>
            <a:r>
              <a:rPr lang="en-US" sz="2800" dirty="0">
                <a:solidFill>
                  <a:srgbClr val="FF0000"/>
                </a:solidFill>
                <a:sym typeface="Symbol"/>
              </a:rPr>
              <a:t> 2</a:t>
            </a:r>
            <a:r>
              <a:rPr lang="en-US" sz="2800" dirty="0">
                <a:solidFill>
                  <a:srgbClr val="FF0000"/>
                </a:solidFill>
                <a:latin typeface="Calibri" pitchFamily="34" charset="0"/>
              </a:rPr>
              <a:t> ·</a:t>
            </a:r>
            <a:r>
              <a:rPr lang="en-US" sz="2800" dirty="0">
                <a:solidFill>
                  <a:srgbClr val="FF0000"/>
                </a:solidFill>
                <a:sym typeface="Symbol"/>
              </a:rPr>
              <a:t> 5</a:t>
            </a:r>
            <a:r>
              <a:rPr lang="en-US" sz="2800" dirty="0">
                <a:solidFill>
                  <a:srgbClr val="FF0000"/>
                </a:solidFill>
                <a:latin typeface="Calibri" pitchFamily="34" charset="0"/>
              </a:rPr>
              <a:t> ·</a:t>
            </a:r>
            <a:r>
              <a:rPr lang="en-US" sz="2800" dirty="0">
                <a:solidFill>
                  <a:srgbClr val="FF0000"/>
                </a:solidFill>
                <a:sym typeface="Symbol"/>
              </a:rPr>
              <a:t> 5</a:t>
            </a:r>
            <a:endParaRPr lang="en-US" sz="2800" dirty="0">
              <a:solidFill>
                <a:srgbClr val="FF0000"/>
              </a:solidFill>
            </a:endParaRPr>
          </a:p>
        </p:txBody>
      </p:sp>
      <p:graphicFrame>
        <p:nvGraphicFramePr>
          <p:cNvPr id="29701" name="Object 5"/>
          <p:cNvGraphicFramePr>
            <a:graphicFrameLocks noChangeAspect="1"/>
          </p:cNvGraphicFramePr>
          <p:nvPr>
            <p:extLst>
              <p:ext uri="{D42A27DB-BD31-4B8C-83A1-F6EECF244321}">
                <p14:modId xmlns:p14="http://schemas.microsoft.com/office/powerpoint/2010/main" val="2536401272"/>
              </p:ext>
            </p:extLst>
          </p:nvPr>
        </p:nvGraphicFramePr>
        <p:xfrm>
          <a:off x="5812534" y="4114145"/>
          <a:ext cx="1028700" cy="673100"/>
        </p:xfrm>
        <a:graphic>
          <a:graphicData uri="http://schemas.openxmlformats.org/presentationml/2006/ole">
            <mc:AlternateContent xmlns:mc="http://schemas.openxmlformats.org/markup-compatibility/2006">
              <mc:Choice xmlns:v="urn:schemas-microsoft-com:vml" Requires="v">
                <p:oleObj spid="_x0000_s29762" name="Equation" r:id="rId9" imgW="1028520" imgH="672840" progId="Equation.DSMT4">
                  <p:embed/>
                </p:oleObj>
              </mc:Choice>
              <mc:Fallback>
                <p:oleObj name="Equation" r:id="rId9" imgW="1028520" imgH="67284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812534" y="4114145"/>
                        <a:ext cx="1028700" cy="673100"/>
                      </a:xfrm>
                      <a:prstGeom prst="rect">
                        <a:avLst/>
                      </a:prstGeom>
                      <a:noFill/>
                      <a:ln>
                        <a:noFill/>
                      </a:ln>
                      <a:effectLst/>
                    </p:spPr>
                  </p:pic>
                </p:oleObj>
              </mc:Fallback>
            </mc:AlternateContent>
          </a:graphicData>
        </a:graphic>
      </p:graphicFrame>
      <p:sp>
        <p:nvSpPr>
          <p:cNvPr id="14" name="TextBox 13"/>
          <p:cNvSpPr txBox="1"/>
          <p:nvPr/>
        </p:nvSpPr>
        <p:spPr>
          <a:xfrm>
            <a:off x="6024659" y="4438080"/>
            <a:ext cx="762000" cy="523220"/>
          </a:xfrm>
          <a:prstGeom prst="rect">
            <a:avLst/>
          </a:prstGeom>
          <a:noFill/>
        </p:spPr>
        <p:txBody>
          <a:bodyPr wrap="square" rtlCol="0">
            <a:spAutoFit/>
          </a:bodyPr>
          <a:lstStyle/>
          <a:p>
            <a:r>
              <a:rPr lang="en-US" sz="2800" dirty="0">
                <a:solidFill>
                  <a:srgbClr val="FF0000"/>
                </a:solidFill>
              </a:rPr>
              <a:t>  50</a:t>
            </a:r>
          </a:p>
        </p:txBody>
      </p:sp>
      <p:sp>
        <p:nvSpPr>
          <p:cNvPr id="17" name="TextBox 16">
            <a:extLst>
              <a:ext uri="{FF2B5EF4-FFF2-40B4-BE49-F238E27FC236}">
                <a16:creationId xmlns:a16="http://schemas.microsoft.com/office/drawing/2014/main" id="{B6744621-3FC4-4483-A1FC-42F23349BD0A}"/>
              </a:ext>
            </a:extLst>
          </p:cNvPr>
          <p:cNvSpPr txBox="1"/>
          <p:nvPr/>
        </p:nvSpPr>
        <p:spPr>
          <a:xfrm>
            <a:off x="3874583" y="4985816"/>
            <a:ext cx="762000" cy="523220"/>
          </a:xfrm>
          <a:prstGeom prst="rect">
            <a:avLst/>
          </a:prstGeom>
          <a:noFill/>
        </p:spPr>
        <p:txBody>
          <a:bodyPr wrap="square" rtlCol="0">
            <a:spAutoFit/>
          </a:bodyPr>
          <a:lstStyle/>
          <a:p>
            <a:r>
              <a:rPr lang="en-US" sz="2800" dirty="0">
                <a:solidFill>
                  <a:srgbClr val="FF0000"/>
                </a:solidFill>
              </a:rPr>
              <a:t>  50</a:t>
            </a:r>
          </a:p>
        </p:txBody>
      </p:sp>
      <p:sp>
        <p:nvSpPr>
          <p:cNvPr id="18" name="TextBox 17">
            <a:extLst>
              <a:ext uri="{FF2B5EF4-FFF2-40B4-BE49-F238E27FC236}">
                <a16:creationId xmlns:a16="http://schemas.microsoft.com/office/drawing/2014/main" id="{3A2ED047-4CB2-41B9-AF8D-67A7FE1812CA}"/>
              </a:ext>
            </a:extLst>
          </p:cNvPr>
          <p:cNvSpPr txBox="1"/>
          <p:nvPr/>
        </p:nvSpPr>
        <p:spPr>
          <a:xfrm>
            <a:off x="3978585" y="3104858"/>
            <a:ext cx="762000" cy="523220"/>
          </a:xfrm>
          <a:prstGeom prst="rect">
            <a:avLst/>
          </a:prstGeom>
          <a:noFill/>
        </p:spPr>
        <p:txBody>
          <a:bodyPr wrap="square" rtlCol="0">
            <a:spAutoFit/>
          </a:bodyPr>
          <a:lstStyle/>
          <a:p>
            <a:r>
              <a:rPr lang="en-US" sz="2800" dirty="0">
                <a:solidFill>
                  <a:srgbClr val="FF0000"/>
                </a:solidFill>
              </a:rPr>
              <a:t> 63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P spid="11" grpId="0"/>
      <p:bldP spid="12" grpId="0"/>
      <p:bldP spid="14" grpId="0"/>
      <p:bldP spid="17" grpId="0"/>
      <p:bldP spid="1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9: Application: Finding the LCM </a:t>
            </a:r>
          </a:p>
        </p:txBody>
      </p:sp>
      <p:sp>
        <p:nvSpPr>
          <p:cNvPr id="22531" name="Rectangle 3"/>
          <p:cNvSpPr>
            <a:spLocks noGrp="1"/>
          </p:cNvSpPr>
          <p:nvPr>
            <p:ph idx="1"/>
          </p:nvPr>
        </p:nvSpPr>
        <p:spPr>
          <a:xfrm>
            <a:off x="457200" y="1165653"/>
            <a:ext cx="8229600" cy="2491947"/>
          </a:xfrm>
          <a:prstGeom prst="rect">
            <a:avLst/>
          </a:prstGeom>
        </p:spPr>
        <p:txBody>
          <a:bodyPr>
            <a:normAutofit fontScale="92500" lnSpcReduction="20000"/>
          </a:bodyPr>
          <a:lstStyle/>
          <a:p>
            <a:r>
              <a:rPr lang="en-US" i="0" dirty="0">
                <a:solidFill>
                  <a:schemeClr val="tx1"/>
                </a:solidFill>
              </a:rPr>
              <a:t>Suppose it takes three weather satellites—</a:t>
            </a:r>
            <a:r>
              <a:rPr lang="en-US" i="0" dirty="0">
                <a:solidFill>
                  <a:srgbClr val="FF0000"/>
                </a:solidFill>
              </a:rPr>
              <a:t>A</a:t>
            </a:r>
            <a:r>
              <a:rPr lang="en-US" i="0" dirty="0">
                <a:solidFill>
                  <a:schemeClr val="tx1"/>
                </a:solidFill>
              </a:rPr>
              <a:t>, </a:t>
            </a:r>
            <a:r>
              <a:rPr lang="en-US" i="0" dirty="0">
                <a:solidFill>
                  <a:srgbClr val="9900FF"/>
                </a:solidFill>
              </a:rPr>
              <a:t>B</a:t>
            </a:r>
            <a:r>
              <a:rPr lang="en-US" i="0" dirty="0">
                <a:solidFill>
                  <a:schemeClr val="tx1"/>
                </a:solidFill>
              </a:rPr>
              <a:t>, and </a:t>
            </a:r>
            <a:r>
              <a:rPr lang="en-US" i="0" dirty="0">
                <a:solidFill>
                  <a:srgbClr val="07FF3F"/>
                </a:solidFill>
              </a:rPr>
              <a:t>C</a:t>
            </a:r>
            <a:r>
              <a:rPr lang="en-US" dirty="0">
                <a:solidFill>
                  <a:schemeClr val="tx1"/>
                </a:solidFill>
              </a:rPr>
              <a:t>—</a:t>
            </a:r>
            <a:r>
              <a:rPr lang="en-US" i="0" dirty="0">
                <a:solidFill>
                  <a:schemeClr val="tx1"/>
                </a:solidFill>
              </a:rPr>
              <a:t> different lengths of time to orbit the earth. Satellite </a:t>
            </a:r>
            <a:r>
              <a:rPr lang="en-US" i="0" dirty="0">
                <a:solidFill>
                  <a:srgbClr val="FF0000"/>
                </a:solidFill>
              </a:rPr>
              <a:t>A</a:t>
            </a:r>
            <a:r>
              <a:rPr lang="en-US" i="0" dirty="0">
                <a:solidFill>
                  <a:schemeClr val="tx1"/>
                </a:solidFill>
              </a:rPr>
              <a:t> takes </a:t>
            </a:r>
            <a:r>
              <a:rPr lang="en-US" i="0" dirty="0">
                <a:solidFill>
                  <a:srgbClr val="0000FF"/>
                </a:solidFill>
              </a:rPr>
              <a:t>24</a:t>
            </a:r>
            <a:r>
              <a:rPr lang="en-US" i="0" dirty="0">
                <a:solidFill>
                  <a:schemeClr val="tx1"/>
                </a:solidFill>
              </a:rPr>
              <a:t> hours, </a:t>
            </a:r>
            <a:r>
              <a:rPr lang="en-US" i="0" dirty="0">
                <a:solidFill>
                  <a:srgbClr val="9900FF"/>
                </a:solidFill>
              </a:rPr>
              <a:t>B</a:t>
            </a:r>
            <a:r>
              <a:rPr lang="en-US" i="0" dirty="0">
                <a:solidFill>
                  <a:schemeClr val="tx1"/>
                </a:solidFill>
              </a:rPr>
              <a:t> takes </a:t>
            </a:r>
            <a:r>
              <a:rPr lang="en-US" i="0" dirty="0">
                <a:solidFill>
                  <a:srgbClr val="0000FF"/>
                </a:solidFill>
              </a:rPr>
              <a:t>18</a:t>
            </a:r>
            <a:r>
              <a:rPr lang="en-US" i="0" dirty="0">
                <a:solidFill>
                  <a:schemeClr val="tx1"/>
                </a:solidFill>
              </a:rPr>
              <a:t> hours, and </a:t>
            </a:r>
            <a:r>
              <a:rPr lang="en-US" i="0" dirty="0">
                <a:solidFill>
                  <a:srgbClr val="07FF3F"/>
                </a:solidFill>
              </a:rPr>
              <a:t>C</a:t>
            </a:r>
            <a:r>
              <a:rPr lang="en-US" i="0" dirty="0">
                <a:solidFill>
                  <a:schemeClr val="tx1"/>
                </a:solidFill>
              </a:rPr>
              <a:t> takes </a:t>
            </a:r>
            <a:r>
              <a:rPr lang="en-US" i="0" dirty="0">
                <a:solidFill>
                  <a:srgbClr val="0000FF"/>
                </a:solidFill>
              </a:rPr>
              <a:t>12</a:t>
            </a:r>
            <a:r>
              <a:rPr lang="en-US" i="0" dirty="0">
                <a:solidFill>
                  <a:schemeClr val="tx1"/>
                </a:solidFill>
              </a:rPr>
              <a:t> hours. If they are directly above each other now, as shown in part </a:t>
            </a:r>
            <a:r>
              <a:rPr lang="en-US" b="1" i="0" dirty="0">
                <a:solidFill>
                  <a:schemeClr val="tx1"/>
                </a:solidFill>
              </a:rPr>
              <a:t>a. </a:t>
            </a:r>
            <a:r>
              <a:rPr lang="en-US" i="0" dirty="0">
                <a:solidFill>
                  <a:schemeClr val="tx1"/>
                </a:solidFill>
              </a:rPr>
              <a:t>of the given figure, in how many hours will they again be directly above each other in the position shown in part </a:t>
            </a:r>
            <a:r>
              <a:rPr lang="en-US" b="1" i="0" dirty="0">
                <a:solidFill>
                  <a:schemeClr val="tx1"/>
                </a:solidFill>
              </a:rPr>
              <a:t>a.</a:t>
            </a:r>
            <a:r>
              <a:rPr lang="en-US" i="0" dirty="0">
                <a:solidFill>
                  <a:schemeClr val="tx1"/>
                </a:solidFill>
              </a:rPr>
              <a:t>? How many orbits will each satellite have made in that time?</a:t>
            </a:r>
            <a:r>
              <a:rPr lang="en-US" dirty="0">
                <a:solidFill>
                  <a:schemeClr val="tx1"/>
                </a:solidFill>
              </a:rPr>
              <a:t> </a:t>
            </a:r>
          </a:p>
        </p:txBody>
      </p:sp>
      <p:pic>
        <p:nvPicPr>
          <p:cNvPr id="4" name="Picture 1">
            <a:extLst>
              <a:ext uri="{FF2B5EF4-FFF2-40B4-BE49-F238E27FC236}">
                <a16:creationId xmlns:a16="http://schemas.microsoft.com/office/drawing/2014/main" id="{89F13C0D-0B5D-4157-8EF9-6F818863652A}"/>
              </a:ext>
            </a:extLst>
          </p:cNvPr>
          <p:cNvPicPr>
            <a:picLocks noChangeAspect="1" noChangeArrowheads="1"/>
          </p:cNvPicPr>
          <p:nvPr/>
        </p:nvPicPr>
        <p:blipFill>
          <a:blip r:embed="rId2" cstate="print"/>
          <a:srcRect/>
          <a:stretch>
            <a:fillRect/>
          </a:stretch>
        </p:blipFill>
        <p:spPr bwMode="auto">
          <a:xfrm>
            <a:off x="1066800" y="3429000"/>
            <a:ext cx="6652260" cy="2543175"/>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dirty="0">
                <a:solidFill>
                  <a:schemeClr val="accent1"/>
                </a:solidFill>
              </a:rPr>
              <a:t>Example 9: Application: Finding the LCM (cont.) </a:t>
            </a:r>
            <a:endParaRPr lang="en-US" sz="3200" dirty="0">
              <a:solidFill>
                <a:schemeClr val="accent1"/>
              </a:solidFill>
            </a:endParaRPr>
          </a:p>
        </p:txBody>
      </p:sp>
      <p:sp>
        <p:nvSpPr>
          <p:cNvPr id="24579" name="Rectangle 3"/>
          <p:cNvSpPr>
            <a:spLocks noGrp="1"/>
          </p:cNvSpPr>
          <p:nvPr>
            <p:ph idx="1"/>
          </p:nvPr>
        </p:nvSpPr>
        <p:spPr>
          <a:prstGeom prst="rect">
            <a:avLst/>
          </a:prstGeom>
        </p:spPr>
        <p:txBody>
          <a:bodyPr>
            <a:normAutofit lnSpcReduction="10000"/>
          </a:bodyPr>
          <a:lstStyle/>
          <a:p>
            <a:pPr marL="0" indent="0">
              <a:buFont typeface="Courier New" pitchFamily="49" charset="0"/>
              <a:buNone/>
            </a:pPr>
            <a:r>
              <a:rPr lang="en-US" b="1" i="0" dirty="0">
                <a:solidFill>
                  <a:schemeClr val="tx1"/>
                </a:solidFill>
              </a:rPr>
              <a:t>Solution </a:t>
            </a:r>
          </a:p>
          <a:p>
            <a:r>
              <a:rPr lang="en-US" b="1" dirty="0">
                <a:latin typeface="Calibri" pitchFamily="34" charset="0"/>
              </a:rPr>
              <a:t>Step 1: </a:t>
            </a:r>
            <a:r>
              <a:rPr lang="en-US" dirty="0"/>
              <a:t>READ: Read the problem carefully and, in this situation, study the figures. Note that there are two questions to be answered. The answer to the number of orbits depends on the number of hours it takes for the satellites to align again.</a:t>
            </a:r>
            <a:endParaRPr lang="en-US" i="0" dirty="0">
              <a:solidFill>
                <a:schemeClr val="tx1"/>
              </a:solidFill>
            </a:endParaRPr>
          </a:p>
          <a:p>
            <a:r>
              <a:rPr lang="en-US" b="1" dirty="0"/>
              <a:t>Step 2: </a:t>
            </a:r>
            <a:r>
              <a:rPr lang="en-US" dirty="0"/>
              <a:t>SET UP: Since </a:t>
            </a:r>
            <a:r>
              <a:rPr lang="en-US" dirty="0">
                <a:solidFill>
                  <a:srgbClr val="C00000"/>
                </a:solidFill>
              </a:rPr>
              <a:t>A</a:t>
            </a:r>
            <a:r>
              <a:rPr lang="en-US" dirty="0"/>
              <a:t> takes </a:t>
            </a:r>
            <a:r>
              <a:rPr lang="en-US" dirty="0">
                <a:solidFill>
                  <a:srgbClr val="0000FF"/>
                </a:solidFill>
              </a:rPr>
              <a:t>24</a:t>
            </a:r>
            <a:r>
              <a:rPr lang="en-US" dirty="0"/>
              <a:t> hours to make one complete orbit, the solution must be a multiple of 24. Similarly, the solution must be a multiple of </a:t>
            </a:r>
            <a:r>
              <a:rPr lang="en-US" dirty="0">
                <a:solidFill>
                  <a:srgbClr val="0000FF"/>
                </a:solidFill>
              </a:rPr>
              <a:t>18</a:t>
            </a:r>
            <a:r>
              <a:rPr lang="en-US" dirty="0"/>
              <a:t> and a multiple of </a:t>
            </a:r>
            <a:r>
              <a:rPr lang="en-US" dirty="0">
                <a:solidFill>
                  <a:srgbClr val="0000FF"/>
                </a:solidFill>
              </a:rPr>
              <a:t>12 </a:t>
            </a:r>
            <a:r>
              <a:rPr lang="en-US" dirty="0"/>
              <a:t>to allow for complete orbits of satellites </a:t>
            </a:r>
            <a:r>
              <a:rPr lang="en-US" dirty="0">
                <a:solidFill>
                  <a:srgbClr val="9900FF"/>
                </a:solidFill>
              </a:rPr>
              <a:t>B</a:t>
            </a:r>
            <a:r>
              <a:rPr lang="en-US" dirty="0"/>
              <a:t> and </a:t>
            </a:r>
            <a:r>
              <a:rPr lang="en-US" dirty="0">
                <a:solidFill>
                  <a:srgbClr val="07FF3F"/>
                </a:solidFill>
              </a:rPr>
              <a:t>C</a:t>
            </a:r>
            <a:r>
              <a:rPr lang="en-US" dirty="0"/>
              <a:t>. </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7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Object 8"/>
          <p:cNvGraphicFramePr>
            <a:graphicFrameLocks noChangeAspect="1"/>
          </p:cNvGraphicFramePr>
          <p:nvPr/>
        </p:nvGraphicFramePr>
        <p:xfrm>
          <a:off x="3810000" y="2057400"/>
          <a:ext cx="381000" cy="1562100"/>
        </p:xfrm>
        <a:graphic>
          <a:graphicData uri="http://schemas.openxmlformats.org/presentationml/2006/ole">
            <mc:AlternateContent xmlns:mc="http://schemas.openxmlformats.org/markup-compatibility/2006">
              <mc:Choice xmlns:v="urn:schemas-microsoft-com:vml" Requires="v">
                <p:oleObj spid="_x0000_s23715" name="Equation" r:id="rId3" imgW="381000" imgH="1562100" progId="Equation.DSMT4">
                  <p:embed/>
                </p:oleObj>
              </mc:Choice>
              <mc:Fallback>
                <p:oleObj name="Equation" r:id="rId3" imgW="381000" imgH="1562100" progId="Equation.DSMT4">
                  <p:embed/>
                  <p:pic>
                    <p:nvPicPr>
                      <p:cNvPr id="0" name="Picture 3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0" y="2057400"/>
                        <a:ext cx="3810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5602" name="Rectangle 2"/>
          <p:cNvSpPr>
            <a:spLocks noGrp="1"/>
          </p:cNvSpPr>
          <p:nvPr>
            <p:ph type="title"/>
          </p:nvPr>
        </p:nvSpPr>
        <p:spPr>
          <a:xfrm>
            <a:off x="457200" y="182880"/>
            <a:ext cx="8229600" cy="807720"/>
          </a:xfrm>
          <a:prstGeom prst="rect">
            <a:avLst/>
          </a:prstGeom>
        </p:spPr>
        <p:txBody>
          <a:bodyPr/>
          <a:lstStyle/>
          <a:p>
            <a:r>
              <a:rPr lang="en-US" dirty="0">
                <a:solidFill>
                  <a:schemeClr val="accent1"/>
                </a:solidFill>
              </a:rPr>
              <a:t>Example 9: Application: Finding the LCM (cont.)</a:t>
            </a:r>
            <a:endParaRPr lang="en-US" sz="3200" dirty="0">
              <a:solidFill>
                <a:schemeClr val="accent1"/>
              </a:solidFill>
            </a:endParaRPr>
          </a:p>
        </p:txBody>
      </p:sp>
      <p:sp>
        <p:nvSpPr>
          <p:cNvPr id="25603" name="Rectangle 3"/>
          <p:cNvSpPr>
            <a:spLocks noGrp="1"/>
          </p:cNvSpPr>
          <p:nvPr>
            <p:ph idx="1"/>
          </p:nvPr>
        </p:nvSpPr>
        <p:spPr>
          <a:xfrm>
            <a:off x="457200" y="3886200"/>
            <a:ext cx="8229600" cy="954107"/>
          </a:xfrm>
          <a:prstGeom prst="rect">
            <a:avLst/>
          </a:prstGeom>
        </p:spPr>
        <p:txBody>
          <a:bodyPr>
            <a:spAutoFit/>
          </a:bodyPr>
          <a:lstStyle/>
          <a:p>
            <a:pPr marL="0" indent="0">
              <a:buFont typeface="Courier New" pitchFamily="49" charset="0"/>
              <a:buNone/>
            </a:pPr>
            <a:r>
              <a:rPr lang="en-US" i="0" dirty="0">
                <a:solidFill>
                  <a:schemeClr val="tx1"/>
                </a:solidFill>
              </a:rPr>
              <a:t>Thus, the satellites will align again at the position shown in </a:t>
            </a:r>
            <a:r>
              <a:rPr lang="en-US" i="0" dirty="0">
                <a:solidFill>
                  <a:srgbClr val="FF0000"/>
                </a:solidFill>
              </a:rPr>
              <a:t>72</a:t>
            </a:r>
            <a:r>
              <a:rPr lang="en-US" i="0" dirty="0">
                <a:solidFill>
                  <a:schemeClr val="tx1"/>
                </a:solidFill>
              </a:rPr>
              <a:t> </a:t>
            </a:r>
            <a:r>
              <a:rPr lang="en-US" i="0" dirty="0">
                <a:solidFill>
                  <a:srgbClr val="FF0000"/>
                </a:solidFill>
              </a:rPr>
              <a:t>hours</a:t>
            </a:r>
            <a:r>
              <a:rPr lang="en-US" i="0" dirty="0">
                <a:solidFill>
                  <a:schemeClr val="tx1"/>
                </a:solidFill>
              </a:rPr>
              <a:t> (or </a:t>
            </a:r>
            <a:r>
              <a:rPr lang="en-US" i="0" dirty="0">
                <a:solidFill>
                  <a:srgbClr val="FF0000"/>
                </a:solidFill>
              </a:rPr>
              <a:t>3 days</a:t>
            </a:r>
            <a:r>
              <a:rPr lang="en-US" i="0" dirty="0">
                <a:solidFill>
                  <a:schemeClr val="tx1"/>
                </a:solidFill>
              </a:rPr>
              <a:t>). </a:t>
            </a:r>
          </a:p>
        </p:txBody>
      </p:sp>
      <p:graphicFrame>
        <p:nvGraphicFramePr>
          <p:cNvPr id="7" name="Object 4"/>
          <p:cNvGraphicFramePr>
            <a:graphicFrameLocks noChangeAspect="1"/>
          </p:cNvGraphicFramePr>
          <p:nvPr/>
        </p:nvGraphicFramePr>
        <p:xfrm>
          <a:off x="2051050" y="2097088"/>
          <a:ext cx="381000" cy="279400"/>
        </p:xfrm>
        <a:graphic>
          <a:graphicData uri="http://schemas.openxmlformats.org/presentationml/2006/ole">
            <mc:AlternateContent xmlns:mc="http://schemas.openxmlformats.org/markup-compatibility/2006">
              <mc:Choice xmlns:v="urn:schemas-microsoft-com:vml" Requires="v">
                <p:oleObj spid="_x0000_s23716" name="Equation" r:id="rId5" imgW="380835" imgH="279279" progId="Equation.DSMT4">
                  <p:embed/>
                </p:oleObj>
              </mc:Choice>
              <mc:Fallback>
                <p:oleObj name="Equation" r:id="rId5" imgW="380835" imgH="279279" progId="Equation.DSMT4">
                  <p:embed/>
                  <p:pic>
                    <p:nvPicPr>
                      <p:cNvPr id="0" name="Picture 3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51050" y="2097088"/>
                        <a:ext cx="3810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5"/>
          <p:cNvGraphicFramePr>
            <a:graphicFrameLocks noChangeAspect="1"/>
          </p:cNvGraphicFramePr>
          <p:nvPr/>
        </p:nvGraphicFramePr>
        <p:xfrm>
          <a:off x="2057400" y="2686050"/>
          <a:ext cx="368300" cy="292100"/>
        </p:xfrm>
        <a:graphic>
          <a:graphicData uri="http://schemas.openxmlformats.org/presentationml/2006/ole">
            <mc:AlternateContent xmlns:mc="http://schemas.openxmlformats.org/markup-compatibility/2006">
              <mc:Choice xmlns:v="urn:schemas-microsoft-com:vml" Requires="v">
                <p:oleObj spid="_x0000_s23717" name="Equation" r:id="rId7" imgW="368140" imgH="291973" progId="Equation.DSMT4">
                  <p:embed/>
                </p:oleObj>
              </mc:Choice>
              <mc:Fallback>
                <p:oleObj name="Equation" r:id="rId7" imgW="368140" imgH="291973" progId="Equation.DSMT4">
                  <p:embed/>
                  <p:pic>
                    <p:nvPicPr>
                      <p:cNvPr id="0" name="Picture 3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57400" y="268605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6"/>
          <p:cNvGraphicFramePr>
            <a:graphicFrameLocks noChangeAspect="1"/>
          </p:cNvGraphicFramePr>
          <p:nvPr/>
        </p:nvGraphicFramePr>
        <p:xfrm>
          <a:off x="2063750" y="3195638"/>
          <a:ext cx="368300" cy="279400"/>
        </p:xfrm>
        <a:graphic>
          <a:graphicData uri="http://schemas.openxmlformats.org/presentationml/2006/ole">
            <mc:AlternateContent xmlns:mc="http://schemas.openxmlformats.org/markup-compatibility/2006">
              <mc:Choice xmlns:v="urn:schemas-microsoft-com:vml" Requires="v">
                <p:oleObj spid="_x0000_s23718" name="Equation" r:id="rId9" imgW="368300" imgH="279400" progId="Equation.DSMT4">
                  <p:embed/>
                </p:oleObj>
              </mc:Choice>
              <mc:Fallback>
                <p:oleObj name="Equation" r:id="rId9" imgW="368300" imgH="279400" progId="Equation.DSMT4">
                  <p:embed/>
                  <p:pic>
                    <p:nvPicPr>
                      <p:cNvPr id="0" name="Picture 3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63750" y="3195638"/>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7"/>
          <p:cNvGraphicFramePr>
            <a:graphicFrameLocks noChangeAspect="1"/>
          </p:cNvGraphicFramePr>
          <p:nvPr/>
        </p:nvGraphicFramePr>
        <p:xfrm>
          <a:off x="4432300" y="2698750"/>
          <a:ext cx="635000" cy="298450"/>
        </p:xfrm>
        <a:graphic>
          <a:graphicData uri="http://schemas.openxmlformats.org/presentationml/2006/ole">
            <mc:AlternateContent xmlns:mc="http://schemas.openxmlformats.org/markup-compatibility/2006">
              <mc:Choice xmlns:v="urn:schemas-microsoft-com:vml" Requires="v">
                <p:oleObj spid="_x0000_s23719" name="Equation" r:id="rId11" imgW="634725" imgH="291973" progId="Equation.DSMT4">
                  <p:embed/>
                </p:oleObj>
              </mc:Choice>
              <mc:Fallback>
                <p:oleObj name="Equation" r:id="rId11" imgW="634725" imgH="291973" progId="Equation.DSMT4">
                  <p:embed/>
                  <p:pic>
                    <p:nvPicPr>
                      <p:cNvPr id="0" name="Picture 3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432300" y="2698750"/>
                        <a:ext cx="635000" cy="29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9"/>
          <p:cNvGraphicFramePr>
            <a:graphicFrameLocks noChangeAspect="1"/>
          </p:cNvGraphicFramePr>
          <p:nvPr/>
        </p:nvGraphicFramePr>
        <p:xfrm>
          <a:off x="2451100" y="2087563"/>
          <a:ext cx="1447800" cy="292100"/>
        </p:xfrm>
        <a:graphic>
          <a:graphicData uri="http://schemas.openxmlformats.org/presentationml/2006/ole">
            <mc:AlternateContent xmlns:mc="http://schemas.openxmlformats.org/markup-compatibility/2006">
              <mc:Choice xmlns:v="urn:schemas-microsoft-com:vml" Requires="v">
                <p:oleObj spid="_x0000_s23720" name="Equation" r:id="rId13" imgW="1447560" imgH="291960" progId="Equation.DSMT4">
                  <p:embed/>
                </p:oleObj>
              </mc:Choice>
              <mc:Fallback>
                <p:oleObj name="Equation" r:id="rId13" imgW="1447560" imgH="291960" progId="Equation.DSMT4">
                  <p:embed/>
                  <p:pic>
                    <p:nvPicPr>
                      <p:cNvPr id="0" name="Picture 3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451100" y="2087563"/>
                        <a:ext cx="1447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10"/>
          <p:cNvGraphicFramePr>
            <a:graphicFrameLocks noChangeAspect="1"/>
          </p:cNvGraphicFramePr>
          <p:nvPr>
            <p:extLst>
              <p:ext uri="{D42A27DB-BD31-4B8C-83A1-F6EECF244321}">
                <p14:modId xmlns:p14="http://schemas.microsoft.com/office/powerpoint/2010/main" val="1783988088"/>
              </p:ext>
            </p:extLst>
          </p:nvPr>
        </p:nvGraphicFramePr>
        <p:xfrm>
          <a:off x="2476500" y="2646363"/>
          <a:ext cx="1104900" cy="292100"/>
        </p:xfrm>
        <a:graphic>
          <a:graphicData uri="http://schemas.openxmlformats.org/presentationml/2006/ole">
            <mc:AlternateContent xmlns:mc="http://schemas.openxmlformats.org/markup-compatibility/2006">
              <mc:Choice xmlns:v="urn:schemas-microsoft-com:vml" Requires="v">
                <p:oleObj spid="_x0000_s23721" name="Equation" r:id="rId15" imgW="1104840" imgH="291960" progId="Equation.DSMT4">
                  <p:embed/>
                </p:oleObj>
              </mc:Choice>
              <mc:Fallback>
                <p:oleObj name="Equation" r:id="rId15" imgW="1104840" imgH="291960" progId="Equation.DSMT4">
                  <p:embed/>
                  <p:pic>
                    <p:nvPicPr>
                      <p:cNvPr id="0" name="Picture 38"/>
                      <p:cNvPicPr>
                        <a:picLocks noChangeAspect="1" noChangeArrowheads="1"/>
                      </p:cNvPicPr>
                      <p:nvPr/>
                    </p:nvPicPr>
                    <p:blipFill>
                      <a:blip r:embed="rId16"/>
                      <a:srcRect/>
                      <a:stretch>
                        <a:fillRect/>
                      </a:stretch>
                    </p:blipFill>
                    <p:spPr bwMode="auto">
                      <a:xfrm>
                        <a:off x="2476500" y="2646363"/>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11"/>
          <p:cNvGraphicFramePr>
            <a:graphicFrameLocks noChangeAspect="1"/>
          </p:cNvGraphicFramePr>
          <p:nvPr/>
        </p:nvGraphicFramePr>
        <p:xfrm>
          <a:off x="2476500" y="3193102"/>
          <a:ext cx="1104900" cy="292100"/>
        </p:xfrm>
        <a:graphic>
          <a:graphicData uri="http://schemas.openxmlformats.org/presentationml/2006/ole">
            <mc:AlternateContent xmlns:mc="http://schemas.openxmlformats.org/markup-compatibility/2006">
              <mc:Choice xmlns:v="urn:schemas-microsoft-com:vml" Requires="v">
                <p:oleObj spid="_x0000_s23722" name="Equation" r:id="rId17" imgW="1104840" imgH="291960" progId="Equation.DSMT4">
                  <p:embed/>
                </p:oleObj>
              </mc:Choice>
              <mc:Fallback>
                <p:oleObj name="Equation" r:id="rId17" imgW="1104840" imgH="291960" progId="Equation.DSMT4">
                  <p:embed/>
                  <p:pic>
                    <p:nvPicPr>
                      <p:cNvPr id="0" name="Picture 3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476500" y="3193102"/>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12"/>
          <p:cNvGraphicFramePr>
            <a:graphicFrameLocks noChangeAspect="1"/>
          </p:cNvGraphicFramePr>
          <p:nvPr>
            <p:extLst>
              <p:ext uri="{D42A27DB-BD31-4B8C-83A1-F6EECF244321}">
                <p14:modId xmlns:p14="http://schemas.microsoft.com/office/powerpoint/2010/main" val="3057721815"/>
              </p:ext>
            </p:extLst>
          </p:nvPr>
        </p:nvGraphicFramePr>
        <p:xfrm>
          <a:off x="5191125" y="2711450"/>
          <a:ext cx="1727200" cy="292100"/>
        </p:xfrm>
        <a:graphic>
          <a:graphicData uri="http://schemas.openxmlformats.org/presentationml/2006/ole">
            <mc:AlternateContent xmlns:mc="http://schemas.openxmlformats.org/markup-compatibility/2006">
              <mc:Choice xmlns:v="urn:schemas-microsoft-com:vml" Requires="v">
                <p:oleObj spid="_x0000_s23723" name="Equation" r:id="rId19" imgW="1726920" imgH="291960" progId="Equation.DSMT4">
                  <p:embed/>
                </p:oleObj>
              </mc:Choice>
              <mc:Fallback>
                <p:oleObj name="Equation" r:id="rId19" imgW="1726920" imgH="291960" progId="Equation.DSMT4">
                  <p:embed/>
                  <p:pic>
                    <p:nvPicPr>
                      <p:cNvPr id="0" name="Picture 40"/>
                      <p:cNvPicPr>
                        <a:picLocks noChangeAspect="1" noChangeArrowheads="1"/>
                      </p:cNvPicPr>
                      <p:nvPr/>
                    </p:nvPicPr>
                    <p:blipFill>
                      <a:blip r:embed="rId20"/>
                      <a:srcRect/>
                      <a:stretch>
                        <a:fillRect/>
                      </a:stretch>
                    </p:blipFill>
                    <p:spPr bwMode="auto">
                      <a:xfrm>
                        <a:off x="5191125" y="2711450"/>
                        <a:ext cx="1727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13"/>
          <p:cNvGraphicFramePr>
            <a:graphicFrameLocks noChangeAspect="1"/>
          </p:cNvGraphicFramePr>
          <p:nvPr/>
        </p:nvGraphicFramePr>
        <p:xfrm>
          <a:off x="7000875" y="2705100"/>
          <a:ext cx="647700" cy="279400"/>
        </p:xfrm>
        <a:graphic>
          <a:graphicData uri="http://schemas.openxmlformats.org/presentationml/2006/ole">
            <mc:AlternateContent xmlns:mc="http://schemas.openxmlformats.org/markup-compatibility/2006">
              <mc:Choice xmlns:v="urn:schemas-microsoft-com:vml" Requires="v">
                <p:oleObj spid="_x0000_s23724" name="Equation" r:id="rId21" imgW="647700" imgH="279400" progId="Equation.DSMT4">
                  <p:embed/>
                </p:oleObj>
              </mc:Choice>
              <mc:Fallback>
                <p:oleObj name="Equation" r:id="rId21" imgW="647700" imgH="279400" progId="Equation.DSMT4">
                  <p:embed/>
                  <p:pic>
                    <p:nvPicPr>
                      <p:cNvPr id="0" name="Picture 4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7000875" y="2705100"/>
                        <a:ext cx="647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7" name="Rectangle 16"/>
          <p:cNvSpPr/>
          <p:nvPr/>
        </p:nvSpPr>
        <p:spPr>
          <a:xfrm>
            <a:off x="381000" y="1153180"/>
            <a:ext cx="8382000" cy="523220"/>
          </a:xfrm>
          <a:prstGeom prst="rect">
            <a:avLst/>
          </a:prstGeom>
        </p:spPr>
        <p:txBody>
          <a:bodyPr wrap="square">
            <a:spAutoFit/>
          </a:bodyPr>
          <a:lstStyle/>
          <a:p>
            <a:r>
              <a:rPr lang="en-US" sz="2800" b="1" dirty="0"/>
              <a:t>Step 3:</a:t>
            </a:r>
            <a:r>
              <a:rPr lang="en-US" sz="2800" dirty="0"/>
              <a:t> SOLVE: The solution is the LCM of 24, 18, and 12.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6"/>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560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xfrm>
            <a:off x="457200" y="182880"/>
            <a:ext cx="8229600" cy="807720"/>
          </a:xfrm>
          <a:prstGeom prst="rect">
            <a:avLst/>
          </a:prstGeom>
        </p:spPr>
        <p:txBody>
          <a:bodyPr/>
          <a:lstStyle/>
          <a:p>
            <a:r>
              <a:rPr lang="en-US" dirty="0">
                <a:solidFill>
                  <a:schemeClr val="accent1"/>
                </a:solidFill>
              </a:rPr>
              <a:t>Example 9: Application: Finding the LCM (cont.)</a:t>
            </a:r>
            <a:endParaRPr lang="en-US" sz="3200" dirty="0">
              <a:solidFill>
                <a:schemeClr val="accent1"/>
              </a:solidFill>
            </a:endParaRPr>
          </a:p>
        </p:txBody>
      </p:sp>
      <p:sp>
        <p:nvSpPr>
          <p:cNvPr id="25603" name="Rectangle 3"/>
          <p:cNvSpPr>
            <a:spLocks noGrp="1"/>
          </p:cNvSpPr>
          <p:nvPr>
            <p:ph idx="1"/>
          </p:nvPr>
        </p:nvSpPr>
        <p:spPr>
          <a:xfrm>
            <a:off x="457200" y="1125986"/>
            <a:ext cx="8229600" cy="4315027"/>
          </a:xfrm>
          <a:prstGeom prst="rect">
            <a:avLst/>
          </a:prstGeom>
        </p:spPr>
        <p:txBody>
          <a:bodyPr wrap="square">
            <a:spAutoFit/>
          </a:bodyPr>
          <a:lstStyle/>
          <a:p>
            <a:pPr marL="0" indent="0">
              <a:buFont typeface="Courier New" pitchFamily="49" charset="0"/>
              <a:buNone/>
            </a:pPr>
            <a:r>
              <a:rPr lang="en-US" i="0" dirty="0">
                <a:solidFill>
                  <a:schemeClr val="tx1"/>
                </a:solidFill>
              </a:rPr>
              <a:t>Note the following: </a:t>
            </a:r>
          </a:p>
          <a:p>
            <a:pPr marL="0" indent="0">
              <a:buFont typeface="Courier New" pitchFamily="49" charset="0"/>
              <a:buNone/>
            </a:pPr>
            <a:r>
              <a:rPr lang="en-US" i="0" dirty="0">
                <a:solidFill>
                  <a:schemeClr val="tx1"/>
                </a:solidFill>
              </a:rPr>
              <a:t>	Satellite </a:t>
            </a:r>
            <a:r>
              <a:rPr lang="en-US" i="0" dirty="0">
                <a:solidFill>
                  <a:srgbClr val="C00000"/>
                </a:solidFill>
              </a:rPr>
              <a:t>A</a:t>
            </a:r>
            <a:r>
              <a:rPr lang="en-US" i="0" dirty="0">
                <a:solidFill>
                  <a:schemeClr val="tx1"/>
                </a:solidFill>
              </a:rPr>
              <a:t> will have made 3 orbits: </a:t>
            </a:r>
            <a:r>
              <a:rPr lang="en-US" i="0" dirty="0">
                <a:solidFill>
                  <a:srgbClr val="0000FF"/>
                </a:solidFill>
              </a:rPr>
              <a:t>24⋅</a:t>
            </a:r>
            <a:r>
              <a:rPr lang="en-US" i="0" dirty="0">
                <a:solidFill>
                  <a:srgbClr val="000099"/>
                </a:solidFill>
              </a:rPr>
              <a:t>3</a:t>
            </a:r>
            <a:r>
              <a:rPr lang="en-US" i="0" dirty="0">
                <a:solidFill>
                  <a:srgbClr val="0000FF"/>
                </a:solidFill>
              </a:rPr>
              <a:t> = </a:t>
            </a:r>
            <a:r>
              <a:rPr lang="en-US" i="0" dirty="0">
                <a:solidFill>
                  <a:srgbClr val="FF0000"/>
                </a:solidFill>
              </a:rPr>
              <a:t>72</a:t>
            </a:r>
            <a:endParaRPr lang="en-US" i="0" dirty="0">
              <a:solidFill>
                <a:schemeClr val="tx1"/>
              </a:solidFill>
            </a:endParaRPr>
          </a:p>
          <a:p>
            <a:pPr marL="0" indent="0">
              <a:buFont typeface="Courier New" pitchFamily="49" charset="0"/>
              <a:buNone/>
            </a:pPr>
            <a:r>
              <a:rPr lang="en-US" i="0" dirty="0">
                <a:solidFill>
                  <a:schemeClr val="tx1"/>
                </a:solidFill>
              </a:rPr>
              <a:t>	Satellite </a:t>
            </a:r>
            <a:r>
              <a:rPr lang="en-US" i="0" dirty="0">
                <a:solidFill>
                  <a:srgbClr val="7030A0"/>
                </a:solidFill>
              </a:rPr>
              <a:t>B</a:t>
            </a:r>
            <a:r>
              <a:rPr lang="en-US" i="0" dirty="0">
                <a:solidFill>
                  <a:schemeClr val="tx1"/>
                </a:solidFill>
              </a:rPr>
              <a:t> will have made 4 orbits: </a:t>
            </a:r>
            <a:r>
              <a:rPr lang="en-US" i="0" dirty="0">
                <a:solidFill>
                  <a:srgbClr val="0000FF"/>
                </a:solidFill>
              </a:rPr>
              <a:t>18⋅</a:t>
            </a:r>
            <a:r>
              <a:rPr lang="en-US" i="0" dirty="0">
                <a:solidFill>
                  <a:srgbClr val="000099"/>
                </a:solidFill>
              </a:rPr>
              <a:t>4</a:t>
            </a:r>
            <a:r>
              <a:rPr lang="en-US" i="0" dirty="0">
                <a:solidFill>
                  <a:srgbClr val="0000FF"/>
                </a:solidFill>
              </a:rPr>
              <a:t> = </a:t>
            </a:r>
            <a:r>
              <a:rPr lang="en-US" i="0" dirty="0">
                <a:solidFill>
                  <a:srgbClr val="FF0000"/>
                </a:solidFill>
              </a:rPr>
              <a:t>72</a:t>
            </a:r>
            <a:endParaRPr lang="en-US" i="0" dirty="0">
              <a:solidFill>
                <a:schemeClr val="tx1"/>
              </a:solidFill>
            </a:endParaRPr>
          </a:p>
          <a:p>
            <a:pPr marL="0" indent="0">
              <a:buFont typeface="Courier New" pitchFamily="49" charset="0"/>
              <a:buNone/>
            </a:pPr>
            <a:r>
              <a:rPr lang="en-US" i="0" dirty="0">
                <a:solidFill>
                  <a:schemeClr val="tx1"/>
                </a:solidFill>
              </a:rPr>
              <a:t>	Satellite </a:t>
            </a:r>
            <a:r>
              <a:rPr lang="en-US" i="0" dirty="0">
                <a:solidFill>
                  <a:srgbClr val="07FF3F"/>
                </a:solidFill>
              </a:rPr>
              <a:t>C</a:t>
            </a:r>
            <a:r>
              <a:rPr lang="en-US" i="0" dirty="0">
                <a:solidFill>
                  <a:schemeClr val="tx1"/>
                </a:solidFill>
              </a:rPr>
              <a:t> will have made 6 orbits:</a:t>
            </a:r>
            <a:r>
              <a:rPr lang="en-US" dirty="0">
                <a:solidFill>
                  <a:schemeClr val="tx1"/>
                </a:solidFill>
              </a:rPr>
              <a:t> </a:t>
            </a:r>
            <a:r>
              <a:rPr lang="en-US" i="0" dirty="0">
                <a:solidFill>
                  <a:srgbClr val="0000FF"/>
                </a:solidFill>
              </a:rPr>
              <a:t>12⋅</a:t>
            </a:r>
            <a:r>
              <a:rPr lang="en-US" i="0" dirty="0">
                <a:solidFill>
                  <a:srgbClr val="000099"/>
                </a:solidFill>
              </a:rPr>
              <a:t>6</a:t>
            </a:r>
            <a:r>
              <a:rPr lang="en-US" i="0" dirty="0">
                <a:solidFill>
                  <a:srgbClr val="0000FF"/>
                </a:solidFill>
              </a:rPr>
              <a:t> = </a:t>
            </a:r>
            <a:r>
              <a:rPr lang="en-US" i="0" dirty="0">
                <a:solidFill>
                  <a:srgbClr val="FF0000"/>
                </a:solidFill>
              </a:rPr>
              <a:t>72</a:t>
            </a:r>
          </a:p>
          <a:p>
            <a:r>
              <a:rPr lang="en-US" b="1" dirty="0"/>
              <a:t>Step 4: </a:t>
            </a:r>
            <a:r>
              <a:rPr lang="en-US" dirty="0"/>
              <a:t>CHECK: Because </a:t>
            </a:r>
            <a:r>
              <a:rPr lang="en-US" dirty="0">
                <a:solidFill>
                  <a:srgbClr val="07FF3F"/>
                </a:solidFill>
              </a:rPr>
              <a:t>C</a:t>
            </a:r>
            <a:r>
              <a:rPr lang="en-US" dirty="0"/>
              <a:t> goes faster than either </a:t>
            </a:r>
            <a:r>
              <a:rPr lang="en-US" dirty="0">
                <a:solidFill>
                  <a:srgbClr val="C00000"/>
                </a:solidFill>
              </a:rPr>
              <a:t>A</a:t>
            </a:r>
            <a:r>
              <a:rPr lang="en-US" dirty="0"/>
              <a:t> or </a:t>
            </a:r>
            <a:r>
              <a:rPr lang="en-US" dirty="0">
                <a:solidFill>
                  <a:srgbClr val="9900FF"/>
                </a:solidFill>
              </a:rPr>
              <a:t>B</a:t>
            </a:r>
            <a:r>
              <a:rPr lang="en-US" dirty="0"/>
              <a:t>, it is reasonable that </a:t>
            </a:r>
            <a:r>
              <a:rPr lang="en-US" dirty="0">
                <a:solidFill>
                  <a:srgbClr val="07FF3F"/>
                </a:solidFill>
              </a:rPr>
              <a:t>C</a:t>
            </a:r>
            <a:r>
              <a:rPr lang="en-US" dirty="0"/>
              <a:t> makes more orbits in 72 hours than the other two satellites. Since </a:t>
            </a:r>
            <a:r>
              <a:rPr lang="en-US" dirty="0">
                <a:solidFill>
                  <a:srgbClr val="9900FF"/>
                </a:solidFill>
              </a:rPr>
              <a:t>B</a:t>
            </a:r>
            <a:r>
              <a:rPr lang="en-US" dirty="0"/>
              <a:t> goes faster than </a:t>
            </a:r>
            <a:r>
              <a:rPr lang="en-US" dirty="0">
                <a:solidFill>
                  <a:srgbClr val="C00000"/>
                </a:solidFill>
              </a:rPr>
              <a:t>A</a:t>
            </a:r>
            <a:r>
              <a:rPr lang="en-US" dirty="0"/>
              <a:t>, it is also reasonable that </a:t>
            </a:r>
            <a:r>
              <a:rPr lang="en-US" dirty="0">
                <a:solidFill>
                  <a:srgbClr val="9900FF"/>
                </a:solidFill>
              </a:rPr>
              <a:t>B</a:t>
            </a:r>
            <a:r>
              <a:rPr lang="en-US" dirty="0"/>
              <a:t> makes more orbits than </a:t>
            </a:r>
            <a:r>
              <a:rPr lang="en-US" dirty="0">
                <a:solidFill>
                  <a:srgbClr val="C00000"/>
                </a:solidFill>
              </a:rPr>
              <a:t>A</a:t>
            </a:r>
            <a:r>
              <a:rPr lang="en-US" dirty="0"/>
              <a:t> in 72 hours.</a:t>
            </a:r>
            <a:endParaRPr lang="en-US" i="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60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Equivalent Fractions</a:t>
            </a:r>
          </a:p>
        </p:txBody>
      </p:sp>
      <p:sp>
        <p:nvSpPr>
          <p:cNvPr id="8" name="Content Placeholder 2"/>
          <p:cNvSpPr txBox="1">
            <a:spLocks/>
          </p:cNvSpPr>
          <p:nvPr/>
        </p:nvSpPr>
        <p:spPr>
          <a:xfrm>
            <a:off x="457200" y="1219200"/>
            <a:ext cx="8229600" cy="4185761"/>
          </a:xfrm>
          <a:prstGeom prst="rect">
            <a:avLst/>
          </a:prstGeom>
          <a:solidFill>
            <a:srgbClr val="FFFFCC"/>
          </a:solidFill>
          <a:ln w="28575">
            <a:solidFill>
              <a:srgbClr val="000000"/>
            </a:solidFill>
          </a:ln>
        </p:spPr>
        <p:txBody>
          <a:bodyPr wrap="square">
            <a:spAutoFit/>
          </a:bodyPr>
          <a:lstStyle/>
          <a:p>
            <a:pPr marL="55563" indent="-1588" algn="ctr"/>
            <a:r>
              <a:rPr lang="en-US" sz="2800" b="1" dirty="0">
                <a:solidFill>
                  <a:srgbClr val="000000"/>
                </a:solidFill>
              </a:rPr>
              <a:t>Procedure</a:t>
            </a:r>
          </a:p>
          <a:p>
            <a:pPr>
              <a:lnSpc>
                <a:spcPct val="150000"/>
              </a:lnSpc>
            </a:pPr>
            <a:r>
              <a:rPr lang="en-US" sz="2800" dirty="0">
                <a:solidFill>
                  <a:srgbClr val="000000"/>
                </a:solidFill>
              </a:rPr>
              <a:t>To find a fraction equivalent to     , multiply the </a:t>
            </a:r>
          </a:p>
          <a:p>
            <a:r>
              <a:rPr lang="en-US" sz="2800" dirty="0">
                <a:solidFill>
                  <a:srgbClr val="000000"/>
                </a:solidFill>
              </a:rPr>
              <a:t>numerator and denominator by the same nonzero whole number. </a:t>
            </a:r>
          </a:p>
          <a:p>
            <a:pPr>
              <a:lnSpc>
                <a:spcPct val="150000"/>
              </a:lnSpc>
            </a:pPr>
            <a:r>
              <a:rPr lang="en-US" sz="2800" dirty="0">
                <a:solidFill>
                  <a:srgbClr val="000000"/>
                </a:solidFill>
              </a:rPr>
              <a:t>				where</a:t>
            </a:r>
          </a:p>
          <a:p>
            <a:pPr>
              <a:lnSpc>
                <a:spcPct val="250000"/>
              </a:lnSpc>
            </a:pPr>
            <a:r>
              <a:rPr lang="en-US" sz="2800" dirty="0">
                <a:solidFill>
                  <a:srgbClr val="000000"/>
                </a:solidFill>
              </a:rPr>
              <a:t>For example, </a:t>
            </a:r>
          </a:p>
          <a:p>
            <a:pPr marL="55563" indent="-1588">
              <a:tabLst>
                <a:tab pos="914400" algn="l"/>
              </a:tabLst>
            </a:pPr>
            <a:endParaRPr lang="en-US" sz="2800" dirty="0"/>
          </a:p>
        </p:txBody>
      </p:sp>
      <p:graphicFrame>
        <p:nvGraphicFramePr>
          <p:cNvPr id="31757" name="Object 13"/>
          <p:cNvGraphicFramePr>
            <a:graphicFrameLocks noChangeAspect="1"/>
          </p:cNvGraphicFramePr>
          <p:nvPr/>
        </p:nvGraphicFramePr>
        <p:xfrm>
          <a:off x="5022850" y="1657350"/>
          <a:ext cx="266700" cy="838200"/>
        </p:xfrm>
        <a:graphic>
          <a:graphicData uri="http://schemas.openxmlformats.org/presentationml/2006/ole">
            <mc:AlternateContent xmlns:mc="http://schemas.openxmlformats.org/markup-compatibility/2006">
              <mc:Choice xmlns:v="urn:schemas-microsoft-com:vml" Requires="v">
                <p:oleObj spid="_x0000_s31811" name="Equation" r:id="rId3" imgW="266400" imgH="838080" progId="Equation.DSMT4">
                  <p:embed/>
                </p:oleObj>
              </mc:Choice>
              <mc:Fallback>
                <p:oleObj name="Equation" r:id="rId3" imgW="266400" imgH="838080" progId="Equation.DSMT4">
                  <p:embed/>
                  <p:pic>
                    <p:nvPicPr>
                      <p:cNvPr id="0"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22850" y="1657350"/>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59" name="Object 15"/>
          <p:cNvGraphicFramePr>
            <a:graphicFrameLocks noChangeAspect="1"/>
          </p:cNvGraphicFramePr>
          <p:nvPr/>
        </p:nvGraphicFramePr>
        <p:xfrm>
          <a:off x="1685925" y="3124200"/>
          <a:ext cx="2451100" cy="838200"/>
        </p:xfrm>
        <a:graphic>
          <a:graphicData uri="http://schemas.openxmlformats.org/presentationml/2006/ole">
            <mc:AlternateContent xmlns:mc="http://schemas.openxmlformats.org/markup-compatibility/2006">
              <mc:Choice xmlns:v="urn:schemas-microsoft-com:vml" Requires="v">
                <p:oleObj spid="_x0000_s31812" name="Equation" r:id="rId5" imgW="2450880" imgH="838080" progId="Equation.DSMT4">
                  <p:embed/>
                </p:oleObj>
              </mc:Choice>
              <mc:Fallback>
                <p:oleObj name="Equation" r:id="rId5" imgW="2450880" imgH="838080" progId="Equation.DSMT4">
                  <p:embed/>
                  <p:pic>
                    <p:nvPicPr>
                      <p:cNvPr id="0" name="Picture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85925" y="3124200"/>
                        <a:ext cx="245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60" name="Object 16"/>
          <p:cNvGraphicFramePr>
            <a:graphicFrameLocks noChangeAspect="1"/>
          </p:cNvGraphicFramePr>
          <p:nvPr/>
        </p:nvGraphicFramePr>
        <p:xfrm>
          <a:off x="5194300" y="3095625"/>
          <a:ext cx="2108200" cy="939800"/>
        </p:xfrm>
        <a:graphic>
          <a:graphicData uri="http://schemas.openxmlformats.org/presentationml/2006/ole">
            <mc:AlternateContent xmlns:mc="http://schemas.openxmlformats.org/markup-compatibility/2006">
              <mc:Choice xmlns:v="urn:schemas-microsoft-com:vml" Requires="v">
                <p:oleObj spid="_x0000_s31813" name="Equation" r:id="rId7" imgW="2108160" imgH="939600" progId="Equation.DSMT4">
                  <p:embed/>
                </p:oleObj>
              </mc:Choice>
              <mc:Fallback>
                <p:oleObj name="Equation" r:id="rId7" imgW="2108160" imgH="939600" progId="Equation.DSMT4">
                  <p:embed/>
                  <p:pic>
                    <p:nvPicPr>
                      <p:cNvPr id="0" name="Picture 1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94300" y="3095625"/>
                        <a:ext cx="21082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761" name="Object 17"/>
          <p:cNvGraphicFramePr>
            <a:graphicFrameLocks noChangeAspect="1"/>
          </p:cNvGraphicFramePr>
          <p:nvPr/>
        </p:nvGraphicFramePr>
        <p:xfrm>
          <a:off x="2495550" y="4143375"/>
          <a:ext cx="2133600" cy="838200"/>
        </p:xfrm>
        <a:graphic>
          <a:graphicData uri="http://schemas.openxmlformats.org/presentationml/2006/ole">
            <mc:AlternateContent xmlns:mc="http://schemas.openxmlformats.org/markup-compatibility/2006">
              <mc:Choice xmlns:v="urn:schemas-microsoft-com:vml" Requires="v">
                <p:oleObj spid="_x0000_s31814" name="Equation" r:id="rId9" imgW="2133360" imgH="838080" progId="Equation.DSMT4">
                  <p:embed/>
                </p:oleObj>
              </mc:Choice>
              <mc:Fallback>
                <p:oleObj name="Equation" r:id="rId9" imgW="2133360" imgH="838080" progId="Equation.DSMT4">
                  <p:embed/>
                  <p:pic>
                    <p:nvPicPr>
                      <p:cNvPr id="0" name="Picture 1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95550" y="4143375"/>
                        <a:ext cx="2133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10: </a:t>
            </a:r>
            <a:r>
              <a:rPr lang="en-US" dirty="0"/>
              <a:t>Finding Equivalent Fractions</a:t>
            </a:r>
          </a:p>
        </p:txBody>
      </p:sp>
      <p:sp>
        <p:nvSpPr>
          <p:cNvPr id="4" name="Content Placeholder 3"/>
          <p:cNvSpPr>
            <a:spLocks noGrp="1"/>
          </p:cNvSpPr>
          <p:nvPr>
            <p:ph idx="1"/>
          </p:nvPr>
        </p:nvSpPr>
        <p:spPr>
          <a:xfrm>
            <a:off x="457200" y="1066800"/>
            <a:ext cx="8229600" cy="4953000"/>
          </a:xfrm>
          <a:prstGeom prst="rect">
            <a:avLst/>
          </a:prstGeom>
        </p:spPr>
        <p:txBody>
          <a:bodyPr>
            <a:normAutofit/>
          </a:bodyPr>
          <a:lstStyle/>
          <a:p>
            <a:r>
              <a:rPr lang="en-US" dirty="0"/>
              <a:t>Find the missing numerator that will make the fractions equivalent. </a:t>
            </a:r>
          </a:p>
          <a:p>
            <a:r>
              <a:rPr lang="en-US" b="1" dirty="0"/>
              <a:t>						</a:t>
            </a:r>
          </a:p>
          <a:p>
            <a:r>
              <a:rPr lang="en-US" b="1" dirty="0"/>
              <a:t>					</a:t>
            </a:r>
          </a:p>
          <a:p>
            <a:r>
              <a:rPr lang="en-US" b="1" dirty="0"/>
              <a:t>Solution</a:t>
            </a:r>
          </a:p>
          <a:p>
            <a:r>
              <a:rPr lang="en-US" dirty="0"/>
              <a:t>Because 	          multiply by </a:t>
            </a:r>
            <a:r>
              <a:rPr lang="en-US" b="1" dirty="0"/>
              <a:t>	</a:t>
            </a:r>
          </a:p>
          <a:p>
            <a:endParaRPr lang="en-US" dirty="0"/>
          </a:p>
          <a:p>
            <a:endParaRPr lang="en-US" dirty="0"/>
          </a:p>
          <a:p>
            <a:r>
              <a:rPr lang="en-US" dirty="0"/>
              <a:t>Thus, </a:t>
            </a:r>
          </a:p>
          <a:p>
            <a:endParaRPr lang="en-US" dirty="0">
              <a:solidFill>
                <a:schemeClr val="tx1"/>
              </a:solidFill>
            </a:endParaRPr>
          </a:p>
        </p:txBody>
      </p:sp>
      <p:graphicFrame>
        <p:nvGraphicFramePr>
          <p:cNvPr id="36870" name="Object 6"/>
          <p:cNvGraphicFramePr>
            <a:graphicFrameLocks noChangeAspect="1"/>
          </p:cNvGraphicFramePr>
          <p:nvPr/>
        </p:nvGraphicFramePr>
        <p:xfrm>
          <a:off x="4038600" y="1905000"/>
          <a:ext cx="1054100" cy="838200"/>
        </p:xfrm>
        <a:graphic>
          <a:graphicData uri="http://schemas.openxmlformats.org/presentationml/2006/ole">
            <mc:AlternateContent xmlns:mc="http://schemas.openxmlformats.org/markup-compatibility/2006">
              <mc:Choice xmlns:v="urn:schemas-microsoft-com:vml" Requires="v">
                <p:oleObj spid="_x0000_s36979" name="Equation" r:id="rId3" imgW="1054080" imgH="838080" progId="Equation.DSMT4">
                  <p:embed/>
                </p:oleObj>
              </mc:Choice>
              <mc:Fallback>
                <p:oleObj name="Equation" r:id="rId3" imgW="1054080" imgH="83808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38600" y="1905000"/>
                        <a:ext cx="105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1" name="Object 7"/>
          <p:cNvGraphicFramePr>
            <a:graphicFrameLocks noChangeAspect="1"/>
          </p:cNvGraphicFramePr>
          <p:nvPr/>
        </p:nvGraphicFramePr>
        <p:xfrm>
          <a:off x="1765300" y="3686175"/>
          <a:ext cx="1371600" cy="330200"/>
        </p:xfrm>
        <a:graphic>
          <a:graphicData uri="http://schemas.openxmlformats.org/presentationml/2006/ole">
            <mc:AlternateContent xmlns:mc="http://schemas.openxmlformats.org/markup-compatibility/2006">
              <mc:Choice xmlns:v="urn:schemas-microsoft-com:vml" Requires="v">
                <p:oleObj spid="_x0000_s36980" name="Equation" r:id="rId5" imgW="1371600" imgH="330120" progId="Equation.DSMT4">
                  <p:embed/>
                </p:oleObj>
              </mc:Choice>
              <mc:Fallback>
                <p:oleObj name="Equation" r:id="rId5" imgW="1371600" imgH="33012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65300" y="3686175"/>
                        <a:ext cx="13716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3" name="Object 9"/>
          <p:cNvGraphicFramePr>
            <a:graphicFrameLocks noChangeAspect="1"/>
          </p:cNvGraphicFramePr>
          <p:nvPr/>
        </p:nvGraphicFramePr>
        <p:xfrm>
          <a:off x="4851400" y="3400425"/>
          <a:ext cx="342900" cy="825500"/>
        </p:xfrm>
        <a:graphic>
          <a:graphicData uri="http://schemas.openxmlformats.org/presentationml/2006/ole">
            <mc:AlternateContent xmlns:mc="http://schemas.openxmlformats.org/markup-compatibility/2006">
              <mc:Choice xmlns:v="urn:schemas-microsoft-com:vml" Requires="v">
                <p:oleObj spid="_x0000_s36981" name="Equation" r:id="rId7" imgW="342720" imgH="825480" progId="Equation.DSMT4">
                  <p:embed/>
                </p:oleObj>
              </mc:Choice>
              <mc:Fallback>
                <p:oleObj name="Equation" r:id="rId7" imgW="342720" imgH="82548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51400" y="3400425"/>
                        <a:ext cx="3429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6" name="Object 12"/>
          <p:cNvGraphicFramePr>
            <a:graphicFrameLocks noChangeAspect="1"/>
          </p:cNvGraphicFramePr>
          <p:nvPr/>
        </p:nvGraphicFramePr>
        <p:xfrm>
          <a:off x="1371600" y="4953000"/>
          <a:ext cx="1155700" cy="838200"/>
        </p:xfrm>
        <a:graphic>
          <a:graphicData uri="http://schemas.openxmlformats.org/presentationml/2006/ole">
            <mc:AlternateContent xmlns:mc="http://schemas.openxmlformats.org/markup-compatibility/2006">
              <mc:Choice xmlns:v="urn:schemas-microsoft-com:vml" Requires="v">
                <p:oleObj spid="_x0000_s36982" name="Equation" r:id="rId9" imgW="1155600" imgH="838080" progId="Equation.DSMT4">
                  <p:embed/>
                </p:oleObj>
              </mc:Choice>
              <mc:Fallback>
                <p:oleObj name="Equation" r:id="rId9" imgW="1155600" imgH="838080" progId="Equation.DSMT4">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71600" y="4953000"/>
                        <a:ext cx="115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7" name="Object 13"/>
          <p:cNvGraphicFramePr>
            <a:graphicFrameLocks noChangeAspect="1"/>
          </p:cNvGraphicFramePr>
          <p:nvPr/>
        </p:nvGraphicFramePr>
        <p:xfrm>
          <a:off x="3200400" y="4419600"/>
          <a:ext cx="279400" cy="825500"/>
        </p:xfrm>
        <a:graphic>
          <a:graphicData uri="http://schemas.openxmlformats.org/presentationml/2006/ole">
            <mc:AlternateContent xmlns:mc="http://schemas.openxmlformats.org/markup-compatibility/2006">
              <mc:Choice xmlns:v="urn:schemas-microsoft-com:vml" Requires="v">
                <p:oleObj spid="_x0000_s36983" name="Equation" r:id="rId11" imgW="279360" imgH="825480" progId="Equation.DSMT4">
                  <p:embed/>
                </p:oleObj>
              </mc:Choice>
              <mc:Fallback>
                <p:oleObj name="Equation" r:id="rId11" imgW="279360" imgH="825480" progId="Equation.DSMT4">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00400" y="4419600"/>
                        <a:ext cx="279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9" name="Object 15"/>
          <p:cNvGraphicFramePr>
            <a:graphicFrameLocks noChangeAspect="1"/>
          </p:cNvGraphicFramePr>
          <p:nvPr/>
        </p:nvGraphicFramePr>
        <p:xfrm>
          <a:off x="3533775" y="4419600"/>
          <a:ext cx="990600" cy="825500"/>
        </p:xfrm>
        <a:graphic>
          <a:graphicData uri="http://schemas.openxmlformats.org/presentationml/2006/ole">
            <mc:AlternateContent xmlns:mc="http://schemas.openxmlformats.org/markup-compatibility/2006">
              <mc:Choice xmlns:v="urn:schemas-microsoft-com:vml" Requires="v">
                <p:oleObj spid="_x0000_s36984" name="Equation" r:id="rId13" imgW="990360" imgH="825480" progId="Equation.DSMT4">
                  <p:embed/>
                </p:oleObj>
              </mc:Choice>
              <mc:Fallback>
                <p:oleObj name="Equation" r:id="rId13" imgW="990360" imgH="825480" progId="Equation.DSMT4">
                  <p:embed/>
                  <p:pic>
                    <p:nvPicPr>
                      <p:cNvPr id="0" name="Picture 1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533775" y="4419600"/>
                        <a:ext cx="990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80" name="Object 16"/>
          <p:cNvGraphicFramePr>
            <a:graphicFrameLocks noChangeAspect="1"/>
          </p:cNvGraphicFramePr>
          <p:nvPr/>
        </p:nvGraphicFramePr>
        <p:xfrm>
          <a:off x="4572000" y="4419600"/>
          <a:ext cx="927100" cy="825500"/>
        </p:xfrm>
        <a:graphic>
          <a:graphicData uri="http://schemas.openxmlformats.org/presentationml/2006/ole">
            <mc:AlternateContent xmlns:mc="http://schemas.openxmlformats.org/markup-compatibility/2006">
              <mc:Choice xmlns:v="urn:schemas-microsoft-com:vml" Requires="v">
                <p:oleObj spid="_x0000_s36985" name="Equation" r:id="rId15" imgW="927000" imgH="825480" progId="Equation.DSMT4">
                  <p:embed/>
                </p:oleObj>
              </mc:Choice>
              <mc:Fallback>
                <p:oleObj name="Equation" r:id="rId15" imgW="927000" imgH="825480" progId="Equation.DSMT4">
                  <p:embed/>
                  <p:pic>
                    <p:nvPicPr>
                      <p:cNvPr id="0" name="Picture 1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572000" y="4419600"/>
                        <a:ext cx="927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81" name="Object 17"/>
          <p:cNvGraphicFramePr>
            <a:graphicFrameLocks noChangeAspect="1"/>
          </p:cNvGraphicFramePr>
          <p:nvPr>
            <p:extLst>
              <p:ext uri="{D42A27DB-BD31-4B8C-83A1-F6EECF244321}">
                <p14:modId xmlns:p14="http://schemas.microsoft.com/office/powerpoint/2010/main" val="339670636"/>
              </p:ext>
            </p:extLst>
          </p:nvPr>
        </p:nvGraphicFramePr>
        <p:xfrm>
          <a:off x="5572125" y="4419600"/>
          <a:ext cx="749300" cy="838200"/>
        </p:xfrm>
        <a:graphic>
          <a:graphicData uri="http://schemas.openxmlformats.org/presentationml/2006/ole">
            <mc:AlternateContent xmlns:mc="http://schemas.openxmlformats.org/markup-compatibility/2006">
              <mc:Choice xmlns:v="urn:schemas-microsoft-com:vml" Requires="v">
                <p:oleObj spid="_x0000_s36986" name="Equation" r:id="rId17" imgW="749160" imgH="838080" progId="Equation.DSMT4">
                  <p:embed/>
                </p:oleObj>
              </mc:Choice>
              <mc:Fallback>
                <p:oleObj name="Equation" r:id="rId17" imgW="749160" imgH="838080" progId="Equation.DSMT4">
                  <p:embed/>
                  <p:pic>
                    <p:nvPicPr>
                      <p:cNvPr id="0" name="Picture 17"/>
                      <p:cNvPicPr>
                        <a:picLocks noChangeAspect="1" noChangeArrowheads="1"/>
                      </p:cNvPicPr>
                      <p:nvPr/>
                    </p:nvPicPr>
                    <p:blipFill>
                      <a:blip r:embed="rId18"/>
                      <a:srcRect/>
                      <a:stretch>
                        <a:fillRect/>
                      </a:stretch>
                    </p:blipFill>
                    <p:spPr bwMode="auto">
                      <a:xfrm>
                        <a:off x="5572125" y="4419600"/>
                        <a:ext cx="74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687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68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687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687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688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688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68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11: </a:t>
            </a:r>
            <a:r>
              <a:rPr lang="en-US" dirty="0"/>
              <a:t>Finding Equivalent Fractions</a:t>
            </a:r>
          </a:p>
        </p:txBody>
      </p:sp>
      <p:sp>
        <p:nvSpPr>
          <p:cNvPr id="4" name="Content Placeholder 3"/>
          <p:cNvSpPr>
            <a:spLocks noGrp="1"/>
          </p:cNvSpPr>
          <p:nvPr>
            <p:ph idx="1"/>
          </p:nvPr>
        </p:nvSpPr>
        <p:spPr>
          <a:xfrm>
            <a:off x="457200" y="1066800"/>
            <a:ext cx="8229600" cy="4953000"/>
          </a:xfrm>
          <a:prstGeom prst="rect">
            <a:avLst/>
          </a:prstGeom>
        </p:spPr>
        <p:txBody>
          <a:bodyPr>
            <a:normAutofit/>
          </a:bodyPr>
          <a:lstStyle/>
          <a:p>
            <a:r>
              <a:rPr lang="en-US" dirty="0"/>
              <a:t>Find the missing numerator that will make the fractions equivalent. </a:t>
            </a:r>
          </a:p>
          <a:p>
            <a:r>
              <a:rPr lang="en-US" b="1" dirty="0"/>
              <a:t>						</a:t>
            </a:r>
          </a:p>
          <a:p>
            <a:r>
              <a:rPr lang="en-US" b="1" dirty="0"/>
              <a:t>					</a:t>
            </a:r>
          </a:p>
          <a:p>
            <a:r>
              <a:rPr lang="en-US" b="1" dirty="0"/>
              <a:t>Solution</a:t>
            </a:r>
          </a:p>
          <a:p>
            <a:r>
              <a:rPr lang="en-US" dirty="0"/>
              <a:t>Because 	            multiply by </a:t>
            </a:r>
          </a:p>
          <a:p>
            <a:endParaRPr lang="en-US" dirty="0"/>
          </a:p>
          <a:p>
            <a:endParaRPr lang="en-US" dirty="0"/>
          </a:p>
          <a:p>
            <a:r>
              <a:rPr lang="en-US" dirty="0"/>
              <a:t>Thus, </a:t>
            </a:r>
          </a:p>
          <a:p>
            <a:endParaRPr lang="en-US" dirty="0">
              <a:solidFill>
                <a:schemeClr val="tx1"/>
              </a:solidFill>
            </a:endParaRPr>
          </a:p>
        </p:txBody>
      </p:sp>
      <p:graphicFrame>
        <p:nvGraphicFramePr>
          <p:cNvPr id="36870" name="Object 6"/>
          <p:cNvGraphicFramePr>
            <a:graphicFrameLocks noChangeAspect="1"/>
          </p:cNvGraphicFramePr>
          <p:nvPr/>
        </p:nvGraphicFramePr>
        <p:xfrm>
          <a:off x="3962400" y="2057400"/>
          <a:ext cx="1219200" cy="838200"/>
        </p:xfrm>
        <a:graphic>
          <a:graphicData uri="http://schemas.openxmlformats.org/presentationml/2006/ole">
            <mc:AlternateContent xmlns:mc="http://schemas.openxmlformats.org/markup-compatibility/2006">
              <mc:Choice xmlns:v="urn:schemas-microsoft-com:vml" Requires="v">
                <p:oleObj spid="_x0000_s37996" name="Equation" r:id="rId3" imgW="1218960" imgH="838080" progId="Equation.DSMT4">
                  <p:embed/>
                </p:oleObj>
              </mc:Choice>
              <mc:Fallback>
                <p:oleObj name="Equation" r:id="rId3" imgW="1218960" imgH="83808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62400" y="2057400"/>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1" name="Object 7"/>
          <p:cNvGraphicFramePr>
            <a:graphicFrameLocks noChangeAspect="1"/>
          </p:cNvGraphicFramePr>
          <p:nvPr/>
        </p:nvGraphicFramePr>
        <p:xfrm>
          <a:off x="1758950" y="3708400"/>
          <a:ext cx="1524000" cy="330200"/>
        </p:xfrm>
        <a:graphic>
          <a:graphicData uri="http://schemas.openxmlformats.org/presentationml/2006/ole">
            <mc:AlternateContent xmlns:mc="http://schemas.openxmlformats.org/markup-compatibility/2006">
              <mc:Choice xmlns:v="urn:schemas-microsoft-com:vml" Requires="v">
                <p:oleObj spid="_x0000_s37997" name="Equation" r:id="rId5" imgW="1523880" imgH="330120" progId="Equation.DSMT4">
                  <p:embed/>
                </p:oleObj>
              </mc:Choice>
              <mc:Fallback>
                <p:oleObj name="Equation" r:id="rId5" imgW="1523880" imgH="330120" progId="Equation.DSMT4">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58950" y="3708400"/>
                        <a:ext cx="15240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3" name="Object 9"/>
          <p:cNvGraphicFramePr>
            <a:graphicFrameLocks noChangeAspect="1"/>
          </p:cNvGraphicFramePr>
          <p:nvPr/>
        </p:nvGraphicFramePr>
        <p:xfrm>
          <a:off x="5029200" y="3429000"/>
          <a:ext cx="342900" cy="838200"/>
        </p:xfrm>
        <a:graphic>
          <a:graphicData uri="http://schemas.openxmlformats.org/presentationml/2006/ole">
            <mc:AlternateContent xmlns:mc="http://schemas.openxmlformats.org/markup-compatibility/2006">
              <mc:Choice xmlns:v="urn:schemas-microsoft-com:vml" Requires="v">
                <p:oleObj spid="_x0000_s37998" name="Equation" r:id="rId7" imgW="342720" imgH="838080" progId="Equation.DSMT4">
                  <p:embed/>
                </p:oleObj>
              </mc:Choice>
              <mc:Fallback>
                <p:oleObj name="Equation" r:id="rId7" imgW="342720" imgH="838080" progId="Equation.DSMT4">
                  <p:embed/>
                  <p:pic>
                    <p:nvPicPr>
                      <p:cNvPr id="0" name="Object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29200" y="3429000"/>
                        <a:ext cx="342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6" name="Object 12"/>
          <p:cNvGraphicFramePr>
            <a:graphicFrameLocks noChangeAspect="1"/>
          </p:cNvGraphicFramePr>
          <p:nvPr/>
        </p:nvGraphicFramePr>
        <p:xfrm>
          <a:off x="1422400" y="4953000"/>
          <a:ext cx="1320800" cy="838200"/>
        </p:xfrm>
        <a:graphic>
          <a:graphicData uri="http://schemas.openxmlformats.org/presentationml/2006/ole">
            <mc:AlternateContent xmlns:mc="http://schemas.openxmlformats.org/markup-compatibility/2006">
              <mc:Choice xmlns:v="urn:schemas-microsoft-com:vml" Requires="v">
                <p:oleObj spid="_x0000_s37999" name="Equation" r:id="rId9" imgW="1320480" imgH="838080" progId="Equation.DSMT4">
                  <p:embed/>
                </p:oleObj>
              </mc:Choice>
              <mc:Fallback>
                <p:oleObj name="Equation" r:id="rId9" imgW="1320480" imgH="838080" progId="Equation.DSMT4">
                  <p:embed/>
                  <p:pic>
                    <p:nvPicPr>
                      <p:cNvPr id="0" name="Object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422400" y="4953000"/>
                        <a:ext cx="132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5" name="Object 7"/>
          <p:cNvGraphicFramePr>
            <a:graphicFrameLocks noChangeAspect="1"/>
          </p:cNvGraphicFramePr>
          <p:nvPr/>
        </p:nvGraphicFramePr>
        <p:xfrm>
          <a:off x="3200400" y="4343400"/>
          <a:ext cx="431800" cy="838200"/>
        </p:xfrm>
        <a:graphic>
          <a:graphicData uri="http://schemas.openxmlformats.org/presentationml/2006/ole">
            <mc:AlternateContent xmlns:mc="http://schemas.openxmlformats.org/markup-compatibility/2006">
              <mc:Choice xmlns:v="urn:schemas-microsoft-com:vml" Requires="v">
                <p:oleObj spid="_x0000_s38000" name="Equation" r:id="rId11" imgW="431640" imgH="838080" progId="Equation.DSMT4">
                  <p:embed/>
                </p:oleObj>
              </mc:Choice>
              <mc:Fallback>
                <p:oleObj name="Equation" r:id="rId11" imgW="43164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00400" y="43434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6" name="Object 8"/>
          <p:cNvGraphicFramePr>
            <a:graphicFrameLocks noChangeAspect="1"/>
          </p:cNvGraphicFramePr>
          <p:nvPr/>
        </p:nvGraphicFramePr>
        <p:xfrm>
          <a:off x="3651250" y="4343400"/>
          <a:ext cx="1143000" cy="838200"/>
        </p:xfrm>
        <a:graphic>
          <a:graphicData uri="http://schemas.openxmlformats.org/presentationml/2006/ole">
            <mc:AlternateContent xmlns:mc="http://schemas.openxmlformats.org/markup-compatibility/2006">
              <mc:Choice xmlns:v="urn:schemas-microsoft-com:vml" Requires="v">
                <p:oleObj spid="_x0000_s38001" name="Equation" r:id="rId13" imgW="1143000" imgH="838080" progId="Equation.DSMT4">
                  <p:embed/>
                </p:oleObj>
              </mc:Choice>
              <mc:Fallback>
                <p:oleObj name="Equation" r:id="rId13" imgW="114300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651250" y="43434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7" name="Object 9"/>
          <p:cNvGraphicFramePr>
            <a:graphicFrameLocks noChangeAspect="1"/>
          </p:cNvGraphicFramePr>
          <p:nvPr>
            <p:extLst>
              <p:ext uri="{D42A27DB-BD31-4B8C-83A1-F6EECF244321}">
                <p14:modId xmlns:p14="http://schemas.microsoft.com/office/powerpoint/2010/main" val="3066135833"/>
              </p:ext>
            </p:extLst>
          </p:nvPr>
        </p:nvGraphicFramePr>
        <p:xfrm>
          <a:off x="4775200" y="4343400"/>
          <a:ext cx="1054100" cy="838200"/>
        </p:xfrm>
        <a:graphic>
          <a:graphicData uri="http://schemas.openxmlformats.org/presentationml/2006/ole">
            <mc:AlternateContent xmlns:mc="http://schemas.openxmlformats.org/markup-compatibility/2006">
              <mc:Choice xmlns:v="urn:schemas-microsoft-com:vml" Requires="v">
                <p:oleObj spid="_x0000_s38002" name="Equation" r:id="rId15" imgW="1054080" imgH="838080" progId="Equation.DSMT4">
                  <p:embed/>
                </p:oleObj>
              </mc:Choice>
              <mc:Fallback>
                <p:oleObj name="Equation" r:id="rId15" imgW="1054080" imgH="838080" progId="Equation.DSMT4">
                  <p:embed/>
                  <p:pic>
                    <p:nvPicPr>
                      <p:cNvPr id="0" name="Picture 9"/>
                      <p:cNvPicPr>
                        <a:picLocks noChangeAspect="1" noChangeArrowheads="1"/>
                      </p:cNvPicPr>
                      <p:nvPr/>
                    </p:nvPicPr>
                    <p:blipFill>
                      <a:blip r:embed="rId16"/>
                      <a:srcRect/>
                      <a:stretch>
                        <a:fillRect/>
                      </a:stretch>
                    </p:blipFill>
                    <p:spPr bwMode="auto">
                      <a:xfrm>
                        <a:off x="4775200" y="4343400"/>
                        <a:ext cx="105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8" name="Object 10"/>
          <p:cNvGraphicFramePr>
            <a:graphicFrameLocks noChangeAspect="1"/>
          </p:cNvGraphicFramePr>
          <p:nvPr>
            <p:extLst>
              <p:ext uri="{D42A27DB-BD31-4B8C-83A1-F6EECF244321}">
                <p14:modId xmlns:p14="http://schemas.microsoft.com/office/powerpoint/2010/main" val="1045072787"/>
              </p:ext>
            </p:extLst>
          </p:nvPr>
        </p:nvGraphicFramePr>
        <p:xfrm>
          <a:off x="5867400" y="4343400"/>
          <a:ext cx="762000" cy="838200"/>
        </p:xfrm>
        <a:graphic>
          <a:graphicData uri="http://schemas.openxmlformats.org/presentationml/2006/ole">
            <mc:AlternateContent xmlns:mc="http://schemas.openxmlformats.org/markup-compatibility/2006">
              <mc:Choice xmlns:v="urn:schemas-microsoft-com:vml" Requires="v">
                <p:oleObj spid="_x0000_s38003" name="Equation" r:id="rId17" imgW="761760" imgH="838080" progId="Equation.DSMT4">
                  <p:embed/>
                </p:oleObj>
              </mc:Choice>
              <mc:Fallback>
                <p:oleObj name="Equation" r:id="rId17" imgW="761760" imgH="838080" progId="Equation.DSMT4">
                  <p:embed/>
                  <p:pic>
                    <p:nvPicPr>
                      <p:cNvPr id="0" name="Picture 10"/>
                      <p:cNvPicPr>
                        <a:picLocks noChangeAspect="1" noChangeArrowheads="1"/>
                      </p:cNvPicPr>
                      <p:nvPr/>
                    </p:nvPicPr>
                    <p:blipFill>
                      <a:blip r:embed="rId18"/>
                      <a:srcRect/>
                      <a:stretch>
                        <a:fillRect/>
                      </a:stretch>
                    </p:blipFill>
                    <p:spPr bwMode="auto">
                      <a:xfrm>
                        <a:off x="5867400" y="4343400"/>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687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68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789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789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789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789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68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12: Finding Equivalent Fractions</a:t>
            </a:r>
          </a:p>
        </p:txBody>
      </p:sp>
      <p:sp>
        <p:nvSpPr>
          <p:cNvPr id="4" name="Content Placeholder 3"/>
          <p:cNvSpPr>
            <a:spLocks noGrp="1"/>
          </p:cNvSpPr>
          <p:nvPr>
            <p:ph idx="1"/>
          </p:nvPr>
        </p:nvSpPr>
        <p:spPr>
          <a:xfrm>
            <a:off x="457200" y="1066800"/>
            <a:ext cx="8229600" cy="4953000"/>
          </a:xfrm>
          <a:prstGeom prst="rect">
            <a:avLst/>
          </a:prstGeom>
        </p:spPr>
        <p:txBody>
          <a:bodyPr>
            <a:normAutofit/>
          </a:bodyPr>
          <a:lstStyle/>
          <a:p>
            <a:r>
              <a:rPr lang="en-US" dirty="0"/>
              <a:t>Find the missing numerator that will make the fractions equivalent. </a:t>
            </a:r>
          </a:p>
          <a:p>
            <a:r>
              <a:rPr lang="en-US" b="1" dirty="0"/>
              <a:t>						</a:t>
            </a:r>
          </a:p>
          <a:p>
            <a:r>
              <a:rPr lang="en-US" b="1" dirty="0"/>
              <a:t>					</a:t>
            </a:r>
          </a:p>
          <a:p>
            <a:r>
              <a:rPr lang="en-US" b="1" dirty="0"/>
              <a:t>Solution</a:t>
            </a:r>
          </a:p>
          <a:p>
            <a:r>
              <a:rPr lang="en-US" dirty="0"/>
              <a:t>Because     		  we have </a:t>
            </a:r>
          </a:p>
          <a:p>
            <a:endParaRPr lang="en-US" dirty="0"/>
          </a:p>
          <a:p>
            <a:r>
              <a:rPr lang="en-US" dirty="0"/>
              <a:t>Thus, </a:t>
            </a:r>
            <a:endParaRPr lang="en-US" dirty="0">
              <a:solidFill>
                <a:schemeClr val="tx1"/>
              </a:solidFill>
            </a:endParaRPr>
          </a:p>
        </p:txBody>
      </p:sp>
      <p:graphicFrame>
        <p:nvGraphicFramePr>
          <p:cNvPr id="36870" name="Object 6"/>
          <p:cNvGraphicFramePr>
            <a:graphicFrameLocks noChangeAspect="1"/>
          </p:cNvGraphicFramePr>
          <p:nvPr/>
        </p:nvGraphicFramePr>
        <p:xfrm>
          <a:off x="4051300" y="2057400"/>
          <a:ext cx="1041400" cy="838200"/>
        </p:xfrm>
        <a:graphic>
          <a:graphicData uri="http://schemas.openxmlformats.org/presentationml/2006/ole">
            <mc:AlternateContent xmlns:mc="http://schemas.openxmlformats.org/markup-compatibility/2006">
              <mc:Choice xmlns:v="urn:schemas-microsoft-com:vml" Requires="v">
                <p:oleObj spid="_x0000_s39012" name="Equation" r:id="rId3" imgW="1041120" imgH="838080" progId="Equation.DSMT4">
                  <p:embed/>
                </p:oleObj>
              </mc:Choice>
              <mc:Fallback>
                <p:oleObj name="Equation" r:id="rId3" imgW="1041120" imgH="83808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51300" y="2057400"/>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1" name="Object 7"/>
          <p:cNvGraphicFramePr>
            <a:graphicFrameLocks noChangeAspect="1"/>
          </p:cNvGraphicFramePr>
          <p:nvPr/>
        </p:nvGraphicFramePr>
        <p:xfrm>
          <a:off x="1758950" y="3635375"/>
          <a:ext cx="1651000" cy="393700"/>
        </p:xfrm>
        <a:graphic>
          <a:graphicData uri="http://schemas.openxmlformats.org/presentationml/2006/ole">
            <mc:AlternateContent xmlns:mc="http://schemas.openxmlformats.org/markup-compatibility/2006">
              <mc:Choice xmlns:v="urn:schemas-microsoft-com:vml" Requires="v">
                <p:oleObj spid="_x0000_s39013" name="Equation" r:id="rId5" imgW="1650960" imgH="393480" progId="Equation.DSMT4">
                  <p:embed/>
                </p:oleObj>
              </mc:Choice>
              <mc:Fallback>
                <p:oleObj name="Equation" r:id="rId5" imgW="1650960" imgH="393480" progId="Equation.DSMT4">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58950" y="3635375"/>
                        <a:ext cx="16510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3" name="Object 9"/>
          <p:cNvGraphicFramePr>
            <a:graphicFrameLocks noChangeAspect="1"/>
          </p:cNvGraphicFramePr>
          <p:nvPr/>
        </p:nvGraphicFramePr>
        <p:xfrm>
          <a:off x="4695825" y="3403600"/>
          <a:ext cx="2628900" cy="889000"/>
        </p:xfrm>
        <a:graphic>
          <a:graphicData uri="http://schemas.openxmlformats.org/presentationml/2006/ole">
            <mc:AlternateContent xmlns:mc="http://schemas.openxmlformats.org/markup-compatibility/2006">
              <mc:Choice xmlns:v="urn:schemas-microsoft-com:vml" Requires="v">
                <p:oleObj spid="_x0000_s39014" name="Equation" r:id="rId7" imgW="2628720" imgH="888840" progId="Equation.DSMT4">
                  <p:embed/>
                </p:oleObj>
              </mc:Choice>
              <mc:Fallback>
                <p:oleObj name="Equation" r:id="rId7" imgW="2628720" imgH="888840" progId="Equation.DSMT4">
                  <p:embed/>
                  <p:pic>
                    <p:nvPicPr>
                      <p:cNvPr id="0" name="Object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95825" y="3403600"/>
                        <a:ext cx="26289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6" name="Object 12"/>
          <p:cNvGraphicFramePr>
            <a:graphicFrameLocks noChangeAspect="1"/>
          </p:cNvGraphicFramePr>
          <p:nvPr/>
        </p:nvGraphicFramePr>
        <p:xfrm>
          <a:off x="1333500" y="4457700"/>
          <a:ext cx="1270000" cy="838200"/>
        </p:xfrm>
        <a:graphic>
          <a:graphicData uri="http://schemas.openxmlformats.org/presentationml/2006/ole">
            <mc:AlternateContent xmlns:mc="http://schemas.openxmlformats.org/markup-compatibility/2006">
              <mc:Choice xmlns:v="urn:schemas-microsoft-com:vml" Requires="v">
                <p:oleObj spid="_x0000_s39015" name="Equation" r:id="rId9" imgW="1269720" imgH="838080" progId="Equation.DSMT4">
                  <p:embed/>
                </p:oleObj>
              </mc:Choice>
              <mc:Fallback>
                <p:oleObj name="Equation" r:id="rId9" imgW="1269720" imgH="838080" progId="Equation.DSMT4">
                  <p:embed/>
                  <p:pic>
                    <p:nvPicPr>
                      <p:cNvPr id="0" name="Object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33500" y="4457700"/>
                        <a:ext cx="1270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9" name="Object 7"/>
          <p:cNvGraphicFramePr>
            <a:graphicFrameLocks noChangeAspect="1"/>
          </p:cNvGraphicFramePr>
          <p:nvPr/>
        </p:nvGraphicFramePr>
        <p:xfrm>
          <a:off x="5848350" y="3409950"/>
          <a:ext cx="419100" cy="825500"/>
        </p:xfrm>
        <a:graphic>
          <a:graphicData uri="http://schemas.openxmlformats.org/presentationml/2006/ole">
            <mc:AlternateContent xmlns:mc="http://schemas.openxmlformats.org/markup-compatibility/2006">
              <mc:Choice xmlns:v="urn:schemas-microsoft-com:vml" Requires="v">
                <p:oleObj spid="_x0000_s39016" name="Equation" r:id="rId11" imgW="419040" imgH="825480" progId="Equation.DSMT4">
                  <p:embed/>
                </p:oleObj>
              </mc:Choice>
              <mc:Fallback>
                <p:oleObj name="Equation" r:id="rId11" imgW="419040" imgH="8254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848350" y="3409950"/>
                        <a:ext cx="419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0" name="Object 8"/>
          <p:cNvGraphicFramePr>
            <a:graphicFrameLocks noChangeAspect="1"/>
          </p:cNvGraphicFramePr>
          <p:nvPr/>
        </p:nvGraphicFramePr>
        <p:xfrm>
          <a:off x="6734175" y="3390900"/>
          <a:ext cx="431800" cy="838200"/>
        </p:xfrm>
        <a:graphic>
          <a:graphicData uri="http://schemas.openxmlformats.org/presentationml/2006/ole">
            <mc:AlternateContent xmlns:mc="http://schemas.openxmlformats.org/markup-compatibility/2006">
              <mc:Choice xmlns:v="urn:schemas-microsoft-com:vml" Requires="v">
                <p:oleObj spid="_x0000_s39017" name="Equation" r:id="rId13" imgW="431640" imgH="838080" progId="Equation.DSMT4">
                  <p:embed/>
                </p:oleObj>
              </mc:Choice>
              <mc:Fallback>
                <p:oleObj name="Equation" r:id="rId13" imgW="43164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734175" y="339090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1" name="Object 9"/>
          <p:cNvGraphicFramePr>
            <a:graphicFrameLocks noChangeAspect="1"/>
          </p:cNvGraphicFramePr>
          <p:nvPr/>
        </p:nvGraphicFramePr>
        <p:xfrm>
          <a:off x="2152650" y="3657600"/>
          <a:ext cx="368300" cy="279400"/>
        </p:xfrm>
        <a:graphic>
          <a:graphicData uri="http://schemas.openxmlformats.org/presentationml/2006/ole">
            <mc:AlternateContent xmlns:mc="http://schemas.openxmlformats.org/markup-compatibility/2006">
              <mc:Choice xmlns:v="urn:schemas-microsoft-com:vml" Requires="v">
                <p:oleObj spid="_x0000_s39018" name="Equation" r:id="rId15" imgW="368280" imgH="279360" progId="Equation.DSMT4">
                  <p:embed/>
                </p:oleObj>
              </mc:Choice>
              <mc:Fallback>
                <p:oleObj name="Equation" r:id="rId15" imgW="368280" imgH="2793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152650" y="365760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2" name="Object 10"/>
          <p:cNvGraphicFramePr>
            <a:graphicFrameLocks noChangeAspect="1"/>
          </p:cNvGraphicFramePr>
          <p:nvPr/>
        </p:nvGraphicFramePr>
        <p:xfrm>
          <a:off x="2047875" y="4467225"/>
          <a:ext cx="368300" cy="292100"/>
        </p:xfrm>
        <a:graphic>
          <a:graphicData uri="http://schemas.openxmlformats.org/presentationml/2006/ole">
            <mc:AlternateContent xmlns:mc="http://schemas.openxmlformats.org/markup-compatibility/2006">
              <mc:Choice xmlns:v="urn:schemas-microsoft-com:vml" Requires="v">
                <p:oleObj spid="_x0000_s39019" name="Equation" r:id="rId17" imgW="368280" imgH="291960" progId="Equation.DSMT4">
                  <p:embed/>
                </p:oleObj>
              </mc:Choice>
              <mc:Fallback>
                <p:oleObj name="Equation" r:id="rId17" imgW="368280" imgH="2919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047875" y="4467225"/>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891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892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89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280160"/>
            <a:ext cx="8229600" cy="1815882"/>
          </a:xfrm>
          <a:prstGeom prst="rect">
            <a:avLst/>
          </a:prstGeom>
          <a:solidFill>
            <a:srgbClr val="FFFFCC"/>
          </a:solidFill>
          <a:ln w="28575">
            <a:solidFill>
              <a:srgbClr val="000000"/>
            </a:solidFill>
          </a:ln>
        </p:spPr>
        <p:txBody>
          <a:bodyPr>
            <a:spAutoFit/>
          </a:bodyPr>
          <a:lstStyle/>
          <a:p>
            <a:pPr marL="55563" indent="-1588" algn="ctr"/>
            <a:r>
              <a:rPr lang="en-US" sz="2800" b="1" dirty="0">
                <a:solidFill>
                  <a:srgbClr val="000000"/>
                </a:solidFill>
              </a:rPr>
              <a:t>Definition</a:t>
            </a:r>
            <a:endParaRPr lang="en-US" sz="2800" b="1" dirty="0"/>
          </a:p>
          <a:p>
            <a:pPr marL="55563" indent="-1588">
              <a:tabLst>
                <a:tab pos="914400" algn="l"/>
              </a:tabLst>
            </a:pPr>
            <a:r>
              <a:rPr lang="en-US" sz="2800" dirty="0">
                <a:solidFill>
                  <a:srgbClr val="000000"/>
                </a:solidFill>
              </a:rPr>
              <a:t>The </a:t>
            </a:r>
            <a:r>
              <a:rPr lang="en-US" sz="2800" b="1" dirty="0">
                <a:solidFill>
                  <a:srgbClr val="C00000"/>
                </a:solidFill>
              </a:rPr>
              <a:t>least common multiple (LCM)</a:t>
            </a:r>
            <a:r>
              <a:rPr lang="en-US" sz="2800" dirty="0">
                <a:solidFill>
                  <a:srgbClr val="C00000"/>
                </a:solidFill>
              </a:rPr>
              <a:t> </a:t>
            </a:r>
            <a:r>
              <a:rPr lang="en-US" sz="2800" dirty="0">
                <a:solidFill>
                  <a:srgbClr val="000000"/>
                </a:solidFill>
              </a:rPr>
              <a:t>of two (or more) whole numbers is the smallest number that is a multiple of each of these numbers.</a:t>
            </a:r>
            <a:endParaRPr lang="en-US" sz="2800" dirty="0"/>
          </a:p>
        </p:txBody>
      </p:sp>
      <p:sp>
        <p:nvSpPr>
          <p:cNvPr id="6146" name="Rectangle 2"/>
          <p:cNvSpPr>
            <a:spLocks noGrp="1"/>
          </p:cNvSpPr>
          <p:nvPr>
            <p:ph type="title"/>
          </p:nvPr>
        </p:nvSpPr>
        <p:spPr>
          <a:prstGeom prst="rect">
            <a:avLst/>
          </a:prstGeom>
        </p:spPr>
        <p:txBody>
          <a:bodyPr/>
          <a:lstStyle/>
          <a:p>
            <a:r>
              <a:rPr lang="en-US" dirty="0"/>
              <a:t>Least Common Multiple (LCM)</a:t>
            </a:r>
            <a:endParaRPr lang="en-US" sz="3200" dirty="0">
              <a:solidFill>
                <a:schemeClr val="accent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57200" y="1280160"/>
            <a:ext cx="8229600" cy="3108543"/>
          </a:xfrm>
          <a:prstGeom prst="rect">
            <a:avLst/>
          </a:prstGeom>
          <a:solidFill>
            <a:srgbClr val="FFFFCC"/>
          </a:solidFill>
          <a:ln w="28575">
            <a:solidFill>
              <a:srgbClr val="000000"/>
            </a:solidFill>
          </a:ln>
        </p:spPr>
        <p:txBody>
          <a:bodyPr>
            <a:spAutoFit/>
          </a:bodyPr>
          <a:lstStyle/>
          <a:p>
            <a:pPr marL="17463" indent="-17463" algn="ctr">
              <a:buFont typeface="Courier New" pitchFamily="49" charset="0"/>
              <a:buNone/>
            </a:pPr>
            <a:r>
              <a:rPr lang="en-US" sz="2800" b="1" dirty="0">
                <a:solidFill>
                  <a:srgbClr val="000000"/>
                </a:solidFill>
              </a:rPr>
              <a:t>Procedure</a:t>
            </a:r>
          </a:p>
          <a:p>
            <a:pPr marL="587375" indent="-533400">
              <a:buFont typeface="Courier New" pitchFamily="49" charset="0"/>
              <a:buNone/>
              <a:tabLst>
                <a:tab pos="914400" algn="l"/>
              </a:tabLst>
            </a:pPr>
            <a:r>
              <a:rPr lang="en-US" sz="2800" b="1" dirty="0">
                <a:solidFill>
                  <a:srgbClr val="000000"/>
                </a:solidFill>
              </a:rPr>
              <a:t>1.	</a:t>
            </a:r>
            <a:r>
              <a:rPr lang="en-US" sz="2800" dirty="0">
                <a:solidFill>
                  <a:srgbClr val="000000"/>
                </a:solidFill>
              </a:rPr>
              <a:t>Find the prime factorization of each number.</a:t>
            </a:r>
          </a:p>
          <a:p>
            <a:pPr marL="587375" indent="-533400">
              <a:buFont typeface="Courier New" pitchFamily="49" charset="0"/>
              <a:buNone/>
              <a:tabLst>
                <a:tab pos="914400" algn="l"/>
              </a:tabLst>
            </a:pPr>
            <a:r>
              <a:rPr lang="en-US" sz="2800" b="1" dirty="0">
                <a:solidFill>
                  <a:srgbClr val="000000"/>
                </a:solidFill>
              </a:rPr>
              <a:t>2.	</a:t>
            </a:r>
            <a:r>
              <a:rPr lang="en-US" sz="2800" dirty="0">
                <a:solidFill>
                  <a:srgbClr val="000000"/>
                </a:solidFill>
              </a:rPr>
              <a:t>List the prime factors that appear in any one of the prime factorizations.</a:t>
            </a:r>
          </a:p>
          <a:p>
            <a:pPr marL="587375" indent="-533400">
              <a:buFont typeface="Courier New" pitchFamily="49" charset="0"/>
              <a:buNone/>
              <a:tabLst>
                <a:tab pos="914400" algn="l"/>
              </a:tabLst>
            </a:pPr>
            <a:r>
              <a:rPr lang="en-US" sz="2800" b="1" dirty="0">
                <a:solidFill>
                  <a:srgbClr val="000000"/>
                </a:solidFill>
              </a:rPr>
              <a:t>3.	</a:t>
            </a:r>
            <a:r>
              <a:rPr lang="en-US" sz="2800" dirty="0">
                <a:solidFill>
                  <a:srgbClr val="000000"/>
                </a:solidFill>
              </a:rPr>
              <a:t>Find the product of these primes using each prime the most number of times it appears in any one of the prime factorizations.</a:t>
            </a:r>
          </a:p>
        </p:txBody>
      </p:sp>
      <p:sp>
        <p:nvSpPr>
          <p:cNvPr id="7171" name="Rectangle 3"/>
          <p:cNvSpPr>
            <a:spLocks noGrp="1"/>
          </p:cNvSpPr>
          <p:nvPr>
            <p:ph type="title"/>
          </p:nvPr>
        </p:nvSpPr>
        <p:spPr>
          <a:prstGeom prst="rect">
            <a:avLst/>
          </a:prstGeom>
          <a:noFill/>
        </p:spPr>
        <p:txBody>
          <a:bodyPr/>
          <a:lstStyle/>
          <a:p>
            <a:r>
              <a:rPr lang="en-US" dirty="0"/>
              <a:t>To Find the LCM of a Set of Counting Numbers</a:t>
            </a:r>
            <a:endParaRPr lang="en-US" sz="3200" dirty="0">
              <a:solidFill>
                <a:schemeClr val="accent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p:cNvSpPr>
          <p:nvPr/>
        </p:nvSpPr>
        <p:spPr bwMode="auto">
          <a:xfrm>
            <a:off x="457200" y="1280160"/>
            <a:ext cx="8229600" cy="4572000"/>
          </a:xfrm>
          <a:prstGeom prst="rect">
            <a:avLst/>
          </a:prstGeom>
          <a:noFill/>
          <a:ln w="9525">
            <a:noFill/>
            <a:miter lim="800000"/>
            <a:headEnd/>
            <a:tailEnd/>
          </a:ln>
        </p:spPr>
        <p:txBody>
          <a:bodyPr/>
          <a:lstStyle/>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Find the LCM of </a:t>
            </a:r>
            <a:r>
              <a:rPr lang="en-US" sz="2800" dirty="0">
                <a:solidFill>
                  <a:srgbClr val="0000FF"/>
                </a:solidFill>
                <a:latin typeface="Calibri" pitchFamily="34" charset="0"/>
              </a:rPr>
              <a:t>20</a:t>
            </a:r>
            <a:r>
              <a:rPr lang="en-US" sz="2800" dirty="0">
                <a:latin typeface="Calibri" pitchFamily="34" charset="0"/>
              </a:rPr>
              <a:t> and </a:t>
            </a:r>
            <a:r>
              <a:rPr lang="en-US" sz="2800" dirty="0">
                <a:solidFill>
                  <a:srgbClr val="0000FF"/>
                </a:solidFill>
                <a:latin typeface="Calibri" pitchFamily="34" charset="0"/>
              </a:rPr>
              <a:t>45</a:t>
            </a:r>
            <a:r>
              <a:rPr lang="en-US" sz="2800" dirty="0">
                <a:latin typeface="Calibri" pitchFamily="34" charset="0"/>
              </a:rPr>
              <a:t>.</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Solution</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1:</a:t>
            </a:r>
            <a:r>
              <a:rPr lang="en-US" sz="2800" dirty="0">
                <a:latin typeface="Calibri" pitchFamily="34" charset="0"/>
              </a:rPr>
              <a:t>	Prime factorizations:</a:t>
            </a:r>
            <a:endParaRPr lang="en-US" sz="2800" dirty="0">
              <a:solidFill>
                <a:srgbClr val="C00C08"/>
              </a:solidFill>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2:</a:t>
            </a:r>
            <a:r>
              <a:rPr lang="en-US" sz="2800" dirty="0">
                <a:latin typeface="Calibri" pitchFamily="34" charset="0"/>
              </a:rPr>
              <a:t>	</a:t>
            </a:r>
            <a:r>
              <a:rPr lang="en-US" sz="2800" dirty="0">
                <a:solidFill>
                  <a:srgbClr val="000099"/>
                </a:solidFill>
                <a:latin typeface="Calibri" pitchFamily="34" charset="0"/>
              </a:rPr>
              <a:t>2</a:t>
            </a:r>
            <a:r>
              <a:rPr lang="en-US" sz="2800" dirty="0">
                <a:latin typeface="Calibri" pitchFamily="34" charset="0"/>
              </a:rPr>
              <a:t>, </a:t>
            </a:r>
            <a:r>
              <a:rPr lang="en-US" sz="2800" dirty="0">
                <a:solidFill>
                  <a:srgbClr val="00007E"/>
                </a:solidFill>
                <a:latin typeface="Calibri" pitchFamily="34" charset="0"/>
              </a:rPr>
              <a:t>3</a:t>
            </a:r>
            <a:r>
              <a:rPr lang="en-US" sz="2800" dirty="0">
                <a:latin typeface="Calibri" pitchFamily="34" charset="0"/>
              </a:rPr>
              <a:t> and </a:t>
            </a:r>
            <a:r>
              <a:rPr lang="en-US" sz="2800" dirty="0">
                <a:solidFill>
                  <a:srgbClr val="000099"/>
                </a:solidFill>
                <a:latin typeface="Calibri" pitchFamily="34" charset="0"/>
              </a:rPr>
              <a:t>5</a:t>
            </a:r>
            <a:r>
              <a:rPr lang="en-US" sz="2800" dirty="0">
                <a:latin typeface="Calibri" pitchFamily="34" charset="0"/>
              </a:rPr>
              <a:t> are the only prime factors.</a:t>
            </a:r>
          </a:p>
        </p:txBody>
      </p:sp>
      <p:sp>
        <p:nvSpPr>
          <p:cNvPr id="5" name="Title 4"/>
          <p:cNvSpPr>
            <a:spLocks noGrp="1"/>
          </p:cNvSpPr>
          <p:nvPr>
            <p:ph type="title"/>
          </p:nvPr>
        </p:nvSpPr>
        <p:spPr/>
        <p:txBody>
          <a:bodyPr>
            <a:normAutofit/>
          </a:bodyPr>
          <a:lstStyle/>
          <a:p>
            <a:r>
              <a:rPr lang="en-US" dirty="0">
                <a:solidFill>
                  <a:schemeClr val="accent1"/>
                </a:solidFill>
                <a:latin typeface="Calibri" pitchFamily="34" charset="0"/>
              </a:rPr>
              <a:t>Example 1: Finding the Least </a:t>
            </a:r>
            <a:br>
              <a:rPr lang="en-US" dirty="0">
                <a:solidFill>
                  <a:schemeClr val="accent1"/>
                </a:solidFill>
                <a:latin typeface="Calibri" pitchFamily="34" charset="0"/>
              </a:rPr>
            </a:br>
            <a:r>
              <a:rPr lang="en-US" dirty="0">
                <a:solidFill>
                  <a:schemeClr val="accent1"/>
                </a:solidFill>
                <a:latin typeface="Calibri" pitchFamily="34" charset="0"/>
              </a:rPr>
              <a:t>Common Multiple (LCM)</a:t>
            </a:r>
            <a:endParaRPr lang="en-US" dirty="0"/>
          </a:p>
        </p:txBody>
      </p:sp>
      <p:graphicFrame>
        <p:nvGraphicFramePr>
          <p:cNvPr id="1027" name="Object 3"/>
          <p:cNvGraphicFramePr>
            <a:graphicFrameLocks noChangeAspect="1"/>
          </p:cNvGraphicFramePr>
          <p:nvPr/>
        </p:nvGraphicFramePr>
        <p:xfrm>
          <a:off x="4578350" y="3467100"/>
          <a:ext cx="1384300" cy="254000"/>
        </p:xfrm>
        <a:graphic>
          <a:graphicData uri="http://schemas.openxmlformats.org/presentationml/2006/ole">
            <mc:AlternateContent xmlns:mc="http://schemas.openxmlformats.org/markup-compatibility/2006">
              <mc:Choice xmlns:v="urn:schemas-microsoft-com:vml" Requires="v">
                <p:oleObj spid="_x0000_s1120" name="Equation" r:id="rId3" imgW="1384200" imgH="253800" progId="Equation.DSMT4">
                  <p:embed/>
                </p:oleObj>
              </mc:Choice>
              <mc:Fallback>
                <p:oleObj name="Equation" r:id="rId3" imgW="1384200" imgH="253800" progId="Equation.DSMT4">
                  <p:embed/>
                  <p:pic>
                    <p:nvPicPr>
                      <p:cNvPr id="0" name="Picture 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8350" y="3467100"/>
                        <a:ext cx="1384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8" name="Object 4"/>
          <p:cNvGraphicFramePr>
            <a:graphicFrameLocks noChangeAspect="1"/>
          </p:cNvGraphicFramePr>
          <p:nvPr/>
        </p:nvGraphicFramePr>
        <p:xfrm>
          <a:off x="4578350" y="3905250"/>
          <a:ext cx="1384300" cy="254000"/>
        </p:xfrm>
        <a:graphic>
          <a:graphicData uri="http://schemas.openxmlformats.org/presentationml/2006/ole">
            <mc:AlternateContent xmlns:mc="http://schemas.openxmlformats.org/markup-compatibility/2006">
              <mc:Choice xmlns:v="urn:schemas-microsoft-com:vml" Requires="v">
                <p:oleObj spid="_x0000_s1121" name="Equation" r:id="rId5" imgW="1384200" imgH="253800" progId="Equation.DSMT4">
                  <p:embed/>
                </p:oleObj>
              </mc:Choice>
              <mc:Fallback>
                <p:oleObj name="Equation" r:id="rId5" imgW="1384200" imgH="253800" progId="Equation.DSMT4">
                  <p:embed/>
                  <p:pic>
                    <p:nvPicPr>
                      <p:cNvPr id="0" name="Picture 2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8350" y="3905250"/>
                        <a:ext cx="1384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2667000" y="3448050"/>
          <a:ext cx="381000" cy="292100"/>
        </p:xfrm>
        <a:graphic>
          <a:graphicData uri="http://schemas.openxmlformats.org/presentationml/2006/ole">
            <mc:AlternateContent xmlns:mc="http://schemas.openxmlformats.org/markup-compatibility/2006">
              <mc:Choice xmlns:v="urn:schemas-microsoft-com:vml" Requires="v">
                <p:oleObj spid="_x0000_s1122" name="Equation" r:id="rId7" imgW="380835" imgH="291973" progId="Equation.DSMT4">
                  <p:embed/>
                </p:oleObj>
              </mc:Choice>
              <mc:Fallback>
                <p:oleObj name="Equation" r:id="rId7" imgW="380835" imgH="291973" progId="Equation.DSMT4">
                  <p:embed/>
                  <p:pic>
                    <p:nvPicPr>
                      <p:cNvPr id="0" name="Picture 2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67000" y="344805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3200400" y="3448050"/>
          <a:ext cx="1130300" cy="292100"/>
        </p:xfrm>
        <a:graphic>
          <a:graphicData uri="http://schemas.openxmlformats.org/presentationml/2006/ole">
            <mc:AlternateContent xmlns:mc="http://schemas.openxmlformats.org/markup-compatibility/2006">
              <mc:Choice xmlns:v="urn:schemas-microsoft-com:vml" Requires="v">
                <p:oleObj spid="_x0000_s1123" name="Equation" r:id="rId9" imgW="1130040" imgH="291960" progId="Equation.DSMT4">
                  <p:embed/>
                </p:oleObj>
              </mc:Choice>
              <mc:Fallback>
                <p:oleObj name="Equation" r:id="rId9" imgW="1130040" imgH="291960" progId="Equation.DSMT4">
                  <p:embed/>
                  <p:pic>
                    <p:nvPicPr>
                      <p:cNvPr id="0" name="Picture 3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00400" y="3448050"/>
                        <a:ext cx="1130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2667000" y="3886200"/>
          <a:ext cx="381000" cy="292100"/>
        </p:xfrm>
        <a:graphic>
          <a:graphicData uri="http://schemas.openxmlformats.org/presentationml/2006/ole">
            <mc:AlternateContent xmlns:mc="http://schemas.openxmlformats.org/markup-compatibility/2006">
              <mc:Choice xmlns:v="urn:schemas-microsoft-com:vml" Requires="v">
                <p:oleObj spid="_x0000_s1124" name="Equation" r:id="rId11" imgW="380835" imgH="291973" progId="Equation.DSMT4">
                  <p:embed/>
                </p:oleObj>
              </mc:Choice>
              <mc:Fallback>
                <p:oleObj name="Equation" r:id="rId11" imgW="380835" imgH="291973" progId="Equation.DSMT4">
                  <p:embed/>
                  <p:pic>
                    <p:nvPicPr>
                      <p:cNvPr id="0" name="Picture 3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67000" y="38862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3200400" y="3886200"/>
          <a:ext cx="1130300" cy="292100"/>
        </p:xfrm>
        <a:graphic>
          <a:graphicData uri="http://schemas.openxmlformats.org/presentationml/2006/ole">
            <mc:AlternateContent xmlns:mc="http://schemas.openxmlformats.org/markup-compatibility/2006">
              <mc:Choice xmlns:v="urn:schemas-microsoft-com:vml" Requires="v">
                <p:oleObj spid="_x0000_s1125" name="Equation" r:id="rId13" imgW="1130040" imgH="291960" progId="Equation.DSMT4">
                  <p:embed/>
                </p:oleObj>
              </mc:Choice>
              <mc:Fallback>
                <p:oleObj name="Equation" r:id="rId13" imgW="1130040" imgH="291960" progId="Equation.DSMT4">
                  <p:embed/>
                  <p:pic>
                    <p:nvPicPr>
                      <p:cNvPr id="0" name="Picture 3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200400" y="3886200"/>
                        <a:ext cx="1130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2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19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p:cNvSpPr>
          <p:nvPr/>
        </p:nvSpPr>
        <p:spPr bwMode="auto">
          <a:xfrm>
            <a:off x="457200" y="1280160"/>
            <a:ext cx="8229600" cy="5029200"/>
          </a:xfrm>
          <a:prstGeom prst="rect">
            <a:avLst/>
          </a:prstGeom>
          <a:noFill/>
          <a:ln w="9525">
            <a:noFill/>
            <a:miter lim="800000"/>
            <a:headEnd/>
            <a:tailEnd/>
          </a:ln>
        </p:spPr>
        <p:txBody>
          <a:bodyPr/>
          <a:lstStyle/>
          <a:p>
            <a:pPr marL="6350" indent="-635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3:</a:t>
            </a:r>
            <a:r>
              <a:rPr lang="en-US" sz="2800" dirty="0">
                <a:latin typeface="Calibri" pitchFamily="34" charset="0"/>
              </a:rPr>
              <a:t>	The most number of times each prime factor appears in any one factorization:</a:t>
            </a:r>
          </a:p>
          <a:p>
            <a:pPr marL="6350" indent="-6350" algn="l" eaLnBrk="0" hangingPunct="0">
              <a:lnSpc>
                <a:spcPts val="3200"/>
              </a:lnSpc>
              <a:spcAft>
                <a:spcPts val="600"/>
              </a:spcAft>
              <a:buFont typeface="Courier New" pitchFamily="49" charset="0"/>
              <a:buNone/>
              <a:tabLst>
                <a:tab pos="1376363" algn="l"/>
              </a:tabLst>
            </a:pPr>
            <a:r>
              <a:rPr lang="en-US" sz="2800" dirty="0">
                <a:latin typeface="Calibri" pitchFamily="34" charset="0"/>
              </a:rPr>
              <a:t>		   </a:t>
            </a:r>
            <a:r>
              <a:rPr lang="en-US" sz="2800" dirty="0">
                <a:solidFill>
                  <a:srgbClr val="07FF3F"/>
                </a:solidFill>
                <a:latin typeface="Calibri" pitchFamily="34" charset="0"/>
              </a:rPr>
              <a:t>two 2s</a:t>
            </a:r>
            <a:r>
              <a:rPr lang="en-US" sz="2800" dirty="0">
                <a:latin typeface="Calibri" pitchFamily="34" charset="0"/>
              </a:rPr>
              <a:t>		</a:t>
            </a:r>
            <a:r>
              <a:rPr lang="en-US" sz="2000" dirty="0">
                <a:solidFill>
                  <a:srgbClr val="3C86A6"/>
                </a:solidFill>
                <a:latin typeface="Calibri" pitchFamily="34" charset="0"/>
              </a:rPr>
              <a:t>(In 20)</a:t>
            </a:r>
          </a:p>
          <a:p>
            <a:pPr marL="6350" indent="-6350" algn="l" eaLnBrk="0" hangingPunct="0">
              <a:lnSpc>
                <a:spcPts val="3200"/>
              </a:lnSpc>
              <a:spcBef>
                <a:spcPct val="200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0000FF"/>
                </a:solidFill>
                <a:latin typeface="Calibri" pitchFamily="34" charset="0"/>
              </a:rPr>
              <a:t>two 3s</a:t>
            </a:r>
            <a:r>
              <a:rPr lang="en-US" sz="2800" dirty="0">
                <a:latin typeface="Calibri" pitchFamily="34" charset="0"/>
              </a:rPr>
              <a:t>		</a:t>
            </a:r>
            <a:r>
              <a:rPr lang="en-US" sz="2000" dirty="0">
                <a:solidFill>
                  <a:srgbClr val="3C86A6"/>
                </a:solidFill>
                <a:latin typeface="Calibri" pitchFamily="34" charset="0"/>
              </a:rPr>
              <a:t>(In 45)</a:t>
            </a:r>
          </a:p>
          <a:p>
            <a:pPr marL="6350" indent="-6350" eaLnBrk="0" hangingPunct="0">
              <a:lnSpc>
                <a:spcPts val="3200"/>
              </a:lnSpc>
              <a:spcBef>
                <a:spcPct val="20000"/>
              </a:spcBef>
              <a:spcAft>
                <a:spcPts val="1200"/>
              </a:spcAft>
              <a:tabLst>
                <a:tab pos="1376363" algn="l"/>
              </a:tabLst>
            </a:pPr>
            <a:r>
              <a:rPr lang="en-US" sz="2800" dirty="0">
                <a:latin typeface="Calibri" pitchFamily="34" charset="0"/>
              </a:rPr>
              <a:t>		   </a:t>
            </a:r>
            <a:r>
              <a:rPr lang="en-US" sz="2800" dirty="0">
                <a:solidFill>
                  <a:srgbClr val="9900FF"/>
                </a:solidFill>
                <a:latin typeface="Calibri" pitchFamily="34" charset="0"/>
              </a:rPr>
              <a:t>one 5</a:t>
            </a:r>
            <a:r>
              <a:rPr lang="en-US" sz="2800" dirty="0">
                <a:latin typeface="Calibri" pitchFamily="34" charset="0"/>
              </a:rPr>
              <a:t>		</a:t>
            </a:r>
            <a:r>
              <a:rPr lang="en-US" sz="2000" dirty="0">
                <a:solidFill>
                  <a:srgbClr val="3C86A6"/>
                </a:solidFill>
                <a:latin typeface="Calibri" pitchFamily="34" charset="0"/>
              </a:rPr>
              <a:t>(One in 20 and one in 45)</a:t>
            </a:r>
          </a:p>
          <a:p>
            <a:pPr marL="6350" indent="-6350" algn="l" eaLnBrk="0" hangingPunct="0">
              <a:spcBef>
                <a:spcPts val="42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FF0000"/>
                </a:solidFill>
                <a:latin typeface="Calibri" pitchFamily="34" charset="0"/>
              </a:rPr>
              <a:t>180</a:t>
            </a:r>
            <a:r>
              <a:rPr lang="en-US" sz="2800" dirty="0">
                <a:latin typeface="Calibri" pitchFamily="34" charset="0"/>
              </a:rPr>
              <a:t> is the smallest number divisible by both </a:t>
            </a:r>
            <a:r>
              <a:rPr lang="en-US" sz="2800" dirty="0">
                <a:solidFill>
                  <a:srgbClr val="0000FF"/>
                </a:solidFill>
                <a:latin typeface="Calibri" pitchFamily="34" charset="0"/>
              </a:rPr>
              <a:t>20</a:t>
            </a:r>
            <a:r>
              <a:rPr lang="en-US" sz="2800" dirty="0">
                <a:latin typeface="Calibri" pitchFamily="34" charset="0"/>
              </a:rPr>
              <a:t> and </a:t>
            </a:r>
            <a:r>
              <a:rPr lang="en-US" sz="2800" dirty="0">
                <a:solidFill>
                  <a:srgbClr val="0000FF"/>
                </a:solidFill>
                <a:latin typeface="Calibri" pitchFamily="34" charset="0"/>
              </a:rPr>
              <a:t>45</a:t>
            </a:r>
            <a:r>
              <a:rPr lang="en-US" sz="2800" dirty="0">
                <a:latin typeface="Calibri" pitchFamily="34" charset="0"/>
              </a:rPr>
              <a:t>. (Note also that the LCM, 180, contains all the factors of the numbers 20 and 45.)</a:t>
            </a:r>
          </a:p>
        </p:txBody>
      </p:sp>
      <p:sp>
        <p:nvSpPr>
          <p:cNvPr id="5" name="Title 4"/>
          <p:cNvSpPr>
            <a:spLocks noGrp="1"/>
          </p:cNvSpPr>
          <p:nvPr>
            <p:ph type="title"/>
          </p:nvPr>
        </p:nvSpPr>
        <p:spPr/>
        <p:txBody>
          <a:bodyPr>
            <a:normAutofit/>
          </a:bodyPr>
          <a:lstStyle/>
          <a:p>
            <a:r>
              <a:rPr lang="en-US" dirty="0">
                <a:solidFill>
                  <a:schemeClr val="accent1"/>
                </a:solidFill>
                <a:latin typeface="Calibri" pitchFamily="34" charset="0"/>
              </a:rPr>
              <a:t>Example 1: Finding the Least Common </a:t>
            </a:r>
            <a:br>
              <a:rPr lang="en-US" dirty="0">
                <a:solidFill>
                  <a:schemeClr val="accent1"/>
                </a:solidFill>
                <a:latin typeface="Calibri" pitchFamily="34" charset="0"/>
              </a:rPr>
            </a:br>
            <a:r>
              <a:rPr lang="en-US" dirty="0">
                <a:solidFill>
                  <a:schemeClr val="accent1"/>
                </a:solidFill>
                <a:latin typeface="Calibri" pitchFamily="34" charset="0"/>
              </a:rPr>
              <a:t>Multiple (LCM) (cont.)</a:t>
            </a:r>
            <a:endParaRPr lang="en-US" dirty="0"/>
          </a:p>
        </p:txBody>
      </p:sp>
      <p:graphicFrame>
        <p:nvGraphicFramePr>
          <p:cNvPr id="2051" name="Object 3"/>
          <p:cNvGraphicFramePr>
            <a:graphicFrameLocks noChangeAspect="1"/>
          </p:cNvGraphicFramePr>
          <p:nvPr/>
        </p:nvGraphicFramePr>
        <p:xfrm>
          <a:off x="2133600" y="4191000"/>
          <a:ext cx="1168400" cy="330200"/>
        </p:xfrm>
        <a:graphic>
          <a:graphicData uri="http://schemas.openxmlformats.org/presentationml/2006/ole">
            <mc:AlternateContent xmlns:mc="http://schemas.openxmlformats.org/markup-compatibility/2006">
              <mc:Choice xmlns:v="urn:schemas-microsoft-com:vml" Requires="v">
                <p:oleObj spid="_x0000_s2098" name="Equation" r:id="rId3" imgW="1168400" imgH="330200" progId="Equation.DSMT4">
                  <p:embed/>
                </p:oleObj>
              </mc:Choice>
              <mc:Fallback>
                <p:oleObj name="Equation" r:id="rId3" imgW="1168400" imgH="330200" progId="Equation.DSMT4">
                  <p:embed/>
                  <p:pic>
                    <p:nvPicPr>
                      <p:cNvPr id="0"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33600" y="4191000"/>
                        <a:ext cx="1168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2" name="Object 4"/>
          <p:cNvGraphicFramePr>
            <a:graphicFrameLocks noChangeAspect="1"/>
          </p:cNvGraphicFramePr>
          <p:nvPr/>
        </p:nvGraphicFramePr>
        <p:xfrm>
          <a:off x="3378200" y="4203700"/>
          <a:ext cx="1778000" cy="292100"/>
        </p:xfrm>
        <a:graphic>
          <a:graphicData uri="http://schemas.openxmlformats.org/presentationml/2006/ole">
            <mc:AlternateContent xmlns:mc="http://schemas.openxmlformats.org/markup-compatibility/2006">
              <mc:Choice xmlns:v="urn:schemas-microsoft-com:vml" Requires="v">
                <p:oleObj spid="_x0000_s2099" name="Equation" r:id="rId5" imgW="1777680" imgH="291960" progId="Equation.DSMT4">
                  <p:embed/>
                </p:oleObj>
              </mc:Choice>
              <mc:Fallback>
                <p:oleObj name="Equation" r:id="rId5" imgW="1777680" imgH="291960" progId="Equation.DSMT4">
                  <p:embed/>
                  <p:pic>
                    <p:nvPicPr>
                      <p:cNvPr id="0" name="Picture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78200" y="4203700"/>
                        <a:ext cx="1778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5181600" y="4203700"/>
          <a:ext cx="901700" cy="292100"/>
        </p:xfrm>
        <a:graphic>
          <a:graphicData uri="http://schemas.openxmlformats.org/presentationml/2006/ole">
            <mc:AlternateContent xmlns:mc="http://schemas.openxmlformats.org/markup-compatibility/2006">
              <mc:Choice xmlns:v="urn:schemas-microsoft-com:vml" Requires="v">
                <p:oleObj spid="_x0000_s2100" name="Equation" r:id="rId7" imgW="901440" imgH="291960" progId="Equation.DSMT4">
                  <p:embed/>
                </p:oleObj>
              </mc:Choice>
              <mc:Fallback>
                <p:oleObj name="Equation" r:id="rId7" imgW="901440" imgH="291960" progId="Equation.DSMT4">
                  <p:embed/>
                  <p:pic>
                    <p:nvPicPr>
                      <p:cNvPr id="0" name="Picture 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81600" y="42037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8">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21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p:cNvSpPr>
          <p:nvPr/>
        </p:nvSpPr>
        <p:spPr bwMode="auto">
          <a:xfrm>
            <a:off x="457200" y="1280160"/>
            <a:ext cx="8229600" cy="4572000"/>
          </a:xfrm>
          <a:prstGeom prst="rect">
            <a:avLst/>
          </a:prstGeom>
          <a:noFill/>
          <a:ln w="9525">
            <a:noFill/>
            <a:miter lim="800000"/>
            <a:headEnd/>
            <a:tailEnd/>
          </a:ln>
        </p:spPr>
        <p:txBody>
          <a:bodyPr/>
          <a:lstStyle/>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Find the LCM of </a:t>
            </a:r>
            <a:r>
              <a:rPr lang="en-US" sz="2800" dirty="0">
                <a:solidFill>
                  <a:srgbClr val="0000FF"/>
                </a:solidFill>
                <a:latin typeface="Calibri" pitchFamily="34" charset="0"/>
              </a:rPr>
              <a:t>12</a:t>
            </a:r>
            <a:r>
              <a:rPr lang="en-US" sz="2800" dirty="0">
                <a:latin typeface="Calibri" pitchFamily="34" charset="0"/>
              </a:rPr>
              <a:t>, </a:t>
            </a:r>
            <a:r>
              <a:rPr lang="en-US" sz="2800" dirty="0">
                <a:solidFill>
                  <a:srgbClr val="0000FF"/>
                </a:solidFill>
                <a:latin typeface="Calibri" pitchFamily="34" charset="0"/>
              </a:rPr>
              <a:t>18</a:t>
            </a:r>
            <a:r>
              <a:rPr lang="en-US" sz="2800" dirty="0">
                <a:latin typeface="Calibri" pitchFamily="34" charset="0"/>
              </a:rPr>
              <a:t>, and </a:t>
            </a:r>
            <a:r>
              <a:rPr lang="en-US" sz="2800" dirty="0">
                <a:solidFill>
                  <a:srgbClr val="0000FF"/>
                </a:solidFill>
                <a:latin typeface="Calibri" pitchFamily="34" charset="0"/>
              </a:rPr>
              <a:t>48</a:t>
            </a:r>
            <a:r>
              <a:rPr lang="en-US" sz="2800" dirty="0">
                <a:latin typeface="Calibri" pitchFamily="34" charset="0"/>
              </a:rPr>
              <a:t>.</a:t>
            </a:r>
          </a:p>
          <a:p>
            <a:pPr marL="342900" indent="-342900" algn="l" eaLnBrk="0" hangingPunct="0">
              <a:spcBef>
                <a:spcPts val="200"/>
              </a:spcBef>
              <a:spcAft>
                <a:spcPts val="800"/>
              </a:spcAft>
              <a:buFont typeface="Courier New" pitchFamily="49" charset="0"/>
              <a:buNone/>
              <a:tabLst>
                <a:tab pos="1376363" algn="l"/>
              </a:tabLst>
            </a:pPr>
            <a:r>
              <a:rPr lang="en-US" sz="2800" b="1" dirty="0">
                <a:latin typeface="Calibri" pitchFamily="34" charset="0"/>
              </a:rPr>
              <a:t>Solution</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1:</a:t>
            </a:r>
            <a:r>
              <a:rPr lang="en-US" sz="2800" dirty="0">
                <a:latin typeface="Calibri" pitchFamily="34" charset="0"/>
              </a:rPr>
              <a:t>	Prime factorizations:</a:t>
            </a: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b="1" dirty="0">
              <a:latin typeface="Calibri" pitchFamily="34" charset="0"/>
            </a:endParaRPr>
          </a:p>
          <a:p>
            <a:pPr marL="342900" indent="-342900" algn="l" eaLnBrk="0" hangingPunct="0">
              <a:spcAft>
                <a:spcPts val="1200"/>
              </a:spcAft>
              <a:buFont typeface="Courier New" pitchFamily="49" charset="0"/>
              <a:buNone/>
              <a:tabLst>
                <a:tab pos="1376363" algn="l"/>
              </a:tabLst>
            </a:pPr>
            <a:r>
              <a:rPr lang="en-US" sz="2800" b="1" dirty="0">
                <a:latin typeface="Calibri" pitchFamily="34" charset="0"/>
              </a:rPr>
              <a:t>Step 2:</a:t>
            </a:r>
            <a:r>
              <a:rPr lang="en-US" sz="2800" dirty="0">
                <a:latin typeface="Calibri" pitchFamily="34" charset="0"/>
              </a:rPr>
              <a:t>	</a:t>
            </a:r>
            <a:r>
              <a:rPr lang="en-US" sz="2800" dirty="0">
                <a:solidFill>
                  <a:srgbClr val="07FF3F"/>
                </a:solidFill>
                <a:latin typeface="Calibri" pitchFamily="34" charset="0"/>
              </a:rPr>
              <a:t>2</a:t>
            </a:r>
            <a:r>
              <a:rPr lang="en-US" sz="2800" dirty="0">
                <a:latin typeface="Calibri" pitchFamily="34" charset="0"/>
              </a:rPr>
              <a:t> and </a:t>
            </a:r>
            <a:r>
              <a:rPr lang="en-US" sz="2800" dirty="0">
                <a:solidFill>
                  <a:srgbClr val="00007E"/>
                </a:solidFill>
                <a:latin typeface="Calibri" pitchFamily="34" charset="0"/>
              </a:rPr>
              <a:t>3</a:t>
            </a:r>
            <a:r>
              <a:rPr lang="en-US" sz="2800" dirty="0">
                <a:latin typeface="Calibri" pitchFamily="34" charset="0"/>
              </a:rPr>
              <a:t> are the only prime factors.</a:t>
            </a:r>
          </a:p>
        </p:txBody>
      </p:sp>
      <p:sp>
        <p:nvSpPr>
          <p:cNvPr id="5" name="Title 4"/>
          <p:cNvSpPr>
            <a:spLocks noGrp="1"/>
          </p:cNvSpPr>
          <p:nvPr>
            <p:ph type="title"/>
          </p:nvPr>
        </p:nvSpPr>
        <p:spPr/>
        <p:txBody>
          <a:bodyPr>
            <a:normAutofit/>
          </a:bodyPr>
          <a:lstStyle/>
          <a:p>
            <a:r>
              <a:rPr lang="en-US" dirty="0">
                <a:latin typeface="Calibri" pitchFamily="34" charset="0"/>
              </a:rPr>
              <a:t>Example 2: Finding the Least </a:t>
            </a:r>
            <a:br>
              <a:rPr lang="en-US" dirty="0">
                <a:latin typeface="Calibri" pitchFamily="34" charset="0"/>
              </a:rPr>
            </a:br>
            <a:r>
              <a:rPr lang="en-US" dirty="0">
                <a:latin typeface="Calibri" pitchFamily="34" charset="0"/>
              </a:rPr>
              <a:t>Common Multiple (LCM)</a:t>
            </a:r>
            <a:endParaRPr lang="en-US" dirty="0"/>
          </a:p>
        </p:txBody>
      </p:sp>
      <p:graphicFrame>
        <p:nvGraphicFramePr>
          <p:cNvPr id="3075" name="Object 3"/>
          <p:cNvGraphicFramePr>
            <a:graphicFrameLocks noChangeAspect="1"/>
          </p:cNvGraphicFramePr>
          <p:nvPr/>
        </p:nvGraphicFramePr>
        <p:xfrm>
          <a:off x="5080000" y="3200400"/>
          <a:ext cx="1384300" cy="254000"/>
        </p:xfrm>
        <a:graphic>
          <a:graphicData uri="http://schemas.openxmlformats.org/presentationml/2006/ole">
            <mc:AlternateContent xmlns:mc="http://schemas.openxmlformats.org/markup-compatibility/2006">
              <mc:Choice xmlns:v="urn:schemas-microsoft-com:vml" Requires="v">
                <p:oleObj spid="_x0000_s3233" name="Equation" r:id="rId3" imgW="1384200" imgH="253800" progId="Equation.DSMT4">
                  <p:embed/>
                </p:oleObj>
              </mc:Choice>
              <mc:Fallback>
                <p:oleObj name="Equation" r:id="rId3" imgW="1384200" imgH="253800" progId="Equation.DSMT4">
                  <p:embed/>
                  <p:pic>
                    <p:nvPicPr>
                      <p:cNvPr id="0" name="Picture 3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80000" y="3200400"/>
                        <a:ext cx="1384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5086350" y="3810000"/>
          <a:ext cx="1384300" cy="254000"/>
        </p:xfrm>
        <a:graphic>
          <a:graphicData uri="http://schemas.openxmlformats.org/presentationml/2006/ole">
            <mc:AlternateContent xmlns:mc="http://schemas.openxmlformats.org/markup-compatibility/2006">
              <mc:Choice xmlns:v="urn:schemas-microsoft-com:vml" Requires="v">
                <p:oleObj spid="_x0000_s3234" name="Equation" r:id="rId5" imgW="1384200" imgH="253800" progId="Equation.DSMT4">
                  <p:embed/>
                </p:oleObj>
              </mc:Choice>
              <mc:Fallback>
                <p:oleObj name="Equation" r:id="rId5" imgW="1384200" imgH="253800" progId="Equation.DSMT4">
                  <p:embed/>
                  <p:pic>
                    <p:nvPicPr>
                      <p:cNvPr id="0" name="Picture 4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86350" y="3810000"/>
                        <a:ext cx="13843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5099050" y="4349750"/>
          <a:ext cx="1397000" cy="254000"/>
        </p:xfrm>
        <a:graphic>
          <a:graphicData uri="http://schemas.openxmlformats.org/presentationml/2006/ole">
            <mc:AlternateContent xmlns:mc="http://schemas.openxmlformats.org/markup-compatibility/2006">
              <mc:Choice xmlns:v="urn:schemas-microsoft-com:vml" Requires="v">
                <p:oleObj spid="_x0000_s3235" name="Equation" r:id="rId7" imgW="1396800" imgH="253800" progId="Equation.DSMT4">
                  <p:embed/>
                </p:oleObj>
              </mc:Choice>
              <mc:Fallback>
                <p:oleObj name="Equation" r:id="rId7" imgW="1396800" imgH="253800" progId="Equation.DSMT4">
                  <p:embed/>
                  <p:pic>
                    <p:nvPicPr>
                      <p:cNvPr id="0" name="Picture 4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99050" y="4349750"/>
                        <a:ext cx="13970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2209800" y="3225800"/>
          <a:ext cx="368300" cy="279400"/>
        </p:xfrm>
        <a:graphic>
          <a:graphicData uri="http://schemas.openxmlformats.org/presentationml/2006/ole">
            <mc:AlternateContent xmlns:mc="http://schemas.openxmlformats.org/markup-compatibility/2006">
              <mc:Choice xmlns:v="urn:schemas-microsoft-com:vml" Requires="v">
                <p:oleObj spid="_x0000_s3236" name="Equation" r:id="rId9" imgW="368300" imgH="279400" progId="Equation.DSMT4">
                  <p:embed/>
                </p:oleObj>
              </mc:Choice>
              <mc:Fallback>
                <p:oleObj name="Equation" r:id="rId9" imgW="368300" imgH="279400" progId="Equation.DSMT4">
                  <p:embed/>
                  <p:pic>
                    <p:nvPicPr>
                      <p:cNvPr id="0" name="Picture 4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09800" y="3225800"/>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2667000" y="3213100"/>
          <a:ext cx="1104900" cy="292100"/>
        </p:xfrm>
        <a:graphic>
          <a:graphicData uri="http://schemas.openxmlformats.org/presentationml/2006/ole">
            <mc:AlternateContent xmlns:mc="http://schemas.openxmlformats.org/markup-compatibility/2006">
              <mc:Choice xmlns:v="urn:schemas-microsoft-com:vml" Requires="v">
                <p:oleObj spid="_x0000_s3237" name="Equation" r:id="rId11" imgW="1104840" imgH="291960" progId="Equation.DSMT4">
                  <p:embed/>
                </p:oleObj>
              </mc:Choice>
              <mc:Fallback>
                <p:oleObj name="Equation" r:id="rId11" imgW="1104840" imgH="291960" progId="Equation.DSMT4">
                  <p:embed/>
                  <p:pic>
                    <p:nvPicPr>
                      <p:cNvPr id="0" name="Picture 4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67000" y="3213100"/>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2209800" y="3822700"/>
          <a:ext cx="368300" cy="292100"/>
        </p:xfrm>
        <a:graphic>
          <a:graphicData uri="http://schemas.openxmlformats.org/presentationml/2006/ole">
            <mc:AlternateContent xmlns:mc="http://schemas.openxmlformats.org/markup-compatibility/2006">
              <mc:Choice xmlns:v="urn:schemas-microsoft-com:vml" Requires="v">
                <p:oleObj spid="_x0000_s3238" name="Equation" r:id="rId13" imgW="368140" imgH="291973" progId="Equation.DSMT4">
                  <p:embed/>
                </p:oleObj>
              </mc:Choice>
              <mc:Fallback>
                <p:oleObj name="Equation" r:id="rId13" imgW="368140" imgH="291973" progId="Equation.DSMT4">
                  <p:embed/>
                  <p:pic>
                    <p:nvPicPr>
                      <p:cNvPr id="0" name="Picture 4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209800" y="38227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10"/>
          <p:cNvGraphicFramePr>
            <a:graphicFrameLocks noChangeAspect="1"/>
          </p:cNvGraphicFramePr>
          <p:nvPr>
            <p:extLst>
              <p:ext uri="{D42A27DB-BD31-4B8C-83A1-F6EECF244321}">
                <p14:modId xmlns:p14="http://schemas.microsoft.com/office/powerpoint/2010/main" val="735867493"/>
              </p:ext>
            </p:extLst>
          </p:nvPr>
        </p:nvGraphicFramePr>
        <p:xfrm>
          <a:off x="2628900" y="3822700"/>
          <a:ext cx="1104900" cy="292100"/>
        </p:xfrm>
        <a:graphic>
          <a:graphicData uri="http://schemas.openxmlformats.org/presentationml/2006/ole">
            <mc:AlternateContent xmlns:mc="http://schemas.openxmlformats.org/markup-compatibility/2006">
              <mc:Choice xmlns:v="urn:schemas-microsoft-com:vml" Requires="v">
                <p:oleObj spid="_x0000_s3239" name="Equation" r:id="rId15" imgW="1104840" imgH="291960" progId="Equation.DSMT4">
                  <p:embed/>
                </p:oleObj>
              </mc:Choice>
              <mc:Fallback>
                <p:oleObj name="Equation" r:id="rId15" imgW="1104840" imgH="291960" progId="Equation.DSMT4">
                  <p:embed/>
                  <p:pic>
                    <p:nvPicPr>
                      <p:cNvPr id="0" name="Picture 46"/>
                      <p:cNvPicPr>
                        <a:picLocks noChangeAspect="1" noChangeArrowheads="1"/>
                      </p:cNvPicPr>
                      <p:nvPr/>
                    </p:nvPicPr>
                    <p:blipFill>
                      <a:blip r:embed="rId16"/>
                      <a:srcRect/>
                      <a:stretch>
                        <a:fillRect/>
                      </a:stretch>
                    </p:blipFill>
                    <p:spPr bwMode="auto">
                      <a:xfrm>
                        <a:off x="2628900" y="3822700"/>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12"/>
          <p:cNvGraphicFramePr>
            <a:graphicFrameLocks noChangeAspect="1"/>
          </p:cNvGraphicFramePr>
          <p:nvPr/>
        </p:nvGraphicFramePr>
        <p:xfrm>
          <a:off x="2209800" y="4356100"/>
          <a:ext cx="393700" cy="292100"/>
        </p:xfrm>
        <a:graphic>
          <a:graphicData uri="http://schemas.openxmlformats.org/presentationml/2006/ole">
            <mc:AlternateContent xmlns:mc="http://schemas.openxmlformats.org/markup-compatibility/2006">
              <mc:Choice xmlns:v="urn:schemas-microsoft-com:vml" Requires="v">
                <p:oleObj spid="_x0000_s3240" name="Equation" r:id="rId17" imgW="393529" imgH="291973" progId="Equation.DSMT4">
                  <p:embed/>
                </p:oleObj>
              </mc:Choice>
              <mc:Fallback>
                <p:oleObj name="Equation" r:id="rId17" imgW="393529" imgH="291973" progId="Equation.DSMT4">
                  <p:embed/>
                  <p:pic>
                    <p:nvPicPr>
                      <p:cNvPr id="0" name="Picture 4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209800" y="4356100"/>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123" name="Object 51"/>
          <p:cNvGraphicFramePr>
            <a:graphicFrameLocks noChangeAspect="1"/>
          </p:cNvGraphicFramePr>
          <p:nvPr>
            <p:extLst>
              <p:ext uri="{D42A27DB-BD31-4B8C-83A1-F6EECF244321}">
                <p14:modId xmlns:p14="http://schemas.microsoft.com/office/powerpoint/2010/main" val="536285097"/>
              </p:ext>
            </p:extLst>
          </p:nvPr>
        </p:nvGraphicFramePr>
        <p:xfrm>
          <a:off x="2638425" y="4356100"/>
          <a:ext cx="1727200" cy="292100"/>
        </p:xfrm>
        <a:graphic>
          <a:graphicData uri="http://schemas.openxmlformats.org/presentationml/2006/ole">
            <mc:AlternateContent xmlns:mc="http://schemas.openxmlformats.org/markup-compatibility/2006">
              <mc:Choice xmlns:v="urn:schemas-microsoft-com:vml" Requires="v">
                <p:oleObj spid="_x0000_s3241" name="Equation" r:id="rId19" imgW="1726920" imgH="291960" progId="Equation.DSMT4">
                  <p:embed/>
                </p:oleObj>
              </mc:Choice>
              <mc:Fallback>
                <p:oleObj name="Equation" r:id="rId19" imgW="1726920" imgH="291960" progId="Equation.DSMT4">
                  <p:embed/>
                  <p:pic>
                    <p:nvPicPr>
                      <p:cNvPr id="0" name="Picture 51"/>
                      <p:cNvPicPr>
                        <a:picLocks noChangeAspect="1" noChangeArrowheads="1"/>
                      </p:cNvPicPr>
                      <p:nvPr/>
                    </p:nvPicPr>
                    <p:blipFill>
                      <a:blip r:embed="rId20"/>
                      <a:srcRect/>
                      <a:stretch>
                        <a:fillRect/>
                      </a:stretch>
                    </p:blipFill>
                    <p:spPr bwMode="auto">
                      <a:xfrm>
                        <a:off x="2638425" y="4356100"/>
                        <a:ext cx="1727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8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8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07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08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12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07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02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p:cNvSpPr>
          <p:nvPr/>
        </p:nvSpPr>
        <p:spPr bwMode="auto">
          <a:xfrm>
            <a:off x="457200" y="1280161"/>
            <a:ext cx="8229600" cy="3637919"/>
          </a:xfrm>
          <a:prstGeom prst="rect">
            <a:avLst/>
          </a:prstGeom>
          <a:noFill/>
          <a:ln w="9525">
            <a:noFill/>
            <a:miter lim="800000"/>
            <a:headEnd/>
            <a:tailEnd/>
          </a:ln>
        </p:spPr>
        <p:txBody>
          <a:bodyPr wrap="square">
            <a:spAutoFit/>
          </a:bodyPr>
          <a:lstStyle/>
          <a:p>
            <a:pPr algn="l" eaLnBrk="0" hangingPunct="0">
              <a:spcBef>
                <a:spcPct val="20000"/>
              </a:spcBef>
              <a:spcAft>
                <a:spcPts val="1200"/>
              </a:spcAft>
              <a:buFont typeface="Courier New" pitchFamily="49" charset="0"/>
              <a:buNone/>
            </a:pPr>
            <a:r>
              <a:rPr lang="en-US" sz="2800" b="1" dirty="0">
                <a:latin typeface="Calibri" pitchFamily="34" charset="0"/>
              </a:rPr>
              <a:t>Step 3: </a:t>
            </a:r>
            <a:r>
              <a:rPr lang="en-US" sz="2800" dirty="0">
                <a:latin typeface="Calibri" pitchFamily="34" charset="0"/>
              </a:rPr>
              <a:t>The most number of times each factor in any one factorization:</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07FF3F"/>
                </a:solidFill>
                <a:latin typeface="Calibri" pitchFamily="34" charset="0"/>
              </a:rPr>
              <a:t>four 2s</a:t>
            </a:r>
            <a:r>
              <a:rPr lang="en-US" sz="2800" dirty="0">
                <a:latin typeface="Calibri" pitchFamily="34" charset="0"/>
              </a:rPr>
              <a:t>		</a:t>
            </a:r>
            <a:r>
              <a:rPr lang="en-US" sz="2000" dirty="0">
                <a:solidFill>
                  <a:srgbClr val="3C86A6"/>
                </a:solidFill>
                <a:latin typeface="Calibri" pitchFamily="34" charset="0"/>
              </a:rPr>
              <a:t>(In 48)</a:t>
            </a:r>
          </a:p>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		   </a:t>
            </a:r>
            <a:r>
              <a:rPr lang="en-US" sz="2800" dirty="0">
                <a:solidFill>
                  <a:srgbClr val="9900CC"/>
                </a:solidFill>
                <a:latin typeface="Calibri" pitchFamily="34" charset="0"/>
              </a:rPr>
              <a:t>two 3s	</a:t>
            </a:r>
            <a:r>
              <a:rPr lang="en-US" sz="2800" dirty="0">
                <a:latin typeface="Calibri" pitchFamily="34" charset="0"/>
              </a:rPr>
              <a:t>	</a:t>
            </a:r>
            <a:r>
              <a:rPr lang="en-US" sz="2000" dirty="0">
                <a:solidFill>
                  <a:srgbClr val="3C86A6"/>
                </a:solidFill>
                <a:latin typeface="Calibri" pitchFamily="34" charset="0"/>
              </a:rPr>
              <a:t>(In 18)</a:t>
            </a: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r>
              <a:rPr lang="en-US" sz="2800" dirty="0">
                <a:solidFill>
                  <a:srgbClr val="FF0000"/>
                </a:solidFill>
                <a:latin typeface="Calibri" pitchFamily="34" charset="0"/>
              </a:rPr>
              <a:t>144</a:t>
            </a:r>
            <a:r>
              <a:rPr lang="en-US" sz="2800" dirty="0">
                <a:latin typeface="Calibri" pitchFamily="34" charset="0"/>
              </a:rPr>
              <a:t> is the smallest number divisible by 12, 18, and 48.</a:t>
            </a:r>
          </a:p>
        </p:txBody>
      </p:sp>
      <p:sp>
        <p:nvSpPr>
          <p:cNvPr id="5" name="Title 4"/>
          <p:cNvSpPr>
            <a:spLocks noGrp="1"/>
          </p:cNvSpPr>
          <p:nvPr>
            <p:ph type="title"/>
          </p:nvPr>
        </p:nvSpPr>
        <p:spPr/>
        <p:txBody>
          <a:bodyPr>
            <a:normAutofit/>
          </a:bodyPr>
          <a:lstStyle/>
          <a:p>
            <a:r>
              <a:rPr lang="en-US" dirty="0">
                <a:latin typeface="Calibri" pitchFamily="34" charset="0"/>
              </a:rPr>
              <a:t>Example 2: Finding the Least Common </a:t>
            </a:r>
            <a:br>
              <a:rPr lang="en-US" dirty="0">
                <a:latin typeface="Calibri" pitchFamily="34" charset="0"/>
              </a:rPr>
            </a:br>
            <a:r>
              <a:rPr lang="en-US" dirty="0">
                <a:latin typeface="Calibri" pitchFamily="34" charset="0"/>
              </a:rPr>
              <a:t>Multiple (LCM) (cont.)</a:t>
            </a:r>
            <a:endParaRPr lang="en-US" dirty="0"/>
          </a:p>
        </p:txBody>
      </p:sp>
      <p:graphicFrame>
        <p:nvGraphicFramePr>
          <p:cNvPr id="4099" name="Object 3"/>
          <p:cNvGraphicFramePr>
            <a:graphicFrameLocks noChangeAspect="1"/>
          </p:cNvGraphicFramePr>
          <p:nvPr/>
        </p:nvGraphicFramePr>
        <p:xfrm>
          <a:off x="1828800" y="3819525"/>
          <a:ext cx="1168400" cy="330200"/>
        </p:xfrm>
        <a:graphic>
          <a:graphicData uri="http://schemas.openxmlformats.org/presentationml/2006/ole">
            <mc:AlternateContent xmlns:mc="http://schemas.openxmlformats.org/markup-compatibility/2006">
              <mc:Choice xmlns:v="urn:schemas-microsoft-com:vml" Requires="v">
                <p:oleObj spid="_x0000_s4146" name="Equation" r:id="rId3" imgW="1168400" imgH="330200" progId="Equation.DSMT4">
                  <p:embed/>
                </p:oleObj>
              </mc:Choice>
              <mc:Fallback>
                <p:oleObj name="Equation" r:id="rId3" imgW="1168400" imgH="330200" progId="Equation.DSMT4">
                  <p:embed/>
                  <p:pic>
                    <p:nvPicPr>
                      <p:cNvPr id="0"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3819525"/>
                        <a:ext cx="1168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3009900" y="3835400"/>
          <a:ext cx="2095500" cy="292100"/>
        </p:xfrm>
        <a:graphic>
          <a:graphicData uri="http://schemas.openxmlformats.org/presentationml/2006/ole">
            <mc:AlternateContent xmlns:mc="http://schemas.openxmlformats.org/markup-compatibility/2006">
              <mc:Choice xmlns:v="urn:schemas-microsoft-com:vml" Requires="v">
                <p:oleObj spid="_x0000_s4147" name="Equation" r:id="rId5" imgW="2095200" imgH="291960" progId="Equation.DSMT4">
                  <p:embed/>
                </p:oleObj>
              </mc:Choice>
              <mc:Fallback>
                <p:oleObj name="Equation" r:id="rId5" imgW="2095200" imgH="291960" progId="Equation.DSMT4">
                  <p:embed/>
                  <p:pic>
                    <p:nvPicPr>
                      <p:cNvPr id="0" name="Picture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09900" y="3835400"/>
                        <a:ext cx="2095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5105400" y="3844925"/>
          <a:ext cx="901700" cy="279400"/>
        </p:xfrm>
        <a:graphic>
          <a:graphicData uri="http://schemas.openxmlformats.org/presentationml/2006/ole">
            <mc:AlternateContent xmlns:mc="http://schemas.openxmlformats.org/markup-compatibility/2006">
              <mc:Choice xmlns:v="urn:schemas-microsoft-com:vml" Requires="v">
                <p:oleObj spid="_x0000_s4148" name="Equation" r:id="rId7" imgW="901440" imgH="279360" progId="Equation.DSMT4">
                  <p:embed/>
                </p:oleObj>
              </mc:Choice>
              <mc:Fallback>
                <p:oleObj name="Equation" r:id="rId7" imgW="901440" imgH="279360" progId="Equation.DSMT4">
                  <p:embed/>
                  <p:pic>
                    <p:nvPicPr>
                      <p:cNvPr id="0" name="Picture 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05400" y="3844925"/>
                        <a:ext cx="901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6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1" name="Rectangle 3"/>
          <p:cNvSpPr>
            <a:spLocks/>
          </p:cNvSpPr>
          <p:nvPr/>
        </p:nvSpPr>
        <p:spPr bwMode="auto">
          <a:xfrm>
            <a:off x="457200" y="1280160"/>
            <a:ext cx="8229600" cy="4572000"/>
          </a:xfrm>
          <a:prstGeom prst="rect">
            <a:avLst/>
          </a:prstGeom>
          <a:noFill/>
          <a:ln w="9525">
            <a:noFill/>
            <a:miter lim="800000"/>
            <a:headEnd/>
            <a:tailEnd/>
          </a:ln>
        </p:spPr>
        <p:txBody>
          <a:bodyPr/>
          <a:lstStyle/>
          <a:p>
            <a:pPr marL="342900" indent="-342900" algn="l" eaLnBrk="0" hangingPunct="0">
              <a:spcBef>
                <a:spcPct val="20000"/>
              </a:spcBef>
              <a:spcAft>
                <a:spcPts val="1200"/>
              </a:spcAft>
              <a:buFont typeface="Courier New" pitchFamily="49" charset="0"/>
              <a:buNone/>
              <a:tabLst>
                <a:tab pos="1376363" algn="l"/>
              </a:tabLst>
            </a:pPr>
            <a:r>
              <a:rPr lang="en-US" sz="2800" dirty="0">
                <a:latin typeface="Calibri" pitchFamily="34" charset="0"/>
              </a:rPr>
              <a:t>Find the LCM of </a:t>
            </a:r>
            <a:r>
              <a:rPr lang="en-US" sz="2800" dirty="0">
                <a:solidFill>
                  <a:srgbClr val="0000FF"/>
                </a:solidFill>
                <a:latin typeface="Calibri" pitchFamily="34" charset="0"/>
              </a:rPr>
              <a:t>36</a:t>
            </a:r>
            <a:r>
              <a:rPr lang="en-US" sz="2800" dirty="0">
                <a:latin typeface="Calibri" pitchFamily="34" charset="0"/>
              </a:rPr>
              <a:t>, </a:t>
            </a:r>
            <a:r>
              <a:rPr lang="en-US" sz="2800" dirty="0">
                <a:solidFill>
                  <a:srgbClr val="0000FF"/>
                </a:solidFill>
                <a:latin typeface="Calibri" pitchFamily="34" charset="0"/>
              </a:rPr>
              <a:t>24</a:t>
            </a:r>
            <a:r>
              <a:rPr lang="en-US" sz="2800" dirty="0">
                <a:latin typeface="Calibri" pitchFamily="34" charset="0"/>
              </a:rPr>
              <a:t> and </a:t>
            </a:r>
            <a:r>
              <a:rPr lang="en-US" sz="2800" dirty="0">
                <a:solidFill>
                  <a:srgbClr val="0000FF"/>
                </a:solidFill>
                <a:latin typeface="Calibri" pitchFamily="34" charset="0"/>
              </a:rPr>
              <a:t>48</a:t>
            </a:r>
            <a:r>
              <a:rPr lang="en-US" sz="2800" dirty="0">
                <a:latin typeface="Calibri" pitchFamily="34" charset="0"/>
              </a:rPr>
              <a:t>.</a:t>
            </a:r>
          </a:p>
          <a:p>
            <a:pPr marL="342900" indent="-342900" algn="l" eaLnBrk="0" hangingPunct="0">
              <a:spcBef>
                <a:spcPts val="400"/>
              </a:spcBef>
              <a:spcAft>
                <a:spcPts val="500"/>
              </a:spcAft>
              <a:buFont typeface="Courier New" pitchFamily="49" charset="0"/>
              <a:buNone/>
              <a:tabLst>
                <a:tab pos="1376363" algn="l"/>
              </a:tabLst>
            </a:pPr>
            <a:r>
              <a:rPr lang="en-US" sz="2800" b="1" dirty="0">
                <a:latin typeface="Calibri" pitchFamily="34" charset="0"/>
              </a:rPr>
              <a:t>Solution</a:t>
            </a:r>
          </a:p>
          <a:p>
            <a:pPr marL="342900" indent="-342900" algn="l" eaLnBrk="0" hangingPunct="0">
              <a:spcBef>
                <a:spcPct val="20000"/>
              </a:spcBef>
              <a:spcAft>
                <a:spcPts val="1200"/>
              </a:spcAft>
              <a:buFont typeface="Courier New" pitchFamily="49" charset="0"/>
              <a:buNone/>
              <a:tabLst>
                <a:tab pos="1376363" algn="l"/>
              </a:tabLst>
            </a:pPr>
            <a:r>
              <a:rPr lang="en-US" sz="2800" b="1" dirty="0">
                <a:latin typeface="Calibri" pitchFamily="34" charset="0"/>
              </a:rPr>
              <a:t>Step 1:</a:t>
            </a:r>
            <a:r>
              <a:rPr lang="en-US" sz="2800" dirty="0">
                <a:latin typeface="Calibri" pitchFamily="34" charset="0"/>
              </a:rPr>
              <a:t>	Prime factorizations:</a:t>
            </a: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ct val="20000"/>
              </a:spcBef>
              <a:spcAft>
                <a:spcPts val="1200"/>
              </a:spcAft>
              <a:buFont typeface="Courier New" pitchFamily="49" charset="0"/>
              <a:buNone/>
              <a:tabLst>
                <a:tab pos="1376363" algn="l"/>
              </a:tabLst>
            </a:pPr>
            <a:endParaRPr lang="en-US" sz="2800" dirty="0">
              <a:latin typeface="Calibri" pitchFamily="34" charset="0"/>
            </a:endParaRPr>
          </a:p>
          <a:p>
            <a:pPr marL="342900" indent="-342900" algn="l" eaLnBrk="0" hangingPunct="0">
              <a:spcBef>
                <a:spcPts val="3000"/>
              </a:spcBef>
              <a:spcAft>
                <a:spcPts val="1200"/>
              </a:spcAft>
              <a:buFont typeface="Courier New" pitchFamily="49" charset="0"/>
              <a:buNone/>
              <a:tabLst>
                <a:tab pos="1376363" algn="l"/>
              </a:tabLst>
            </a:pPr>
            <a:r>
              <a:rPr lang="en-US" sz="2800" b="1" dirty="0">
                <a:latin typeface="Calibri" pitchFamily="34" charset="0"/>
              </a:rPr>
              <a:t>Step 2:</a:t>
            </a:r>
            <a:r>
              <a:rPr lang="en-US" sz="2800" dirty="0">
                <a:latin typeface="Calibri" pitchFamily="34" charset="0"/>
              </a:rPr>
              <a:t>	_____ and _____ are the only prime factors.</a:t>
            </a:r>
          </a:p>
        </p:txBody>
      </p:sp>
      <p:sp>
        <p:nvSpPr>
          <p:cNvPr id="161796" name="Rectangle 4"/>
          <p:cNvSpPr>
            <a:spLocks noChangeArrowheads="1"/>
          </p:cNvSpPr>
          <p:nvPr/>
        </p:nvSpPr>
        <p:spPr bwMode="auto">
          <a:xfrm>
            <a:off x="3803650" y="4758355"/>
            <a:ext cx="365125" cy="519112"/>
          </a:xfrm>
          <a:prstGeom prst="rect">
            <a:avLst/>
          </a:prstGeom>
          <a:noFill/>
          <a:ln w="9525">
            <a:noFill/>
            <a:miter lim="800000"/>
            <a:headEnd/>
            <a:tailEnd/>
          </a:ln>
        </p:spPr>
        <p:txBody>
          <a:bodyPr wrap="none">
            <a:spAutoFit/>
          </a:bodyPr>
          <a:lstStyle/>
          <a:p>
            <a:pPr algn="l"/>
            <a:r>
              <a:rPr lang="en-US" sz="2800" dirty="0">
                <a:solidFill>
                  <a:srgbClr val="FF0000"/>
                </a:solidFill>
                <a:latin typeface="Calibri" pitchFamily="34" charset="0"/>
              </a:rPr>
              <a:t>3</a:t>
            </a:r>
          </a:p>
        </p:txBody>
      </p:sp>
      <p:sp>
        <p:nvSpPr>
          <p:cNvPr id="161797" name="Rectangle 5"/>
          <p:cNvSpPr>
            <a:spLocks noChangeArrowheads="1"/>
          </p:cNvSpPr>
          <p:nvPr/>
        </p:nvSpPr>
        <p:spPr bwMode="auto">
          <a:xfrm>
            <a:off x="2209800" y="4758355"/>
            <a:ext cx="365125" cy="519112"/>
          </a:xfrm>
          <a:prstGeom prst="rect">
            <a:avLst/>
          </a:prstGeom>
          <a:noFill/>
          <a:ln w="9525">
            <a:noFill/>
            <a:miter lim="800000"/>
            <a:headEnd/>
            <a:tailEnd/>
          </a:ln>
        </p:spPr>
        <p:txBody>
          <a:bodyPr wrap="none">
            <a:spAutoFit/>
          </a:bodyPr>
          <a:lstStyle/>
          <a:p>
            <a:pPr algn="l"/>
            <a:r>
              <a:rPr lang="en-US" sz="2800" dirty="0">
                <a:solidFill>
                  <a:srgbClr val="FF0000"/>
                </a:solidFill>
                <a:latin typeface="Calibri" pitchFamily="34" charset="0"/>
              </a:rPr>
              <a:t>2</a:t>
            </a:r>
          </a:p>
        </p:txBody>
      </p:sp>
      <p:sp>
        <p:nvSpPr>
          <p:cNvPr id="10" name="Title 9"/>
          <p:cNvSpPr>
            <a:spLocks noGrp="1"/>
          </p:cNvSpPr>
          <p:nvPr>
            <p:ph type="title"/>
          </p:nvPr>
        </p:nvSpPr>
        <p:spPr/>
        <p:txBody>
          <a:bodyPr>
            <a:normAutofit/>
          </a:bodyPr>
          <a:lstStyle/>
          <a:p>
            <a:r>
              <a:rPr lang="en-US" dirty="0">
                <a:latin typeface="Calibri" pitchFamily="34" charset="0"/>
              </a:rPr>
              <a:t>Completion Example 3: Finding the Least Common Multiple (LCM)</a:t>
            </a:r>
            <a:endParaRPr lang="en-US" dirty="0"/>
          </a:p>
        </p:txBody>
      </p:sp>
      <p:graphicFrame>
        <p:nvGraphicFramePr>
          <p:cNvPr id="5126" name="Object 6"/>
          <p:cNvGraphicFramePr>
            <a:graphicFrameLocks noChangeAspect="1"/>
          </p:cNvGraphicFramePr>
          <p:nvPr>
            <p:extLst>
              <p:ext uri="{D42A27DB-BD31-4B8C-83A1-F6EECF244321}">
                <p14:modId xmlns:p14="http://schemas.microsoft.com/office/powerpoint/2010/main" val="1005044672"/>
              </p:ext>
            </p:extLst>
          </p:nvPr>
        </p:nvGraphicFramePr>
        <p:xfrm>
          <a:off x="2982870" y="2978150"/>
          <a:ext cx="2933700" cy="495300"/>
        </p:xfrm>
        <a:graphic>
          <a:graphicData uri="http://schemas.openxmlformats.org/presentationml/2006/ole">
            <mc:AlternateContent xmlns:mc="http://schemas.openxmlformats.org/markup-compatibility/2006">
              <mc:Choice xmlns:v="urn:schemas-microsoft-com:vml" Requires="v">
                <p:oleObj spid="_x0000_s5327" name="Equation" r:id="rId3" imgW="2933640" imgH="495000" progId="Equation.DSMT4">
                  <p:embed/>
                </p:oleObj>
              </mc:Choice>
              <mc:Fallback>
                <p:oleObj name="Equation" r:id="rId3" imgW="2933640" imgH="495000" progId="Equation.DSMT4">
                  <p:embed/>
                  <p:pic>
                    <p:nvPicPr>
                      <p:cNvPr id="0" name="Picture 27"/>
                      <p:cNvPicPr>
                        <a:picLocks noChangeAspect="1" noChangeArrowheads="1"/>
                      </p:cNvPicPr>
                      <p:nvPr/>
                    </p:nvPicPr>
                    <p:blipFill>
                      <a:blip r:embed="rId4"/>
                      <a:srcRect/>
                      <a:stretch>
                        <a:fillRect/>
                      </a:stretch>
                    </p:blipFill>
                    <p:spPr bwMode="auto">
                      <a:xfrm>
                        <a:off x="2982870" y="2978150"/>
                        <a:ext cx="2933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8" name="Object 8"/>
          <p:cNvGraphicFramePr>
            <a:graphicFrameLocks noChangeAspect="1"/>
          </p:cNvGraphicFramePr>
          <p:nvPr>
            <p:extLst>
              <p:ext uri="{D42A27DB-BD31-4B8C-83A1-F6EECF244321}">
                <p14:modId xmlns:p14="http://schemas.microsoft.com/office/powerpoint/2010/main" val="3826777983"/>
              </p:ext>
            </p:extLst>
          </p:nvPr>
        </p:nvGraphicFramePr>
        <p:xfrm>
          <a:off x="2987675" y="3568700"/>
          <a:ext cx="2908300" cy="495300"/>
        </p:xfrm>
        <a:graphic>
          <a:graphicData uri="http://schemas.openxmlformats.org/presentationml/2006/ole">
            <mc:AlternateContent xmlns:mc="http://schemas.openxmlformats.org/markup-compatibility/2006">
              <mc:Choice xmlns:v="urn:schemas-microsoft-com:vml" Requires="v">
                <p:oleObj spid="_x0000_s5328" name="Equation" r:id="rId5" imgW="2908080" imgH="495000" progId="Equation.DSMT4">
                  <p:embed/>
                </p:oleObj>
              </mc:Choice>
              <mc:Fallback>
                <p:oleObj name="Equation" r:id="rId5" imgW="2908080" imgH="495000" progId="Equation.DSMT4">
                  <p:embed/>
                  <p:pic>
                    <p:nvPicPr>
                      <p:cNvPr id="0" name="Picture 29"/>
                      <p:cNvPicPr>
                        <a:picLocks noChangeAspect="1" noChangeArrowheads="1"/>
                      </p:cNvPicPr>
                      <p:nvPr/>
                    </p:nvPicPr>
                    <p:blipFill>
                      <a:blip r:embed="rId6"/>
                      <a:srcRect/>
                      <a:stretch>
                        <a:fillRect/>
                      </a:stretch>
                    </p:blipFill>
                    <p:spPr bwMode="auto">
                      <a:xfrm>
                        <a:off x="2987675" y="3568700"/>
                        <a:ext cx="29083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30" name="Object 10"/>
          <p:cNvGraphicFramePr>
            <a:graphicFrameLocks noChangeAspect="1"/>
          </p:cNvGraphicFramePr>
          <p:nvPr>
            <p:extLst>
              <p:ext uri="{D42A27DB-BD31-4B8C-83A1-F6EECF244321}">
                <p14:modId xmlns:p14="http://schemas.microsoft.com/office/powerpoint/2010/main" val="1654445159"/>
              </p:ext>
            </p:extLst>
          </p:nvPr>
        </p:nvGraphicFramePr>
        <p:xfrm>
          <a:off x="2962275" y="4092575"/>
          <a:ext cx="3568700" cy="495300"/>
        </p:xfrm>
        <a:graphic>
          <a:graphicData uri="http://schemas.openxmlformats.org/presentationml/2006/ole">
            <mc:AlternateContent xmlns:mc="http://schemas.openxmlformats.org/markup-compatibility/2006">
              <mc:Choice xmlns:v="urn:schemas-microsoft-com:vml" Requires="v">
                <p:oleObj spid="_x0000_s5329" name="Equation" r:id="rId7" imgW="3568680" imgH="495000" progId="Equation.DSMT4">
                  <p:embed/>
                </p:oleObj>
              </mc:Choice>
              <mc:Fallback>
                <p:oleObj name="Equation" r:id="rId7" imgW="3568680" imgH="495000" progId="Equation.DSMT4">
                  <p:embed/>
                  <p:pic>
                    <p:nvPicPr>
                      <p:cNvPr id="0" name="Picture 31"/>
                      <p:cNvPicPr>
                        <a:picLocks noChangeAspect="1" noChangeArrowheads="1"/>
                      </p:cNvPicPr>
                      <p:nvPr/>
                    </p:nvPicPr>
                    <p:blipFill>
                      <a:blip r:embed="rId8"/>
                      <a:srcRect/>
                      <a:stretch>
                        <a:fillRect/>
                      </a:stretch>
                    </p:blipFill>
                    <p:spPr bwMode="auto">
                      <a:xfrm>
                        <a:off x="2962275" y="4092575"/>
                        <a:ext cx="3568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2" name="Object 32"/>
          <p:cNvGraphicFramePr>
            <a:graphicFrameLocks noChangeAspect="1"/>
          </p:cNvGraphicFramePr>
          <p:nvPr>
            <p:extLst>
              <p:ext uri="{D42A27DB-BD31-4B8C-83A1-F6EECF244321}">
                <p14:modId xmlns:p14="http://schemas.microsoft.com/office/powerpoint/2010/main" val="2642164864"/>
              </p:ext>
            </p:extLst>
          </p:nvPr>
        </p:nvGraphicFramePr>
        <p:xfrm>
          <a:off x="4381500" y="3067050"/>
          <a:ext cx="190500" cy="279400"/>
        </p:xfrm>
        <a:graphic>
          <a:graphicData uri="http://schemas.openxmlformats.org/presentationml/2006/ole">
            <mc:AlternateContent xmlns:mc="http://schemas.openxmlformats.org/markup-compatibility/2006">
              <mc:Choice xmlns:v="urn:schemas-microsoft-com:vml" Requires="v">
                <p:oleObj spid="_x0000_s5330" name="Equation" r:id="rId9" imgW="190440" imgH="279360" progId="Equation.DSMT4">
                  <p:embed/>
                </p:oleObj>
              </mc:Choice>
              <mc:Fallback>
                <p:oleObj name="Equation" r:id="rId9" imgW="190440" imgH="279360" progId="Equation.DSMT4">
                  <p:embed/>
                  <p:pic>
                    <p:nvPicPr>
                      <p:cNvPr id="0" name="Picture 3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81500" y="306705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3" name="Object 33"/>
          <p:cNvGraphicFramePr>
            <a:graphicFrameLocks noChangeAspect="1"/>
          </p:cNvGraphicFramePr>
          <p:nvPr>
            <p:extLst>
              <p:ext uri="{D42A27DB-BD31-4B8C-83A1-F6EECF244321}">
                <p14:modId xmlns:p14="http://schemas.microsoft.com/office/powerpoint/2010/main" val="3381137275"/>
              </p:ext>
            </p:extLst>
          </p:nvPr>
        </p:nvGraphicFramePr>
        <p:xfrm>
          <a:off x="3861615" y="3086100"/>
          <a:ext cx="190500" cy="279400"/>
        </p:xfrm>
        <a:graphic>
          <a:graphicData uri="http://schemas.openxmlformats.org/presentationml/2006/ole">
            <mc:AlternateContent xmlns:mc="http://schemas.openxmlformats.org/markup-compatibility/2006">
              <mc:Choice xmlns:v="urn:schemas-microsoft-com:vml" Requires="v">
                <p:oleObj spid="_x0000_s5331" name="Equation" r:id="rId11" imgW="190440" imgH="279360" progId="Equation.DSMT4">
                  <p:embed/>
                </p:oleObj>
              </mc:Choice>
              <mc:Fallback>
                <p:oleObj name="Equation" r:id="rId11" imgW="190440" imgH="279360" progId="Equation.DSMT4">
                  <p:embed/>
                  <p:pic>
                    <p:nvPicPr>
                      <p:cNvPr id="0" name="Picture 3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61615" y="30861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4" name="Object 34"/>
          <p:cNvGraphicFramePr>
            <a:graphicFrameLocks noChangeAspect="1"/>
          </p:cNvGraphicFramePr>
          <p:nvPr>
            <p:extLst>
              <p:ext uri="{D42A27DB-BD31-4B8C-83A1-F6EECF244321}">
                <p14:modId xmlns:p14="http://schemas.microsoft.com/office/powerpoint/2010/main" val="3078047833"/>
              </p:ext>
            </p:extLst>
          </p:nvPr>
        </p:nvGraphicFramePr>
        <p:xfrm>
          <a:off x="5588129" y="4209535"/>
          <a:ext cx="255971" cy="263525"/>
        </p:xfrm>
        <a:graphic>
          <a:graphicData uri="http://schemas.openxmlformats.org/presentationml/2006/ole">
            <mc:AlternateContent xmlns:mc="http://schemas.openxmlformats.org/markup-compatibility/2006">
              <mc:Choice xmlns:v="urn:schemas-microsoft-com:vml" Requires="v">
                <p:oleObj spid="_x0000_s5332" name="Equation" r:id="rId12" imgW="190440" imgH="279360" progId="Equation.DSMT4">
                  <p:embed/>
                </p:oleObj>
              </mc:Choice>
              <mc:Fallback>
                <p:oleObj name="Equation" r:id="rId12" imgW="190440" imgH="279360" progId="Equation.DSMT4">
                  <p:embed/>
                  <p:pic>
                    <p:nvPicPr>
                      <p:cNvPr id="0" name="Picture 3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88129" y="4209535"/>
                        <a:ext cx="255971" cy="263525"/>
                      </a:xfrm>
                      <a:prstGeom prst="rect">
                        <a:avLst/>
                      </a:prstGeom>
                      <a:noFill/>
                      <a:ln>
                        <a:noFill/>
                      </a:ln>
                      <a:effectLst/>
                    </p:spPr>
                  </p:pic>
                </p:oleObj>
              </mc:Fallback>
            </mc:AlternateContent>
          </a:graphicData>
        </a:graphic>
      </p:graphicFrame>
      <p:graphicFrame>
        <p:nvGraphicFramePr>
          <p:cNvPr id="5155" name="Object 35"/>
          <p:cNvGraphicFramePr>
            <a:graphicFrameLocks noChangeAspect="1"/>
          </p:cNvGraphicFramePr>
          <p:nvPr>
            <p:extLst>
              <p:ext uri="{D42A27DB-BD31-4B8C-83A1-F6EECF244321}">
                <p14:modId xmlns:p14="http://schemas.microsoft.com/office/powerpoint/2010/main" val="2545349281"/>
              </p:ext>
            </p:extLst>
          </p:nvPr>
        </p:nvGraphicFramePr>
        <p:xfrm>
          <a:off x="5033963" y="4200525"/>
          <a:ext cx="190500" cy="279400"/>
        </p:xfrm>
        <a:graphic>
          <a:graphicData uri="http://schemas.openxmlformats.org/presentationml/2006/ole">
            <mc:AlternateContent xmlns:mc="http://schemas.openxmlformats.org/markup-compatibility/2006">
              <mc:Choice xmlns:v="urn:schemas-microsoft-com:vml" Requires="v">
                <p:oleObj spid="_x0000_s5333" name="Equation" r:id="rId13" imgW="190440" imgH="279360" progId="Equation.DSMT4">
                  <p:embed/>
                </p:oleObj>
              </mc:Choice>
              <mc:Fallback>
                <p:oleObj name="Equation" r:id="rId13" imgW="190440" imgH="279360" progId="Equation.DSMT4">
                  <p:embed/>
                  <p:pic>
                    <p:nvPicPr>
                      <p:cNvPr id="0" name="Picture 3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033963" y="4200525"/>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6" name="Object 36"/>
          <p:cNvGraphicFramePr>
            <a:graphicFrameLocks noChangeAspect="1"/>
          </p:cNvGraphicFramePr>
          <p:nvPr>
            <p:extLst>
              <p:ext uri="{D42A27DB-BD31-4B8C-83A1-F6EECF244321}">
                <p14:modId xmlns:p14="http://schemas.microsoft.com/office/powerpoint/2010/main" val="3530478783"/>
              </p:ext>
            </p:extLst>
          </p:nvPr>
        </p:nvGraphicFramePr>
        <p:xfrm>
          <a:off x="4495800" y="4200525"/>
          <a:ext cx="190500" cy="279400"/>
        </p:xfrm>
        <a:graphic>
          <a:graphicData uri="http://schemas.openxmlformats.org/presentationml/2006/ole">
            <mc:AlternateContent xmlns:mc="http://schemas.openxmlformats.org/markup-compatibility/2006">
              <mc:Choice xmlns:v="urn:schemas-microsoft-com:vml" Requires="v">
                <p:oleObj spid="_x0000_s5334" name="Equation" r:id="rId14" imgW="190440" imgH="279360" progId="Equation.DSMT4">
                  <p:embed/>
                </p:oleObj>
              </mc:Choice>
              <mc:Fallback>
                <p:oleObj name="Equation" r:id="rId14" imgW="190440" imgH="279360" progId="Equation.DSMT4">
                  <p:embed/>
                  <p:pic>
                    <p:nvPicPr>
                      <p:cNvPr id="0" name="Picture 3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95800" y="4200525"/>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7" name="Object 37"/>
          <p:cNvGraphicFramePr>
            <a:graphicFrameLocks noChangeAspect="1"/>
          </p:cNvGraphicFramePr>
          <p:nvPr>
            <p:extLst>
              <p:ext uri="{D42A27DB-BD31-4B8C-83A1-F6EECF244321}">
                <p14:modId xmlns:p14="http://schemas.microsoft.com/office/powerpoint/2010/main" val="1943652709"/>
              </p:ext>
            </p:extLst>
          </p:nvPr>
        </p:nvGraphicFramePr>
        <p:xfrm>
          <a:off x="3890962" y="4196663"/>
          <a:ext cx="190500" cy="279400"/>
        </p:xfrm>
        <a:graphic>
          <a:graphicData uri="http://schemas.openxmlformats.org/presentationml/2006/ole">
            <mc:AlternateContent xmlns:mc="http://schemas.openxmlformats.org/markup-compatibility/2006">
              <mc:Choice xmlns:v="urn:schemas-microsoft-com:vml" Requires="v">
                <p:oleObj spid="_x0000_s5335" name="Equation" r:id="rId15" imgW="190440" imgH="279360" progId="Equation.DSMT4">
                  <p:embed/>
                </p:oleObj>
              </mc:Choice>
              <mc:Fallback>
                <p:oleObj name="Equation" r:id="rId15" imgW="190440" imgH="279360" progId="Equation.DSMT4">
                  <p:embed/>
                  <p:pic>
                    <p:nvPicPr>
                      <p:cNvPr id="0" name="Picture 3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90962" y="4196663"/>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8" name="Object 38"/>
          <p:cNvGraphicFramePr>
            <a:graphicFrameLocks noChangeAspect="1"/>
          </p:cNvGraphicFramePr>
          <p:nvPr>
            <p:extLst>
              <p:ext uri="{D42A27DB-BD31-4B8C-83A1-F6EECF244321}">
                <p14:modId xmlns:p14="http://schemas.microsoft.com/office/powerpoint/2010/main" val="3130777265"/>
              </p:ext>
            </p:extLst>
          </p:nvPr>
        </p:nvGraphicFramePr>
        <p:xfrm>
          <a:off x="5057517" y="3630295"/>
          <a:ext cx="190500" cy="279400"/>
        </p:xfrm>
        <a:graphic>
          <a:graphicData uri="http://schemas.openxmlformats.org/presentationml/2006/ole">
            <mc:AlternateContent xmlns:mc="http://schemas.openxmlformats.org/markup-compatibility/2006">
              <mc:Choice xmlns:v="urn:schemas-microsoft-com:vml" Requires="v">
                <p:oleObj spid="_x0000_s5336" name="Equation" r:id="rId16" imgW="190440" imgH="279360" progId="Equation.DSMT4">
                  <p:embed/>
                </p:oleObj>
              </mc:Choice>
              <mc:Fallback>
                <p:oleObj name="Equation" r:id="rId16" imgW="190440" imgH="279360" progId="Equation.DSMT4">
                  <p:embed/>
                  <p:pic>
                    <p:nvPicPr>
                      <p:cNvPr id="0" name="Picture 3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057517" y="3630295"/>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59" name="Object 39"/>
          <p:cNvGraphicFramePr>
            <a:graphicFrameLocks noChangeAspect="1"/>
          </p:cNvGraphicFramePr>
          <p:nvPr>
            <p:extLst>
              <p:ext uri="{D42A27DB-BD31-4B8C-83A1-F6EECF244321}">
                <p14:modId xmlns:p14="http://schemas.microsoft.com/office/powerpoint/2010/main" val="3234802726"/>
              </p:ext>
            </p:extLst>
          </p:nvPr>
        </p:nvGraphicFramePr>
        <p:xfrm>
          <a:off x="4448175" y="3633298"/>
          <a:ext cx="190500" cy="279400"/>
        </p:xfrm>
        <a:graphic>
          <a:graphicData uri="http://schemas.openxmlformats.org/presentationml/2006/ole">
            <mc:AlternateContent xmlns:mc="http://schemas.openxmlformats.org/markup-compatibility/2006">
              <mc:Choice xmlns:v="urn:schemas-microsoft-com:vml" Requires="v">
                <p:oleObj spid="_x0000_s5337" name="Equation" r:id="rId17" imgW="190440" imgH="279360" progId="Equation.DSMT4">
                  <p:embed/>
                </p:oleObj>
              </mc:Choice>
              <mc:Fallback>
                <p:oleObj name="Equation" r:id="rId17" imgW="190440" imgH="279360" progId="Equation.DSMT4">
                  <p:embed/>
                  <p:pic>
                    <p:nvPicPr>
                      <p:cNvPr id="0" name="Picture 3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48175" y="3633298"/>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0" name="Object 40"/>
          <p:cNvGraphicFramePr>
            <a:graphicFrameLocks noChangeAspect="1"/>
          </p:cNvGraphicFramePr>
          <p:nvPr>
            <p:extLst>
              <p:ext uri="{D42A27DB-BD31-4B8C-83A1-F6EECF244321}">
                <p14:modId xmlns:p14="http://schemas.microsoft.com/office/powerpoint/2010/main" val="778520896"/>
              </p:ext>
            </p:extLst>
          </p:nvPr>
        </p:nvGraphicFramePr>
        <p:xfrm>
          <a:off x="3856595" y="3621096"/>
          <a:ext cx="190500" cy="279400"/>
        </p:xfrm>
        <a:graphic>
          <a:graphicData uri="http://schemas.openxmlformats.org/presentationml/2006/ole">
            <mc:AlternateContent xmlns:mc="http://schemas.openxmlformats.org/markup-compatibility/2006">
              <mc:Choice xmlns:v="urn:schemas-microsoft-com:vml" Requires="v">
                <p:oleObj spid="_x0000_s5338" name="Equation" r:id="rId18" imgW="190440" imgH="279360" progId="Equation.DSMT4">
                  <p:embed/>
                </p:oleObj>
              </mc:Choice>
              <mc:Fallback>
                <p:oleObj name="Equation" r:id="rId18" imgW="190440" imgH="279360" progId="Equation.DSMT4">
                  <p:embed/>
                  <p:pic>
                    <p:nvPicPr>
                      <p:cNvPr id="0" name="Picture 4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56595" y="3621096"/>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1" name="Object 41"/>
          <p:cNvGraphicFramePr>
            <a:graphicFrameLocks noChangeAspect="1"/>
          </p:cNvGraphicFramePr>
          <p:nvPr>
            <p:extLst>
              <p:ext uri="{D42A27DB-BD31-4B8C-83A1-F6EECF244321}">
                <p14:modId xmlns:p14="http://schemas.microsoft.com/office/powerpoint/2010/main" val="834892872"/>
              </p:ext>
            </p:extLst>
          </p:nvPr>
        </p:nvGraphicFramePr>
        <p:xfrm>
          <a:off x="4953000" y="3079750"/>
          <a:ext cx="190500" cy="292100"/>
        </p:xfrm>
        <a:graphic>
          <a:graphicData uri="http://schemas.openxmlformats.org/presentationml/2006/ole">
            <mc:AlternateContent xmlns:mc="http://schemas.openxmlformats.org/markup-compatibility/2006">
              <mc:Choice xmlns:v="urn:schemas-microsoft-com:vml" Requires="v">
                <p:oleObj spid="_x0000_s5339" name="Equation" r:id="rId19" imgW="190440" imgH="291960" progId="Equation.DSMT4">
                  <p:embed/>
                </p:oleObj>
              </mc:Choice>
              <mc:Fallback>
                <p:oleObj name="Equation" r:id="rId19" imgW="190440" imgH="291960" progId="Equation.DSMT4">
                  <p:embed/>
                  <p:pic>
                    <p:nvPicPr>
                      <p:cNvPr id="0" name="Picture 4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953000" y="307975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3" name="Object 43"/>
          <p:cNvGraphicFramePr>
            <a:graphicFrameLocks noChangeAspect="1"/>
          </p:cNvGraphicFramePr>
          <p:nvPr>
            <p:extLst>
              <p:ext uri="{D42A27DB-BD31-4B8C-83A1-F6EECF244321}">
                <p14:modId xmlns:p14="http://schemas.microsoft.com/office/powerpoint/2010/main" val="2008380704"/>
              </p:ext>
            </p:extLst>
          </p:nvPr>
        </p:nvGraphicFramePr>
        <p:xfrm>
          <a:off x="5554276" y="3067050"/>
          <a:ext cx="190500" cy="292100"/>
        </p:xfrm>
        <a:graphic>
          <a:graphicData uri="http://schemas.openxmlformats.org/presentationml/2006/ole">
            <mc:AlternateContent xmlns:mc="http://schemas.openxmlformats.org/markup-compatibility/2006">
              <mc:Choice xmlns:v="urn:schemas-microsoft-com:vml" Requires="v">
                <p:oleObj spid="_x0000_s5340" name="Equation" r:id="rId21" imgW="190440" imgH="291960" progId="Equation.DSMT4">
                  <p:embed/>
                </p:oleObj>
              </mc:Choice>
              <mc:Fallback>
                <p:oleObj name="Equation" r:id="rId21" imgW="190440" imgH="291960" progId="Equation.DSMT4">
                  <p:embed/>
                  <p:pic>
                    <p:nvPicPr>
                      <p:cNvPr id="0" name="Picture 4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554276" y="306705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4" name="Object 44"/>
          <p:cNvGraphicFramePr>
            <a:graphicFrameLocks noChangeAspect="1"/>
          </p:cNvGraphicFramePr>
          <p:nvPr>
            <p:extLst>
              <p:ext uri="{D42A27DB-BD31-4B8C-83A1-F6EECF244321}">
                <p14:modId xmlns:p14="http://schemas.microsoft.com/office/powerpoint/2010/main" val="1699697204"/>
              </p:ext>
            </p:extLst>
          </p:nvPr>
        </p:nvGraphicFramePr>
        <p:xfrm>
          <a:off x="5569681" y="3632286"/>
          <a:ext cx="190500" cy="292100"/>
        </p:xfrm>
        <a:graphic>
          <a:graphicData uri="http://schemas.openxmlformats.org/presentationml/2006/ole">
            <mc:AlternateContent xmlns:mc="http://schemas.openxmlformats.org/markup-compatibility/2006">
              <mc:Choice xmlns:v="urn:schemas-microsoft-com:vml" Requires="v">
                <p:oleObj spid="_x0000_s5341" name="Equation" r:id="rId22" imgW="190440" imgH="291960" progId="Equation.DSMT4">
                  <p:embed/>
                </p:oleObj>
              </mc:Choice>
              <mc:Fallback>
                <p:oleObj name="Equation" r:id="rId22" imgW="190440" imgH="291960" progId="Equation.DSMT4">
                  <p:embed/>
                  <p:pic>
                    <p:nvPicPr>
                      <p:cNvPr id="0" name="Picture 44"/>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569681" y="3632286"/>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65" name="Object 45"/>
          <p:cNvGraphicFramePr>
            <a:graphicFrameLocks noChangeAspect="1"/>
          </p:cNvGraphicFramePr>
          <p:nvPr>
            <p:extLst>
              <p:ext uri="{D42A27DB-BD31-4B8C-83A1-F6EECF244321}">
                <p14:modId xmlns:p14="http://schemas.microsoft.com/office/powerpoint/2010/main" val="2701488230"/>
              </p:ext>
            </p:extLst>
          </p:nvPr>
        </p:nvGraphicFramePr>
        <p:xfrm>
          <a:off x="6124575" y="4200525"/>
          <a:ext cx="190500" cy="292100"/>
        </p:xfrm>
        <a:graphic>
          <a:graphicData uri="http://schemas.openxmlformats.org/presentationml/2006/ole">
            <mc:AlternateContent xmlns:mc="http://schemas.openxmlformats.org/markup-compatibility/2006">
              <mc:Choice xmlns:v="urn:schemas-microsoft-com:vml" Requires="v">
                <p:oleObj spid="_x0000_s5342" name="Equation" r:id="rId23" imgW="190440" imgH="291960" progId="Equation.DSMT4">
                  <p:embed/>
                </p:oleObj>
              </mc:Choice>
              <mc:Fallback>
                <p:oleObj name="Equation" r:id="rId23" imgW="190440" imgH="291960" progId="Equation.DSMT4">
                  <p:embed/>
                  <p:pic>
                    <p:nvPicPr>
                      <p:cNvPr id="0" name="Picture 45"/>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124575" y="4200525"/>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5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5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16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16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16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15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158"/>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16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5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15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15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5154"/>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16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1797"/>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617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796" grpId="0"/>
      <p:bldP spid="161797"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1791</TotalTime>
  <Words>959</Words>
  <Application>Microsoft Office PowerPoint</Application>
  <PresentationFormat>On-screen Show (4:3)</PresentationFormat>
  <Paragraphs>181</Paragraphs>
  <Slides>28</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28</vt:i4>
      </vt:variant>
    </vt:vector>
  </HeadingPairs>
  <TitlesOfParts>
    <vt:vector size="33" baseType="lpstr">
      <vt:lpstr>Arial</vt:lpstr>
      <vt:lpstr>Calibri</vt:lpstr>
      <vt:lpstr>Courier New</vt:lpstr>
      <vt:lpstr>Office Theme</vt:lpstr>
      <vt:lpstr>Equation</vt:lpstr>
      <vt:lpstr>Section 4.R.3</vt:lpstr>
      <vt:lpstr>Objectives</vt:lpstr>
      <vt:lpstr>Least Common Multiple (LCM)</vt:lpstr>
      <vt:lpstr>To Find the LCM of a Set of Counting Numbers</vt:lpstr>
      <vt:lpstr>Example 1: Finding the Least  Common Multiple (LCM)</vt:lpstr>
      <vt:lpstr>Example 1: Finding the Least Common  Multiple (LCM) (cont.)</vt:lpstr>
      <vt:lpstr>Example 2: Finding the Least  Common Multiple (LCM)</vt:lpstr>
      <vt:lpstr>Example 2: Finding the Least Common  Multiple (LCM) (cont.)</vt:lpstr>
      <vt:lpstr>Completion Example 3: Finding the Least Common Multiple (LCM)</vt:lpstr>
      <vt:lpstr>Completion Example 3: Finding the Least Common Multiple (LCM) (cont.)</vt:lpstr>
      <vt:lpstr>Example 4: Finding the Least Common  Multiple (LCM)</vt:lpstr>
      <vt:lpstr>Example 5: Finding the Least Common  Multiple (LCM)</vt:lpstr>
      <vt:lpstr>Example 6: Finding the Least Common Multiple (LCM)</vt:lpstr>
      <vt:lpstr>Example 6: Prime Factorizations and the  Least Common Multiple (LCM) (cont.)</vt:lpstr>
      <vt:lpstr>Example 7: Finding the Least Common Multiple (LCM)</vt:lpstr>
      <vt:lpstr>Example 7: Finding the Least Common Multiple (LCM)</vt:lpstr>
      <vt:lpstr>Example 7: Finding the Least Common Multiple (LCM)(cont.)</vt:lpstr>
      <vt:lpstr>Completion Example 8: Finding the Least Common Multiple (LCM) </vt:lpstr>
      <vt:lpstr>Completion Example 8: Finding the Least Common Multiple (LCM) </vt:lpstr>
      <vt:lpstr>Completion Example 8: Finding the Least Common Multiple (LCM) </vt:lpstr>
      <vt:lpstr>Example 9: Application: Finding the LCM </vt:lpstr>
      <vt:lpstr>Example 9: Application: Finding the LCM (cont.) </vt:lpstr>
      <vt:lpstr>Example 9: Application: Finding the LCM (cont.)</vt:lpstr>
      <vt:lpstr>Example 9: Application: Finding the LCM (cont.)</vt:lpstr>
      <vt:lpstr>Finding Equivalent Fractions</vt:lpstr>
      <vt:lpstr>Example 10: Finding Equivalent Fractions</vt:lpstr>
      <vt:lpstr>Example 11: Finding Equivalent Fractions</vt:lpstr>
      <vt:lpstr>Completion Example 12: Finding Equivalent Fractions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 Plus Integrated Review</dc:title>
  <dc:creator>Hawkes Learning</dc:creator>
  <cp:lastModifiedBy>Allison Conger</cp:lastModifiedBy>
  <cp:revision>250</cp:revision>
  <dcterms:created xsi:type="dcterms:W3CDTF">2013-04-26T14:43:13Z</dcterms:created>
  <dcterms:modified xsi:type="dcterms:W3CDTF">2020-05-07T14:26:40Z</dcterms:modified>
</cp:coreProperties>
</file>