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8" r:id="rId3"/>
    <p:sldId id="266" r:id="rId4"/>
    <p:sldId id="286" r:id="rId5"/>
    <p:sldId id="287" r:id="rId6"/>
    <p:sldId id="268" r:id="rId7"/>
    <p:sldId id="269" r:id="rId8"/>
    <p:sldId id="270" r:id="rId9"/>
    <p:sldId id="278" r:id="rId10"/>
    <p:sldId id="280" r:id="rId11"/>
    <p:sldId id="281" r:id="rId12"/>
    <p:sldId id="282" r:id="rId13"/>
    <p:sldId id="283" r:id="rId14"/>
    <p:sldId id="284" r:id="rId15"/>
    <p:sldId id="285" r:id="rId1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mbria Math" panose="02040503050406030204" pitchFamily="18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D"/>
    <a:srgbClr val="000000"/>
    <a:srgbClr val="000099"/>
    <a:srgbClr val="2D7D9F"/>
    <a:srgbClr val="0000FF"/>
    <a:srgbClr val="FF00FF"/>
    <a:srgbClr val="666699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66" autoAdjust="0"/>
    <p:restoredTop sz="94660"/>
  </p:normalViewPr>
  <p:slideViewPr>
    <p:cSldViewPr>
      <p:cViewPr varScale="1">
        <p:scale>
          <a:sx n="100" d="100"/>
          <a:sy n="100" d="100"/>
        </p:scale>
        <p:origin x="67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emf"/><Relationship Id="rId7" Type="http://schemas.openxmlformats.org/officeDocument/2006/relationships/image" Target="../media/image115.emf"/><Relationship Id="rId2" Type="http://schemas.openxmlformats.org/officeDocument/2006/relationships/image" Target="../media/image110.emf"/><Relationship Id="rId1" Type="http://schemas.openxmlformats.org/officeDocument/2006/relationships/image" Target="../media/image109.emf"/><Relationship Id="rId6" Type="http://schemas.openxmlformats.org/officeDocument/2006/relationships/image" Target="../media/image114.emf"/><Relationship Id="rId5" Type="http://schemas.openxmlformats.org/officeDocument/2006/relationships/image" Target="../media/image113.emf"/><Relationship Id="rId4" Type="http://schemas.openxmlformats.org/officeDocument/2006/relationships/image" Target="../media/image112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emf"/><Relationship Id="rId2" Type="http://schemas.openxmlformats.org/officeDocument/2006/relationships/image" Target="../media/image117.emf"/><Relationship Id="rId1" Type="http://schemas.openxmlformats.org/officeDocument/2006/relationships/image" Target="../media/image116.emf"/><Relationship Id="rId5" Type="http://schemas.openxmlformats.org/officeDocument/2006/relationships/image" Target="../media/image120.emf"/><Relationship Id="rId4" Type="http://schemas.openxmlformats.org/officeDocument/2006/relationships/image" Target="../media/image119.e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emf"/><Relationship Id="rId3" Type="http://schemas.openxmlformats.org/officeDocument/2006/relationships/image" Target="../media/image124.emf"/><Relationship Id="rId7" Type="http://schemas.openxmlformats.org/officeDocument/2006/relationships/image" Target="../media/image128.emf"/><Relationship Id="rId2" Type="http://schemas.openxmlformats.org/officeDocument/2006/relationships/image" Target="../media/image123.emf"/><Relationship Id="rId1" Type="http://schemas.openxmlformats.org/officeDocument/2006/relationships/image" Target="../media/image122.emf"/><Relationship Id="rId6" Type="http://schemas.openxmlformats.org/officeDocument/2006/relationships/image" Target="../media/image127.emf"/><Relationship Id="rId5" Type="http://schemas.openxmlformats.org/officeDocument/2006/relationships/image" Target="../media/image126.emf"/><Relationship Id="rId4" Type="http://schemas.openxmlformats.org/officeDocument/2006/relationships/image" Target="../media/image125.emf"/><Relationship Id="rId9" Type="http://schemas.openxmlformats.org/officeDocument/2006/relationships/image" Target="../media/image130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emf"/><Relationship Id="rId2" Type="http://schemas.openxmlformats.org/officeDocument/2006/relationships/image" Target="../media/image132.emf"/><Relationship Id="rId1" Type="http://schemas.openxmlformats.org/officeDocument/2006/relationships/image" Target="../media/image131.emf"/><Relationship Id="rId5" Type="http://schemas.openxmlformats.org/officeDocument/2006/relationships/image" Target="../media/image135.emf"/><Relationship Id="rId4" Type="http://schemas.openxmlformats.org/officeDocument/2006/relationships/image" Target="../media/image13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Relationship Id="rId5" Type="http://schemas.openxmlformats.org/officeDocument/2006/relationships/image" Target="../media/image16.emf"/><Relationship Id="rId4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13" Type="http://schemas.openxmlformats.org/officeDocument/2006/relationships/image" Target="../media/image33.emf"/><Relationship Id="rId18" Type="http://schemas.openxmlformats.org/officeDocument/2006/relationships/image" Target="../media/image38.emf"/><Relationship Id="rId3" Type="http://schemas.openxmlformats.org/officeDocument/2006/relationships/image" Target="../media/image23.emf"/><Relationship Id="rId7" Type="http://schemas.openxmlformats.org/officeDocument/2006/relationships/image" Target="../media/image27.emf"/><Relationship Id="rId12" Type="http://schemas.openxmlformats.org/officeDocument/2006/relationships/image" Target="../media/image32.emf"/><Relationship Id="rId17" Type="http://schemas.openxmlformats.org/officeDocument/2006/relationships/image" Target="../media/image37.emf"/><Relationship Id="rId2" Type="http://schemas.openxmlformats.org/officeDocument/2006/relationships/image" Target="../media/image22.emf"/><Relationship Id="rId16" Type="http://schemas.openxmlformats.org/officeDocument/2006/relationships/image" Target="../media/image36.emf"/><Relationship Id="rId20" Type="http://schemas.openxmlformats.org/officeDocument/2006/relationships/image" Target="../media/image40.emf"/><Relationship Id="rId1" Type="http://schemas.openxmlformats.org/officeDocument/2006/relationships/image" Target="../media/image21.emf"/><Relationship Id="rId6" Type="http://schemas.openxmlformats.org/officeDocument/2006/relationships/image" Target="../media/image26.emf"/><Relationship Id="rId11" Type="http://schemas.openxmlformats.org/officeDocument/2006/relationships/image" Target="../media/image31.emf"/><Relationship Id="rId5" Type="http://schemas.openxmlformats.org/officeDocument/2006/relationships/image" Target="../media/image25.emf"/><Relationship Id="rId15" Type="http://schemas.openxmlformats.org/officeDocument/2006/relationships/image" Target="../media/image35.emf"/><Relationship Id="rId10" Type="http://schemas.openxmlformats.org/officeDocument/2006/relationships/image" Target="../media/image30.emf"/><Relationship Id="rId19" Type="http://schemas.openxmlformats.org/officeDocument/2006/relationships/image" Target="../media/image39.emf"/><Relationship Id="rId4" Type="http://schemas.openxmlformats.org/officeDocument/2006/relationships/image" Target="../media/image24.emf"/><Relationship Id="rId9" Type="http://schemas.openxmlformats.org/officeDocument/2006/relationships/image" Target="../media/image29.emf"/><Relationship Id="rId14" Type="http://schemas.openxmlformats.org/officeDocument/2006/relationships/image" Target="../media/image3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13" Type="http://schemas.openxmlformats.org/officeDocument/2006/relationships/image" Target="../media/image55.emf"/><Relationship Id="rId18" Type="http://schemas.openxmlformats.org/officeDocument/2006/relationships/image" Target="../media/image60.emf"/><Relationship Id="rId3" Type="http://schemas.openxmlformats.org/officeDocument/2006/relationships/image" Target="../media/image45.emf"/><Relationship Id="rId7" Type="http://schemas.openxmlformats.org/officeDocument/2006/relationships/image" Target="../media/image49.emf"/><Relationship Id="rId12" Type="http://schemas.openxmlformats.org/officeDocument/2006/relationships/image" Target="../media/image54.emf"/><Relationship Id="rId17" Type="http://schemas.openxmlformats.org/officeDocument/2006/relationships/image" Target="../media/image59.emf"/><Relationship Id="rId2" Type="http://schemas.openxmlformats.org/officeDocument/2006/relationships/image" Target="../media/image44.emf"/><Relationship Id="rId16" Type="http://schemas.openxmlformats.org/officeDocument/2006/relationships/image" Target="../media/image58.emf"/><Relationship Id="rId1" Type="http://schemas.openxmlformats.org/officeDocument/2006/relationships/image" Target="../media/image43.emf"/><Relationship Id="rId6" Type="http://schemas.openxmlformats.org/officeDocument/2006/relationships/image" Target="../media/image48.emf"/><Relationship Id="rId11" Type="http://schemas.openxmlformats.org/officeDocument/2006/relationships/image" Target="../media/image53.emf"/><Relationship Id="rId5" Type="http://schemas.openxmlformats.org/officeDocument/2006/relationships/image" Target="../media/image47.emf"/><Relationship Id="rId15" Type="http://schemas.openxmlformats.org/officeDocument/2006/relationships/image" Target="../media/image57.emf"/><Relationship Id="rId10" Type="http://schemas.openxmlformats.org/officeDocument/2006/relationships/image" Target="../media/image52.emf"/><Relationship Id="rId4" Type="http://schemas.openxmlformats.org/officeDocument/2006/relationships/image" Target="../media/image46.emf"/><Relationship Id="rId9" Type="http://schemas.openxmlformats.org/officeDocument/2006/relationships/image" Target="../media/image51.emf"/><Relationship Id="rId14" Type="http://schemas.openxmlformats.org/officeDocument/2006/relationships/image" Target="../media/image56.e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13" Type="http://schemas.openxmlformats.org/officeDocument/2006/relationships/image" Target="../media/image73.emf"/><Relationship Id="rId18" Type="http://schemas.openxmlformats.org/officeDocument/2006/relationships/image" Target="../media/image60.emf"/><Relationship Id="rId3" Type="http://schemas.openxmlformats.org/officeDocument/2006/relationships/image" Target="../media/image63.emf"/><Relationship Id="rId7" Type="http://schemas.openxmlformats.org/officeDocument/2006/relationships/image" Target="../media/image67.emf"/><Relationship Id="rId12" Type="http://schemas.openxmlformats.org/officeDocument/2006/relationships/image" Target="../media/image72.emf"/><Relationship Id="rId17" Type="http://schemas.openxmlformats.org/officeDocument/2006/relationships/image" Target="../media/image77.emf"/><Relationship Id="rId2" Type="http://schemas.openxmlformats.org/officeDocument/2006/relationships/image" Target="../media/image62.emf"/><Relationship Id="rId16" Type="http://schemas.openxmlformats.org/officeDocument/2006/relationships/image" Target="../media/image76.emf"/><Relationship Id="rId1" Type="http://schemas.openxmlformats.org/officeDocument/2006/relationships/image" Target="../media/image61.emf"/><Relationship Id="rId6" Type="http://schemas.openxmlformats.org/officeDocument/2006/relationships/image" Target="../media/image66.emf"/><Relationship Id="rId11" Type="http://schemas.openxmlformats.org/officeDocument/2006/relationships/image" Target="../media/image71.emf"/><Relationship Id="rId5" Type="http://schemas.openxmlformats.org/officeDocument/2006/relationships/image" Target="../media/image65.emf"/><Relationship Id="rId15" Type="http://schemas.openxmlformats.org/officeDocument/2006/relationships/image" Target="../media/image75.emf"/><Relationship Id="rId10" Type="http://schemas.openxmlformats.org/officeDocument/2006/relationships/image" Target="../media/image70.emf"/><Relationship Id="rId19" Type="http://schemas.openxmlformats.org/officeDocument/2006/relationships/image" Target="../media/image78.emf"/><Relationship Id="rId4" Type="http://schemas.openxmlformats.org/officeDocument/2006/relationships/image" Target="../media/image64.emf"/><Relationship Id="rId9" Type="http://schemas.openxmlformats.org/officeDocument/2006/relationships/image" Target="../media/image69.emf"/><Relationship Id="rId14" Type="http://schemas.openxmlformats.org/officeDocument/2006/relationships/image" Target="../media/image74.e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86.emf"/><Relationship Id="rId13" Type="http://schemas.openxmlformats.org/officeDocument/2006/relationships/image" Target="../media/image91.emf"/><Relationship Id="rId3" Type="http://schemas.openxmlformats.org/officeDocument/2006/relationships/image" Target="../media/image82.emf"/><Relationship Id="rId7" Type="http://schemas.openxmlformats.org/officeDocument/2006/relationships/image" Target="../media/image52.emf"/><Relationship Id="rId12" Type="http://schemas.openxmlformats.org/officeDocument/2006/relationships/image" Target="../media/image90.emf"/><Relationship Id="rId2" Type="http://schemas.openxmlformats.org/officeDocument/2006/relationships/image" Target="../media/image81.emf"/><Relationship Id="rId1" Type="http://schemas.openxmlformats.org/officeDocument/2006/relationships/image" Target="../media/image80.emf"/><Relationship Id="rId6" Type="http://schemas.openxmlformats.org/officeDocument/2006/relationships/image" Target="../media/image85.wmf"/><Relationship Id="rId11" Type="http://schemas.openxmlformats.org/officeDocument/2006/relationships/image" Target="../media/image89.emf"/><Relationship Id="rId5" Type="http://schemas.openxmlformats.org/officeDocument/2006/relationships/image" Target="../media/image84.emf"/><Relationship Id="rId10" Type="http://schemas.openxmlformats.org/officeDocument/2006/relationships/image" Target="../media/image88.emf"/><Relationship Id="rId4" Type="http://schemas.openxmlformats.org/officeDocument/2006/relationships/image" Target="../media/image83.wmf"/><Relationship Id="rId9" Type="http://schemas.openxmlformats.org/officeDocument/2006/relationships/image" Target="../media/image87.e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99.emf"/><Relationship Id="rId13" Type="http://schemas.openxmlformats.org/officeDocument/2006/relationships/image" Target="../media/image104.emf"/><Relationship Id="rId3" Type="http://schemas.openxmlformats.org/officeDocument/2006/relationships/image" Target="../media/image94.emf"/><Relationship Id="rId7" Type="http://schemas.openxmlformats.org/officeDocument/2006/relationships/image" Target="../media/image98.emf"/><Relationship Id="rId12" Type="http://schemas.openxmlformats.org/officeDocument/2006/relationships/image" Target="../media/image103.emf"/><Relationship Id="rId2" Type="http://schemas.openxmlformats.org/officeDocument/2006/relationships/image" Target="../media/image93.emf"/><Relationship Id="rId16" Type="http://schemas.openxmlformats.org/officeDocument/2006/relationships/image" Target="../media/image107.wmf"/><Relationship Id="rId1" Type="http://schemas.openxmlformats.org/officeDocument/2006/relationships/image" Target="../media/image92.emf"/><Relationship Id="rId6" Type="http://schemas.openxmlformats.org/officeDocument/2006/relationships/image" Target="../media/image97.emf"/><Relationship Id="rId11" Type="http://schemas.openxmlformats.org/officeDocument/2006/relationships/image" Target="../media/image102.emf"/><Relationship Id="rId5" Type="http://schemas.openxmlformats.org/officeDocument/2006/relationships/image" Target="../media/image96.emf"/><Relationship Id="rId15" Type="http://schemas.openxmlformats.org/officeDocument/2006/relationships/image" Target="../media/image106.emf"/><Relationship Id="rId10" Type="http://schemas.openxmlformats.org/officeDocument/2006/relationships/image" Target="../media/image101.emf"/><Relationship Id="rId4" Type="http://schemas.openxmlformats.org/officeDocument/2006/relationships/image" Target="../media/image95.emf"/><Relationship Id="rId9" Type="http://schemas.openxmlformats.org/officeDocument/2006/relationships/image" Target="../media/image100.emf"/><Relationship Id="rId14" Type="http://schemas.openxmlformats.org/officeDocument/2006/relationships/image" Target="../media/image10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673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AEF74-9B86-4FF0-9F40-B0C3B06244AF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0B283-AB0B-4748-A537-B9BC9BF1E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46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6661" tIns="48331" rIns="96661" bIns="48331"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8" name="Slide Number Placeholder 3"/>
          <p:cNvSpPr txBox="1">
            <a:spLocks noGrp="1"/>
          </p:cNvSpPr>
          <p:nvPr/>
        </p:nvSpPr>
        <p:spPr bwMode="auto">
          <a:xfrm>
            <a:off x="3884783" y="8685545"/>
            <a:ext cx="2972037" cy="45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/>
            <a:fld id="{E19F630F-CC71-44EA-86F9-DEC7157A6DE0}" type="slidenum">
              <a:rPr lang="en-US" sz="1300">
                <a:latin typeface="Calibri" pitchFamily="34" charset="0"/>
              </a:rPr>
              <a:pPr algn="r" defTabSz="966788"/>
              <a:t>2</a:t>
            </a:fld>
            <a:endParaRPr 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emf"/><Relationship Id="rId13" Type="http://schemas.openxmlformats.org/officeDocument/2006/relationships/oleObject" Target="../embeddings/oleObject77.bin"/><Relationship Id="rId18" Type="http://schemas.openxmlformats.org/officeDocument/2006/relationships/image" Target="../media/image86.emf"/><Relationship Id="rId26" Type="http://schemas.openxmlformats.org/officeDocument/2006/relationships/image" Target="../media/image90.emf"/><Relationship Id="rId3" Type="http://schemas.openxmlformats.org/officeDocument/2006/relationships/oleObject" Target="../embeddings/oleObject72.bin"/><Relationship Id="rId21" Type="http://schemas.openxmlformats.org/officeDocument/2006/relationships/oleObject" Target="../embeddings/oleObject81.bin"/><Relationship Id="rId7" Type="http://schemas.openxmlformats.org/officeDocument/2006/relationships/oleObject" Target="../embeddings/oleObject74.bin"/><Relationship Id="rId12" Type="http://schemas.openxmlformats.org/officeDocument/2006/relationships/image" Target="../media/image84.emf"/><Relationship Id="rId17" Type="http://schemas.openxmlformats.org/officeDocument/2006/relationships/oleObject" Target="../embeddings/oleObject79.bin"/><Relationship Id="rId25" Type="http://schemas.openxmlformats.org/officeDocument/2006/relationships/oleObject" Target="../embeddings/oleObject8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2.emf"/><Relationship Id="rId20" Type="http://schemas.openxmlformats.org/officeDocument/2006/relationships/image" Target="../media/image87.e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81.emf"/><Relationship Id="rId11" Type="http://schemas.openxmlformats.org/officeDocument/2006/relationships/oleObject" Target="../embeddings/oleObject76.bin"/><Relationship Id="rId24" Type="http://schemas.openxmlformats.org/officeDocument/2006/relationships/image" Target="../media/image89.emf"/><Relationship Id="rId5" Type="http://schemas.openxmlformats.org/officeDocument/2006/relationships/oleObject" Target="../embeddings/oleObject73.bin"/><Relationship Id="rId15" Type="http://schemas.openxmlformats.org/officeDocument/2006/relationships/oleObject" Target="../embeddings/oleObject78.bin"/><Relationship Id="rId23" Type="http://schemas.openxmlformats.org/officeDocument/2006/relationships/oleObject" Target="../embeddings/oleObject82.bin"/><Relationship Id="rId28" Type="http://schemas.openxmlformats.org/officeDocument/2006/relationships/image" Target="../media/image91.emf"/><Relationship Id="rId10" Type="http://schemas.openxmlformats.org/officeDocument/2006/relationships/image" Target="../media/image83.wmf"/><Relationship Id="rId19" Type="http://schemas.openxmlformats.org/officeDocument/2006/relationships/oleObject" Target="../embeddings/oleObject80.bin"/><Relationship Id="rId4" Type="http://schemas.openxmlformats.org/officeDocument/2006/relationships/image" Target="../media/image80.emf"/><Relationship Id="rId9" Type="http://schemas.openxmlformats.org/officeDocument/2006/relationships/oleObject" Target="../embeddings/oleObject75.bin"/><Relationship Id="rId14" Type="http://schemas.openxmlformats.org/officeDocument/2006/relationships/image" Target="../media/image85.wmf"/><Relationship Id="rId22" Type="http://schemas.openxmlformats.org/officeDocument/2006/relationships/image" Target="../media/image88.emf"/><Relationship Id="rId27" Type="http://schemas.openxmlformats.org/officeDocument/2006/relationships/oleObject" Target="../embeddings/oleObject84.bin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90.bin"/><Relationship Id="rId18" Type="http://schemas.openxmlformats.org/officeDocument/2006/relationships/image" Target="../media/image99.emf"/><Relationship Id="rId26" Type="http://schemas.openxmlformats.org/officeDocument/2006/relationships/image" Target="../media/image103.emf"/><Relationship Id="rId3" Type="http://schemas.openxmlformats.org/officeDocument/2006/relationships/oleObject" Target="../embeddings/oleObject85.bin"/><Relationship Id="rId21" Type="http://schemas.openxmlformats.org/officeDocument/2006/relationships/oleObject" Target="../embeddings/oleObject94.bin"/><Relationship Id="rId34" Type="http://schemas.openxmlformats.org/officeDocument/2006/relationships/oleObject" Target="../embeddings/oleObject101.bin"/><Relationship Id="rId7" Type="http://schemas.openxmlformats.org/officeDocument/2006/relationships/oleObject" Target="../embeddings/oleObject87.bin"/><Relationship Id="rId12" Type="http://schemas.openxmlformats.org/officeDocument/2006/relationships/image" Target="../media/image96.emf"/><Relationship Id="rId17" Type="http://schemas.openxmlformats.org/officeDocument/2006/relationships/oleObject" Target="../embeddings/oleObject92.bin"/><Relationship Id="rId25" Type="http://schemas.openxmlformats.org/officeDocument/2006/relationships/oleObject" Target="../embeddings/oleObject96.bin"/><Relationship Id="rId33" Type="http://schemas.openxmlformats.org/officeDocument/2006/relationships/oleObject" Target="../embeddings/oleObject10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8.emf"/><Relationship Id="rId20" Type="http://schemas.openxmlformats.org/officeDocument/2006/relationships/image" Target="../media/image100.emf"/><Relationship Id="rId29" Type="http://schemas.openxmlformats.org/officeDocument/2006/relationships/oleObject" Target="../embeddings/oleObject98.bin"/><Relationship Id="rId1" Type="http://schemas.openxmlformats.org/officeDocument/2006/relationships/vmlDrawing" Target="../drawings/vmlDrawing9.vml"/><Relationship Id="rId6" Type="http://schemas.openxmlformats.org/officeDocument/2006/relationships/image" Target="../media/image93.emf"/><Relationship Id="rId11" Type="http://schemas.openxmlformats.org/officeDocument/2006/relationships/oleObject" Target="../embeddings/oleObject89.bin"/><Relationship Id="rId24" Type="http://schemas.openxmlformats.org/officeDocument/2006/relationships/image" Target="../media/image102.emf"/><Relationship Id="rId32" Type="http://schemas.openxmlformats.org/officeDocument/2006/relationships/image" Target="../media/image106.emf"/><Relationship Id="rId5" Type="http://schemas.openxmlformats.org/officeDocument/2006/relationships/oleObject" Target="../embeddings/oleObject86.bin"/><Relationship Id="rId15" Type="http://schemas.openxmlformats.org/officeDocument/2006/relationships/oleObject" Target="../embeddings/oleObject91.bin"/><Relationship Id="rId23" Type="http://schemas.openxmlformats.org/officeDocument/2006/relationships/oleObject" Target="../embeddings/oleObject95.bin"/><Relationship Id="rId28" Type="http://schemas.openxmlformats.org/officeDocument/2006/relationships/image" Target="../media/image104.emf"/><Relationship Id="rId36" Type="http://schemas.openxmlformats.org/officeDocument/2006/relationships/image" Target="../media/image108.png"/><Relationship Id="rId10" Type="http://schemas.openxmlformats.org/officeDocument/2006/relationships/image" Target="../media/image95.emf"/><Relationship Id="rId19" Type="http://schemas.openxmlformats.org/officeDocument/2006/relationships/oleObject" Target="../embeddings/oleObject93.bin"/><Relationship Id="rId31" Type="http://schemas.openxmlformats.org/officeDocument/2006/relationships/oleObject" Target="../embeddings/oleObject99.bin"/><Relationship Id="rId4" Type="http://schemas.openxmlformats.org/officeDocument/2006/relationships/image" Target="../media/image92.emf"/><Relationship Id="rId9" Type="http://schemas.openxmlformats.org/officeDocument/2006/relationships/oleObject" Target="../embeddings/oleObject88.bin"/><Relationship Id="rId14" Type="http://schemas.openxmlformats.org/officeDocument/2006/relationships/image" Target="../media/image97.emf"/><Relationship Id="rId22" Type="http://schemas.openxmlformats.org/officeDocument/2006/relationships/image" Target="../media/image101.emf"/><Relationship Id="rId27" Type="http://schemas.openxmlformats.org/officeDocument/2006/relationships/oleObject" Target="../embeddings/oleObject97.bin"/><Relationship Id="rId30" Type="http://schemas.openxmlformats.org/officeDocument/2006/relationships/image" Target="../media/image105.emf"/><Relationship Id="rId35" Type="http://schemas.openxmlformats.org/officeDocument/2006/relationships/image" Target="../media/image107.wmf"/><Relationship Id="rId8" Type="http://schemas.openxmlformats.org/officeDocument/2006/relationships/image" Target="../media/image94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emf"/><Relationship Id="rId13" Type="http://schemas.openxmlformats.org/officeDocument/2006/relationships/oleObject" Target="../embeddings/oleObject107.bin"/><Relationship Id="rId3" Type="http://schemas.openxmlformats.org/officeDocument/2006/relationships/oleObject" Target="../embeddings/oleObject102.bin"/><Relationship Id="rId7" Type="http://schemas.openxmlformats.org/officeDocument/2006/relationships/oleObject" Target="../embeddings/oleObject104.bin"/><Relationship Id="rId12" Type="http://schemas.openxmlformats.org/officeDocument/2006/relationships/image" Target="../media/image113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5.e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10.emf"/><Relationship Id="rId11" Type="http://schemas.openxmlformats.org/officeDocument/2006/relationships/oleObject" Target="../embeddings/oleObject106.bin"/><Relationship Id="rId5" Type="http://schemas.openxmlformats.org/officeDocument/2006/relationships/oleObject" Target="../embeddings/oleObject103.bin"/><Relationship Id="rId15" Type="http://schemas.openxmlformats.org/officeDocument/2006/relationships/oleObject" Target="../embeddings/oleObject108.bin"/><Relationship Id="rId10" Type="http://schemas.openxmlformats.org/officeDocument/2006/relationships/image" Target="../media/image112.emf"/><Relationship Id="rId4" Type="http://schemas.openxmlformats.org/officeDocument/2006/relationships/image" Target="../media/image109.emf"/><Relationship Id="rId9" Type="http://schemas.openxmlformats.org/officeDocument/2006/relationships/oleObject" Target="../embeddings/oleObject105.bin"/><Relationship Id="rId14" Type="http://schemas.openxmlformats.org/officeDocument/2006/relationships/image" Target="../media/image114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emf"/><Relationship Id="rId13" Type="http://schemas.openxmlformats.org/officeDocument/2006/relationships/image" Target="../media/image121.png"/><Relationship Id="rId3" Type="http://schemas.openxmlformats.org/officeDocument/2006/relationships/oleObject" Target="../embeddings/oleObject109.bin"/><Relationship Id="rId7" Type="http://schemas.openxmlformats.org/officeDocument/2006/relationships/oleObject" Target="../embeddings/oleObject111.bin"/><Relationship Id="rId12" Type="http://schemas.openxmlformats.org/officeDocument/2006/relationships/image" Target="../media/image12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17.emf"/><Relationship Id="rId11" Type="http://schemas.openxmlformats.org/officeDocument/2006/relationships/oleObject" Target="../embeddings/oleObject113.bin"/><Relationship Id="rId5" Type="http://schemas.openxmlformats.org/officeDocument/2006/relationships/oleObject" Target="../embeddings/oleObject110.bin"/><Relationship Id="rId10" Type="http://schemas.openxmlformats.org/officeDocument/2006/relationships/image" Target="../media/image119.emf"/><Relationship Id="rId4" Type="http://schemas.openxmlformats.org/officeDocument/2006/relationships/image" Target="../media/image116.emf"/><Relationship Id="rId9" Type="http://schemas.openxmlformats.org/officeDocument/2006/relationships/oleObject" Target="../embeddings/oleObject112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emf"/><Relationship Id="rId13" Type="http://schemas.openxmlformats.org/officeDocument/2006/relationships/oleObject" Target="../embeddings/oleObject119.bin"/><Relationship Id="rId18" Type="http://schemas.openxmlformats.org/officeDocument/2006/relationships/image" Target="../media/image129.emf"/><Relationship Id="rId3" Type="http://schemas.openxmlformats.org/officeDocument/2006/relationships/oleObject" Target="../embeddings/oleObject114.bin"/><Relationship Id="rId7" Type="http://schemas.openxmlformats.org/officeDocument/2006/relationships/oleObject" Target="../embeddings/oleObject116.bin"/><Relationship Id="rId12" Type="http://schemas.openxmlformats.org/officeDocument/2006/relationships/image" Target="../media/image126.emf"/><Relationship Id="rId17" Type="http://schemas.openxmlformats.org/officeDocument/2006/relationships/oleObject" Target="../embeddings/oleObject12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8.emf"/><Relationship Id="rId20" Type="http://schemas.openxmlformats.org/officeDocument/2006/relationships/image" Target="../media/image130.e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23.emf"/><Relationship Id="rId11" Type="http://schemas.openxmlformats.org/officeDocument/2006/relationships/oleObject" Target="../embeddings/oleObject118.bin"/><Relationship Id="rId5" Type="http://schemas.openxmlformats.org/officeDocument/2006/relationships/oleObject" Target="../embeddings/oleObject115.bin"/><Relationship Id="rId15" Type="http://schemas.openxmlformats.org/officeDocument/2006/relationships/oleObject" Target="../embeddings/oleObject120.bin"/><Relationship Id="rId10" Type="http://schemas.openxmlformats.org/officeDocument/2006/relationships/image" Target="../media/image125.emf"/><Relationship Id="rId19" Type="http://schemas.openxmlformats.org/officeDocument/2006/relationships/oleObject" Target="../embeddings/oleObject122.bin"/><Relationship Id="rId4" Type="http://schemas.openxmlformats.org/officeDocument/2006/relationships/image" Target="../media/image122.emf"/><Relationship Id="rId9" Type="http://schemas.openxmlformats.org/officeDocument/2006/relationships/oleObject" Target="../embeddings/oleObject117.bin"/><Relationship Id="rId14" Type="http://schemas.openxmlformats.org/officeDocument/2006/relationships/image" Target="../media/image127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emf"/><Relationship Id="rId13" Type="http://schemas.openxmlformats.org/officeDocument/2006/relationships/image" Target="../media/image136.png"/><Relationship Id="rId3" Type="http://schemas.openxmlformats.org/officeDocument/2006/relationships/oleObject" Target="../embeddings/oleObject123.bin"/><Relationship Id="rId7" Type="http://schemas.openxmlformats.org/officeDocument/2006/relationships/oleObject" Target="../embeddings/oleObject125.bin"/><Relationship Id="rId12" Type="http://schemas.openxmlformats.org/officeDocument/2006/relationships/image" Target="../media/image13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32.emf"/><Relationship Id="rId11" Type="http://schemas.openxmlformats.org/officeDocument/2006/relationships/oleObject" Target="../embeddings/oleObject127.bin"/><Relationship Id="rId5" Type="http://schemas.openxmlformats.org/officeDocument/2006/relationships/oleObject" Target="../embeddings/oleObject124.bin"/><Relationship Id="rId10" Type="http://schemas.openxmlformats.org/officeDocument/2006/relationships/image" Target="../media/image134.emf"/><Relationship Id="rId4" Type="http://schemas.openxmlformats.org/officeDocument/2006/relationships/image" Target="../media/image131.emf"/><Relationship Id="rId9" Type="http://schemas.openxmlformats.org/officeDocument/2006/relationships/oleObject" Target="../embeddings/oleObject12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7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9.png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image" Target="../media/image17.png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e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5" Type="http://schemas.openxmlformats.org/officeDocument/2006/relationships/image" Target="../media/image19.png"/><Relationship Id="rId10" Type="http://schemas.openxmlformats.org/officeDocument/2006/relationships/image" Target="../media/image15.wmf"/><Relationship Id="rId4" Type="http://schemas.openxmlformats.org/officeDocument/2006/relationships/image" Target="../media/image12.e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7.bin"/><Relationship Id="rId18" Type="http://schemas.openxmlformats.org/officeDocument/2006/relationships/image" Target="../media/image28.emf"/><Relationship Id="rId26" Type="http://schemas.openxmlformats.org/officeDocument/2006/relationships/image" Target="../media/image32.emf"/><Relationship Id="rId39" Type="http://schemas.openxmlformats.org/officeDocument/2006/relationships/oleObject" Target="../embeddings/oleObject30.bin"/><Relationship Id="rId21" Type="http://schemas.openxmlformats.org/officeDocument/2006/relationships/oleObject" Target="../embeddings/oleObject21.bin"/><Relationship Id="rId34" Type="http://schemas.openxmlformats.org/officeDocument/2006/relationships/image" Target="../media/image36.emf"/><Relationship Id="rId42" Type="http://schemas.openxmlformats.org/officeDocument/2006/relationships/oleObject" Target="../embeddings/oleObject3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7.emf"/><Relationship Id="rId20" Type="http://schemas.openxmlformats.org/officeDocument/2006/relationships/image" Target="../media/image29.emf"/><Relationship Id="rId29" Type="http://schemas.openxmlformats.org/officeDocument/2006/relationships/oleObject" Target="../embeddings/oleObject25.bin"/><Relationship Id="rId41" Type="http://schemas.openxmlformats.org/officeDocument/2006/relationships/oleObject" Target="../embeddings/oleObject31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emf"/><Relationship Id="rId11" Type="http://schemas.openxmlformats.org/officeDocument/2006/relationships/oleObject" Target="../embeddings/oleObject16.bin"/><Relationship Id="rId24" Type="http://schemas.openxmlformats.org/officeDocument/2006/relationships/image" Target="../media/image31.emf"/><Relationship Id="rId32" Type="http://schemas.openxmlformats.org/officeDocument/2006/relationships/image" Target="../media/image35.emf"/><Relationship Id="rId37" Type="http://schemas.openxmlformats.org/officeDocument/2006/relationships/oleObject" Target="../embeddings/oleObject29.bin"/><Relationship Id="rId40" Type="http://schemas.openxmlformats.org/officeDocument/2006/relationships/image" Target="../media/image39.emf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8.bin"/><Relationship Id="rId23" Type="http://schemas.openxmlformats.org/officeDocument/2006/relationships/oleObject" Target="../embeddings/oleObject22.bin"/><Relationship Id="rId28" Type="http://schemas.openxmlformats.org/officeDocument/2006/relationships/image" Target="../media/image33.emf"/><Relationship Id="rId36" Type="http://schemas.openxmlformats.org/officeDocument/2006/relationships/image" Target="../media/image37.emf"/><Relationship Id="rId10" Type="http://schemas.openxmlformats.org/officeDocument/2006/relationships/image" Target="../media/image24.emf"/><Relationship Id="rId19" Type="http://schemas.openxmlformats.org/officeDocument/2006/relationships/oleObject" Target="../embeddings/oleObject20.bin"/><Relationship Id="rId31" Type="http://schemas.openxmlformats.org/officeDocument/2006/relationships/oleObject" Target="../embeddings/oleObject26.bin"/><Relationship Id="rId4" Type="http://schemas.openxmlformats.org/officeDocument/2006/relationships/image" Target="../media/image21.e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26.emf"/><Relationship Id="rId22" Type="http://schemas.openxmlformats.org/officeDocument/2006/relationships/image" Target="../media/image30.emf"/><Relationship Id="rId27" Type="http://schemas.openxmlformats.org/officeDocument/2006/relationships/oleObject" Target="../embeddings/oleObject24.bin"/><Relationship Id="rId30" Type="http://schemas.openxmlformats.org/officeDocument/2006/relationships/image" Target="../media/image34.emf"/><Relationship Id="rId35" Type="http://schemas.openxmlformats.org/officeDocument/2006/relationships/oleObject" Target="../embeddings/oleObject28.bin"/><Relationship Id="rId43" Type="http://schemas.openxmlformats.org/officeDocument/2006/relationships/image" Target="../media/image40.emf"/><Relationship Id="rId8" Type="http://schemas.openxmlformats.org/officeDocument/2006/relationships/image" Target="../media/image23.emf"/><Relationship Id="rId3" Type="http://schemas.openxmlformats.org/officeDocument/2006/relationships/oleObject" Target="../embeddings/oleObject12.bin"/><Relationship Id="rId12" Type="http://schemas.openxmlformats.org/officeDocument/2006/relationships/image" Target="../media/image25.emf"/><Relationship Id="rId17" Type="http://schemas.openxmlformats.org/officeDocument/2006/relationships/oleObject" Target="../embeddings/oleObject19.bin"/><Relationship Id="rId25" Type="http://schemas.openxmlformats.org/officeDocument/2006/relationships/oleObject" Target="../embeddings/oleObject23.bin"/><Relationship Id="rId33" Type="http://schemas.openxmlformats.org/officeDocument/2006/relationships/oleObject" Target="../embeddings/oleObject27.bin"/><Relationship Id="rId38" Type="http://schemas.openxmlformats.org/officeDocument/2006/relationships/image" Target="../media/image3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2.png"/><Relationship Id="rId4" Type="http://schemas.openxmlformats.org/officeDocument/2006/relationships/image" Target="../media/image41.emf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9.bin"/><Relationship Id="rId18" Type="http://schemas.openxmlformats.org/officeDocument/2006/relationships/image" Target="../media/image50.emf"/><Relationship Id="rId26" Type="http://schemas.openxmlformats.org/officeDocument/2006/relationships/image" Target="../media/image54.emf"/><Relationship Id="rId21" Type="http://schemas.openxmlformats.org/officeDocument/2006/relationships/oleObject" Target="../embeddings/oleObject43.bin"/><Relationship Id="rId34" Type="http://schemas.openxmlformats.org/officeDocument/2006/relationships/image" Target="../media/image58.emf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47.emf"/><Relationship Id="rId17" Type="http://schemas.openxmlformats.org/officeDocument/2006/relationships/oleObject" Target="../embeddings/oleObject41.bin"/><Relationship Id="rId25" Type="http://schemas.openxmlformats.org/officeDocument/2006/relationships/oleObject" Target="../embeddings/oleObject45.bin"/><Relationship Id="rId33" Type="http://schemas.openxmlformats.org/officeDocument/2006/relationships/oleObject" Target="../embeddings/oleObject49.bin"/><Relationship Id="rId38" Type="http://schemas.openxmlformats.org/officeDocument/2006/relationships/image" Target="../media/image60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9.emf"/><Relationship Id="rId20" Type="http://schemas.openxmlformats.org/officeDocument/2006/relationships/image" Target="../media/image51.emf"/><Relationship Id="rId29" Type="http://schemas.openxmlformats.org/officeDocument/2006/relationships/oleObject" Target="../embeddings/oleObject47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44.emf"/><Relationship Id="rId11" Type="http://schemas.openxmlformats.org/officeDocument/2006/relationships/oleObject" Target="../embeddings/oleObject38.bin"/><Relationship Id="rId24" Type="http://schemas.openxmlformats.org/officeDocument/2006/relationships/image" Target="../media/image53.emf"/><Relationship Id="rId32" Type="http://schemas.openxmlformats.org/officeDocument/2006/relationships/image" Target="../media/image57.emf"/><Relationship Id="rId37" Type="http://schemas.openxmlformats.org/officeDocument/2006/relationships/oleObject" Target="../embeddings/oleObject51.bin"/><Relationship Id="rId5" Type="http://schemas.openxmlformats.org/officeDocument/2006/relationships/oleObject" Target="../embeddings/oleObject35.bin"/><Relationship Id="rId15" Type="http://schemas.openxmlformats.org/officeDocument/2006/relationships/oleObject" Target="../embeddings/oleObject40.bin"/><Relationship Id="rId23" Type="http://schemas.openxmlformats.org/officeDocument/2006/relationships/oleObject" Target="../embeddings/oleObject44.bin"/><Relationship Id="rId28" Type="http://schemas.openxmlformats.org/officeDocument/2006/relationships/image" Target="../media/image55.emf"/><Relationship Id="rId36" Type="http://schemas.openxmlformats.org/officeDocument/2006/relationships/image" Target="../media/image59.emf"/><Relationship Id="rId10" Type="http://schemas.openxmlformats.org/officeDocument/2006/relationships/image" Target="../media/image46.emf"/><Relationship Id="rId19" Type="http://schemas.openxmlformats.org/officeDocument/2006/relationships/oleObject" Target="../embeddings/oleObject42.bin"/><Relationship Id="rId31" Type="http://schemas.openxmlformats.org/officeDocument/2006/relationships/oleObject" Target="../embeddings/oleObject48.bin"/><Relationship Id="rId4" Type="http://schemas.openxmlformats.org/officeDocument/2006/relationships/image" Target="../media/image43.emf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48.emf"/><Relationship Id="rId22" Type="http://schemas.openxmlformats.org/officeDocument/2006/relationships/image" Target="../media/image52.emf"/><Relationship Id="rId27" Type="http://schemas.openxmlformats.org/officeDocument/2006/relationships/oleObject" Target="../embeddings/oleObject46.bin"/><Relationship Id="rId30" Type="http://schemas.openxmlformats.org/officeDocument/2006/relationships/image" Target="../media/image56.emf"/><Relationship Id="rId35" Type="http://schemas.openxmlformats.org/officeDocument/2006/relationships/oleObject" Target="../embeddings/oleObject50.bin"/><Relationship Id="rId8" Type="http://schemas.openxmlformats.org/officeDocument/2006/relationships/image" Target="../media/image45.emf"/><Relationship Id="rId3" Type="http://schemas.openxmlformats.org/officeDocument/2006/relationships/oleObject" Target="../embeddings/oleObject34.bin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57.bin"/><Relationship Id="rId18" Type="http://schemas.openxmlformats.org/officeDocument/2006/relationships/image" Target="../media/image68.emf"/><Relationship Id="rId26" Type="http://schemas.openxmlformats.org/officeDocument/2006/relationships/image" Target="../media/image72.emf"/><Relationship Id="rId39" Type="http://schemas.openxmlformats.org/officeDocument/2006/relationships/oleObject" Target="../embeddings/oleObject70.bin"/><Relationship Id="rId21" Type="http://schemas.openxmlformats.org/officeDocument/2006/relationships/oleObject" Target="../embeddings/oleObject61.bin"/><Relationship Id="rId34" Type="http://schemas.openxmlformats.org/officeDocument/2006/relationships/image" Target="../media/image76.emf"/><Relationship Id="rId42" Type="http://schemas.openxmlformats.org/officeDocument/2006/relationships/image" Target="../media/image79.png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7.emf"/><Relationship Id="rId20" Type="http://schemas.openxmlformats.org/officeDocument/2006/relationships/image" Target="../media/image69.emf"/><Relationship Id="rId29" Type="http://schemas.openxmlformats.org/officeDocument/2006/relationships/oleObject" Target="../embeddings/oleObject65.bin"/><Relationship Id="rId41" Type="http://schemas.openxmlformats.org/officeDocument/2006/relationships/oleObject" Target="../embeddings/oleObject71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62.emf"/><Relationship Id="rId11" Type="http://schemas.openxmlformats.org/officeDocument/2006/relationships/oleObject" Target="../embeddings/oleObject56.bin"/><Relationship Id="rId24" Type="http://schemas.openxmlformats.org/officeDocument/2006/relationships/image" Target="../media/image71.emf"/><Relationship Id="rId32" Type="http://schemas.openxmlformats.org/officeDocument/2006/relationships/image" Target="../media/image75.emf"/><Relationship Id="rId37" Type="http://schemas.openxmlformats.org/officeDocument/2006/relationships/oleObject" Target="../embeddings/oleObject69.bin"/><Relationship Id="rId40" Type="http://schemas.openxmlformats.org/officeDocument/2006/relationships/image" Target="../media/image78.emf"/><Relationship Id="rId5" Type="http://schemas.openxmlformats.org/officeDocument/2006/relationships/oleObject" Target="../embeddings/oleObject53.bin"/><Relationship Id="rId15" Type="http://schemas.openxmlformats.org/officeDocument/2006/relationships/oleObject" Target="../embeddings/oleObject58.bin"/><Relationship Id="rId23" Type="http://schemas.openxmlformats.org/officeDocument/2006/relationships/oleObject" Target="../embeddings/oleObject62.bin"/><Relationship Id="rId28" Type="http://schemas.openxmlformats.org/officeDocument/2006/relationships/image" Target="../media/image73.emf"/><Relationship Id="rId36" Type="http://schemas.openxmlformats.org/officeDocument/2006/relationships/image" Target="../media/image77.emf"/><Relationship Id="rId10" Type="http://schemas.openxmlformats.org/officeDocument/2006/relationships/image" Target="../media/image64.emf"/><Relationship Id="rId19" Type="http://schemas.openxmlformats.org/officeDocument/2006/relationships/oleObject" Target="../embeddings/oleObject60.bin"/><Relationship Id="rId31" Type="http://schemas.openxmlformats.org/officeDocument/2006/relationships/oleObject" Target="../embeddings/oleObject66.bin"/><Relationship Id="rId4" Type="http://schemas.openxmlformats.org/officeDocument/2006/relationships/image" Target="../media/image61.emf"/><Relationship Id="rId9" Type="http://schemas.openxmlformats.org/officeDocument/2006/relationships/oleObject" Target="../embeddings/oleObject55.bin"/><Relationship Id="rId14" Type="http://schemas.openxmlformats.org/officeDocument/2006/relationships/image" Target="../media/image66.emf"/><Relationship Id="rId22" Type="http://schemas.openxmlformats.org/officeDocument/2006/relationships/image" Target="../media/image70.emf"/><Relationship Id="rId27" Type="http://schemas.openxmlformats.org/officeDocument/2006/relationships/oleObject" Target="../embeddings/oleObject64.bin"/><Relationship Id="rId30" Type="http://schemas.openxmlformats.org/officeDocument/2006/relationships/image" Target="../media/image74.emf"/><Relationship Id="rId35" Type="http://schemas.openxmlformats.org/officeDocument/2006/relationships/oleObject" Target="../embeddings/oleObject68.bin"/><Relationship Id="rId8" Type="http://schemas.openxmlformats.org/officeDocument/2006/relationships/image" Target="../media/image63.emf"/><Relationship Id="rId3" Type="http://schemas.openxmlformats.org/officeDocument/2006/relationships/oleObject" Target="../embeddings/oleObject52.bin"/><Relationship Id="rId12" Type="http://schemas.openxmlformats.org/officeDocument/2006/relationships/image" Target="../media/image65.emf"/><Relationship Id="rId17" Type="http://schemas.openxmlformats.org/officeDocument/2006/relationships/oleObject" Target="../embeddings/oleObject59.bin"/><Relationship Id="rId25" Type="http://schemas.openxmlformats.org/officeDocument/2006/relationships/oleObject" Target="../embeddings/oleObject63.bin"/><Relationship Id="rId33" Type="http://schemas.openxmlformats.org/officeDocument/2006/relationships/oleObject" Target="../embeddings/oleObject67.bin"/><Relationship Id="rId38" Type="http://schemas.openxmlformats.org/officeDocument/2006/relationships/image" Target="../media/image6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>
                <a:solidFill>
                  <a:srgbClr val="1F497D"/>
                </a:solidFill>
                <a:latin typeface="Arial" charset="0"/>
                <a:cs typeface="Arial" charset="0"/>
              </a:rPr>
              <a:t>Section 5.</a:t>
            </a:r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R.3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Compound Inequalities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5:  </a:t>
            </a:r>
            <a:r>
              <a:rPr lang="en-US" dirty="0"/>
              <a:t>Solving Compound Inequalities Containing 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453640"/>
          </a:xfrm>
        </p:spPr>
        <p:txBody>
          <a:bodyPr/>
          <a:lstStyle/>
          <a:p>
            <a:r>
              <a:rPr lang="en-US" dirty="0"/>
              <a:t>Solve the compound inequality                        and graph</a:t>
            </a:r>
          </a:p>
          <a:p>
            <a:pPr>
              <a:spcBef>
                <a:spcPts val="1800"/>
              </a:spcBef>
            </a:pPr>
            <a:r>
              <a:rPr lang="en-US" dirty="0"/>
              <a:t>the solution set. Write the solution set using interval notation.</a:t>
            </a:r>
          </a:p>
          <a:p>
            <a:pPr>
              <a:spcBef>
                <a:spcPts val="1800"/>
              </a:spcBef>
            </a:pPr>
            <a:r>
              <a:rPr lang="en-US" b="1" dirty="0">
                <a:solidFill>
                  <a:schemeClr val="tx1"/>
                </a:solidFill>
              </a:rPr>
              <a:t>Solution</a:t>
            </a:r>
            <a:endParaRPr lang="en-US" dirty="0"/>
          </a:p>
        </p:txBody>
      </p:sp>
      <p:graphicFrame>
        <p:nvGraphicFramePr>
          <p:cNvPr id="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87783"/>
              </p:ext>
            </p:extLst>
          </p:nvPr>
        </p:nvGraphicFramePr>
        <p:xfrm>
          <a:off x="5070172" y="1097526"/>
          <a:ext cx="18669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37" name="Equation" r:id="rId3" imgW="1855800" imgH="886680" progId="Equation.DSMT4">
                  <p:embed/>
                </p:oleObj>
              </mc:Choice>
              <mc:Fallback>
                <p:oleObj name="Equation" r:id="rId3" imgW="1855800" imgH="886680" progId="Equation.DSMT4">
                  <p:embed/>
                  <p:pic>
                    <p:nvPicPr>
                      <p:cNvPr id="0" name="Picture 9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0172" y="1097526"/>
                        <a:ext cx="18669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0042268"/>
              </p:ext>
            </p:extLst>
          </p:nvPr>
        </p:nvGraphicFramePr>
        <p:xfrm>
          <a:off x="914400" y="3829050"/>
          <a:ext cx="457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38" name="Equation" r:id="rId5" imgW="447840" imgH="264960" progId="Equation.DSMT4">
                  <p:embed/>
                </p:oleObj>
              </mc:Choice>
              <mc:Fallback>
                <p:oleObj name="Equation" r:id="rId5" imgW="447840" imgH="264960" progId="Equation.DSMT4">
                  <p:embed/>
                  <p:pic>
                    <p:nvPicPr>
                      <p:cNvPr id="0" name="Picture 9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829050"/>
                        <a:ext cx="4572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4105401"/>
              </p:ext>
            </p:extLst>
          </p:nvPr>
        </p:nvGraphicFramePr>
        <p:xfrm>
          <a:off x="2529681" y="3517900"/>
          <a:ext cx="9017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39" name="Equation" r:id="rId7" imgW="886680" imgH="886680" progId="Equation.DSMT4">
                  <p:embed/>
                </p:oleObj>
              </mc:Choice>
              <mc:Fallback>
                <p:oleObj name="Equation" r:id="rId7" imgW="886680" imgH="886680" progId="Equation.DSMT4">
                  <p:embed/>
                  <p:pic>
                    <p:nvPicPr>
                      <p:cNvPr id="0" name="Picture 9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9681" y="3517900"/>
                        <a:ext cx="9017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460763"/>
              </p:ext>
            </p:extLst>
          </p:nvPr>
        </p:nvGraphicFramePr>
        <p:xfrm>
          <a:off x="596900" y="4652963"/>
          <a:ext cx="825500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40" name="Equation" r:id="rId9" imgW="812520" imgH="291960" progId="Equation.DSMT4">
                  <p:embed/>
                </p:oleObj>
              </mc:Choice>
              <mc:Fallback>
                <p:oleObj name="Equation" r:id="rId9" imgW="812520" imgH="291960" progId="Equation.DSMT4">
                  <p:embed/>
                  <p:pic>
                    <p:nvPicPr>
                      <p:cNvPr id="0" name="Picture 9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" y="4652963"/>
                        <a:ext cx="825500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2579762"/>
              </p:ext>
            </p:extLst>
          </p:nvPr>
        </p:nvGraphicFramePr>
        <p:xfrm>
          <a:off x="2364581" y="4356100"/>
          <a:ext cx="12319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41" name="Equation" r:id="rId11" imgW="1215720" imgH="886680" progId="Equation.DSMT4">
                  <p:embed/>
                </p:oleObj>
              </mc:Choice>
              <mc:Fallback>
                <p:oleObj name="Equation" r:id="rId11" imgW="1215720" imgH="886680" progId="Equation.DSMT4">
                  <p:embed/>
                  <p:pic>
                    <p:nvPicPr>
                      <p:cNvPr id="0" name="Picture 9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4581" y="4356100"/>
                        <a:ext cx="12319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6395154"/>
              </p:ext>
            </p:extLst>
          </p:nvPr>
        </p:nvGraphicFramePr>
        <p:xfrm>
          <a:off x="4545013" y="4652963"/>
          <a:ext cx="812800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42" name="Equation" r:id="rId13" imgW="799920" imgH="291960" progId="Equation.DSMT4">
                  <p:embed/>
                </p:oleObj>
              </mc:Choice>
              <mc:Fallback>
                <p:oleObj name="Equation" r:id="rId13" imgW="799920" imgH="291960" progId="Equation.DSMT4">
                  <p:embed/>
                  <p:pic>
                    <p:nvPicPr>
                      <p:cNvPr id="0" name="Picture 9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5013" y="4652963"/>
                        <a:ext cx="812800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0966245"/>
              </p:ext>
            </p:extLst>
          </p:nvPr>
        </p:nvGraphicFramePr>
        <p:xfrm>
          <a:off x="5849938" y="3829050"/>
          <a:ext cx="2120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43" name="Equation" r:id="rId15" imgW="2111760" imgH="264960" progId="Equation.DSMT4">
                  <p:embed/>
                </p:oleObj>
              </mc:Choice>
              <mc:Fallback>
                <p:oleObj name="Equation" r:id="rId15" imgW="2111760" imgH="264960" progId="Equation.DSMT4">
                  <p:embed/>
                  <p:pic>
                    <p:nvPicPr>
                      <p:cNvPr id="0" name="Picture 9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9938" y="3829050"/>
                        <a:ext cx="21209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9673733"/>
              </p:ext>
            </p:extLst>
          </p:nvPr>
        </p:nvGraphicFramePr>
        <p:xfrm>
          <a:off x="4589463" y="3829050"/>
          <a:ext cx="457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44" name="Equation" r:id="rId17" imgW="447840" imgH="264960" progId="Equation.DSMT4">
                  <p:embed/>
                </p:oleObj>
              </mc:Choice>
              <mc:Fallback>
                <p:oleObj name="Equation" r:id="rId17" imgW="447840" imgH="264960" progId="Equation.DSMT4">
                  <p:embed/>
                  <p:pic>
                    <p:nvPicPr>
                      <p:cNvPr id="0" name="Picture 9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9463" y="3829050"/>
                        <a:ext cx="4572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140824"/>
              </p:ext>
            </p:extLst>
          </p:nvPr>
        </p:nvGraphicFramePr>
        <p:xfrm>
          <a:off x="914400" y="5334448"/>
          <a:ext cx="457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45" name="Equation" r:id="rId19" imgW="447840" imgH="264960" progId="Equation.DSMT4">
                  <p:embed/>
                </p:oleObj>
              </mc:Choice>
              <mc:Fallback>
                <p:oleObj name="Equation" r:id="rId19" imgW="447840" imgH="264960" progId="Equation.DSMT4">
                  <p:embed/>
                  <p:pic>
                    <p:nvPicPr>
                      <p:cNvPr id="0" name="Picture 9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334448"/>
                        <a:ext cx="4572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8741044"/>
              </p:ext>
            </p:extLst>
          </p:nvPr>
        </p:nvGraphicFramePr>
        <p:xfrm>
          <a:off x="2561431" y="5334000"/>
          <a:ext cx="838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46" name="Equation" r:id="rId21" imgW="822600" imgH="264960" progId="Equation.DSMT4">
                  <p:embed/>
                </p:oleObj>
              </mc:Choice>
              <mc:Fallback>
                <p:oleObj name="Equation" r:id="rId21" imgW="822600" imgH="264960" progId="Equation.DSMT4">
                  <p:embed/>
                  <p:pic>
                    <p:nvPicPr>
                      <p:cNvPr id="0" name="Picture 9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1431" y="5334000"/>
                        <a:ext cx="8382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040934"/>
              </p:ext>
            </p:extLst>
          </p:nvPr>
        </p:nvGraphicFramePr>
        <p:xfrm>
          <a:off x="4589463" y="5334000"/>
          <a:ext cx="622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47" name="Equation" r:id="rId23" imgW="612360" imgH="264960" progId="Equation.DSMT4">
                  <p:embed/>
                </p:oleObj>
              </mc:Choice>
              <mc:Fallback>
                <p:oleObj name="Equation" r:id="rId23" imgW="612360" imgH="264960" progId="Equation.DSMT4">
                  <p:embed/>
                  <p:pic>
                    <p:nvPicPr>
                      <p:cNvPr id="0" name="Picture 9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9463" y="5334000"/>
                        <a:ext cx="6223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2512478"/>
              </p:ext>
            </p:extLst>
          </p:nvPr>
        </p:nvGraphicFramePr>
        <p:xfrm>
          <a:off x="5849938" y="4667250"/>
          <a:ext cx="2413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48" name="Equation" r:id="rId25" imgW="2404440" imgH="264960" progId="Equation.DSMT4">
                  <p:embed/>
                </p:oleObj>
              </mc:Choice>
              <mc:Fallback>
                <p:oleObj name="Equation" r:id="rId25" imgW="2404440" imgH="264960" progId="Equation.DSMT4">
                  <p:embed/>
                  <p:pic>
                    <p:nvPicPr>
                      <p:cNvPr id="0" name="Picture 9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9938" y="4667250"/>
                        <a:ext cx="24130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8164560"/>
              </p:ext>
            </p:extLst>
          </p:nvPr>
        </p:nvGraphicFramePr>
        <p:xfrm>
          <a:off x="5849938" y="5334000"/>
          <a:ext cx="1905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49" name="Equation" r:id="rId27" imgW="1892520" imgH="264960" progId="Equation.DSMT4">
                  <p:embed/>
                </p:oleObj>
              </mc:Choice>
              <mc:Fallback>
                <p:oleObj name="Equation" r:id="rId27" imgW="1892520" imgH="264960" progId="Equation.DSMT4">
                  <p:embed/>
                  <p:pic>
                    <p:nvPicPr>
                      <p:cNvPr id="0" name="Picture 9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9938" y="5334000"/>
                        <a:ext cx="19050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257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5:  </a:t>
            </a:r>
            <a:r>
              <a:rPr lang="en-US" dirty="0"/>
              <a:t>Solving Compound Inequalities Containing AND </a:t>
            </a:r>
            <a:r>
              <a:rPr lang="en-US" dirty="0">
                <a:solidFill>
                  <a:schemeClr val="accent1"/>
                </a:solidFill>
              </a:rPr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9070"/>
            <a:ext cx="8229600" cy="44196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solution set is the open interval</a:t>
            </a:r>
          </a:p>
        </p:txBody>
      </p:sp>
      <p:graphicFrame>
        <p:nvGraphicFramePr>
          <p:cNvPr id="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840053"/>
              </p:ext>
            </p:extLst>
          </p:nvPr>
        </p:nvGraphicFramePr>
        <p:xfrm>
          <a:off x="438150" y="1447800"/>
          <a:ext cx="914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20" name="Equation" r:id="rId3" imgW="905040" imgH="264960" progId="Equation.DSMT4">
                  <p:embed/>
                </p:oleObj>
              </mc:Choice>
              <mc:Fallback>
                <p:oleObj name="Equation" r:id="rId3" imgW="905040" imgH="264960" progId="Equation.DSMT4">
                  <p:embed/>
                  <p:pic>
                    <p:nvPicPr>
                      <p:cNvPr id="0" name="Picture 14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" y="1447800"/>
                        <a:ext cx="9144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2537105"/>
              </p:ext>
            </p:extLst>
          </p:nvPr>
        </p:nvGraphicFramePr>
        <p:xfrm>
          <a:off x="2217738" y="1447800"/>
          <a:ext cx="1295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21" name="Equation" r:id="rId5" imgW="1279800" imgH="264960" progId="Equation.DSMT4">
                  <p:embed/>
                </p:oleObj>
              </mc:Choice>
              <mc:Fallback>
                <p:oleObj name="Equation" r:id="rId5" imgW="1279800" imgH="264960" progId="Equation.DSMT4">
                  <p:embed/>
                  <p:pic>
                    <p:nvPicPr>
                      <p:cNvPr id="0" name="Picture 14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7738" y="1447800"/>
                        <a:ext cx="12954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4599577"/>
              </p:ext>
            </p:extLst>
          </p:nvPr>
        </p:nvGraphicFramePr>
        <p:xfrm>
          <a:off x="4297363" y="1447800"/>
          <a:ext cx="1079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22" name="Equation" r:id="rId7" imgW="1069560" imgH="264960" progId="Equation.DSMT4">
                  <p:embed/>
                </p:oleObj>
              </mc:Choice>
              <mc:Fallback>
                <p:oleObj name="Equation" r:id="rId7" imgW="1069560" imgH="264960" progId="Equation.DSMT4">
                  <p:embed/>
                  <p:pic>
                    <p:nvPicPr>
                      <p:cNvPr id="0" name="Picture 14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7363" y="1447800"/>
                        <a:ext cx="10795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9335237"/>
              </p:ext>
            </p:extLst>
          </p:nvPr>
        </p:nvGraphicFramePr>
        <p:xfrm>
          <a:off x="883990" y="1905000"/>
          <a:ext cx="457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23" name="Equation" r:id="rId9" imgW="447840" imgH="264960" progId="Equation.DSMT4">
                  <p:embed/>
                </p:oleObj>
              </mc:Choice>
              <mc:Fallback>
                <p:oleObj name="Equation" r:id="rId9" imgW="447840" imgH="264960" progId="Equation.DSMT4">
                  <p:embed/>
                  <p:pic>
                    <p:nvPicPr>
                      <p:cNvPr id="0" name="Picture 14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990" y="1905000"/>
                        <a:ext cx="4572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4595400"/>
              </p:ext>
            </p:extLst>
          </p:nvPr>
        </p:nvGraphicFramePr>
        <p:xfrm>
          <a:off x="2668588" y="1905000"/>
          <a:ext cx="393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24" name="Equation" r:id="rId11" imgW="383760" imgH="264960" progId="Equation.DSMT4">
                  <p:embed/>
                </p:oleObj>
              </mc:Choice>
              <mc:Fallback>
                <p:oleObj name="Equation" r:id="rId11" imgW="383760" imgH="264960" progId="Equation.DSMT4">
                  <p:embed/>
                  <p:pic>
                    <p:nvPicPr>
                      <p:cNvPr id="0" name="Picture 14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8588" y="1905000"/>
                        <a:ext cx="3937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465562"/>
              </p:ext>
            </p:extLst>
          </p:nvPr>
        </p:nvGraphicFramePr>
        <p:xfrm>
          <a:off x="4267200" y="1905000"/>
          <a:ext cx="622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25" name="Equation" r:id="rId13" imgW="612360" imgH="264960" progId="Equation.DSMT4">
                  <p:embed/>
                </p:oleObj>
              </mc:Choice>
              <mc:Fallback>
                <p:oleObj name="Equation" r:id="rId13" imgW="612360" imgH="264960" progId="Equation.DSMT4">
                  <p:embed/>
                  <p:pic>
                    <p:nvPicPr>
                      <p:cNvPr id="0" name="Picture 14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905000"/>
                        <a:ext cx="6223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2106752"/>
              </p:ext>
            </p:extLst>
          </p:nvPr>
        </p:nvGraphicFramePr>
        <p:xfrm>
          <a:off x="5843588" y="1447800"/>
          <a:ext cx="1955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26" name="Equation" r:id="rId15" imgW="1947240" imgH="264960" progId="Equation.DSMT4">
                  <p:embed/>
                </p:oleObj>
              </mc:Choice>
              <mc:Fallback>
                <p:oleObj name="Equation" r:id="rId15" imgW="1947240" imgH="264960" progId="Equation.DSMT4">
                  <p:embed/>
                  <p:pic>
                    <p:nvPicPr>
                      <p:cNvPr id="0" name="Picture 14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3588" y="1447800"/>
                        <a:ext cx="19558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4567764"/>
              </p:ext>
            </p:extLst>
          </p:nvPr>
        </p:nvGraphicFramePr>
        <p:xfrm>
          <a:off x="5843588" y="1905000"/>
          <a:ext cx="901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27" name="Equation" r:id="rId17" imgW="886680" imgH="264960" progId="Equation.DSMT4">
                  <p:embed/>
                </p:oleObj>
              </mc:Choice>
              <mc:Fallback>
                <p:oleObj name="Equation" r:id="rId17" imgW="886680" imgH="264960" progId="Equation.DSMT4">
                  <p:embed/>
                  <p:pic>
                    <p:nvPicPr>
                      <p:cNvPr id="0" name="Picture 14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3588" y="1905000"/>
                        <a:ext cx="9017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6683753"/>
              </p:ext>
            </p:extLst>
          </p:nvPr>
        </p:nvGraphicFramePr>
        <p:xfrm>
          <a:off x="817519" y="2222500"/>
          <a:ext cx="5080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28" name="Equation" r:id="rId19" imgW="493560" imgH="886680" progId="Equation.DSMT4">
                  <p:embed/>
                </p:oleObj>
              </mc:Choice>
              <mc:Fallback>
                <p:oleObj name="Equation" r:id="rId19" imgW="493560" imgH="886680" progId="Equation.DSMT4">
                  <p:embed/>
                  <p:pic>
                    <p:nvPicPr>
                      <p:cNvPr id="0" name="Picture 14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519" y="2222500"/>
                        <a:ext cx="5080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5691115"/>
              </p:ext>
            </p:extLst>
          </p:nvPr>
        </p:nvGraphicFramePr>
        <p:xfrm>
          <a:off x="2643188" y="2222500"/>
          <a:ext cx="4445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29" name="Equation" r:id="rId21" imgW="429480" imgH="886680" progId="Equation.DSMT4">
                  <p:embed/>
                </p:oleObj>
              </mc:Choice>
              <mc:Fallback>
                <p:oleObj name="Equation" r:id="rId21" imgW="429480" imgH="886680" progId="Equation.DSMT4">
                  <p:embed/>
                  <p:pic>
                    <p:nvPicPr>
                      <p:cNvPr id="0" name="Picture 14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188" y="2222500"/>
                        <a:ext cx="4445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7081533"/>
              </p:ext>
            </p:extLst>
          </p:nvPr>
        </p:nvGraphicFramePr>
        <p:xfrm>
          <a:off x="4242033" y="2222500"/>
          <a:ext cx="6858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30" name="Equation" r:id="rId23" imgW="676440" imgH="886680" progId="Equation.DSMT4">
                  <p:embed/>
                </p:oleObj>
              </mc:Choice>
              <mc:Fallback>
                <p:oleObj name="Equation" r:id="rId23" imgW="676440" imgH="886680" progId="Equation.DSMT4">
                  <p:embed/>
                  <p:pic>
                    <p:nvPicPr>
                      <p:cNvPr id="0" name="Picture 14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2033" y="2222500"/>
                        <a:ext cx="6858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014597"/>
              </p:ext>
            </p:extLst>
          </p:nvPr>
        </p:nvGraphicFramePr>
        <p:xfrm>
          <a:off x="5843588" y="2533650"/>
          <a:ext cx="219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31" name="Equation" r:id="rId25" imgW="2184840" imgH="264960" progId="Equation.DSMT4">
                  <p:embed/>
                </p:oleObj>
              </mc:Choice>
              <mc:Fallback>
                <p:oleObj name="Equation" r:id="rId25" imgW="2184840" imgH="264960" progId="Equation.DSMT4">
                  <p:embed/>
                  <p:pic>
                    <p:nvPicPr>
                      <p:cNvPr id="0" name="Picture 14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3588" y="2533650"/>
                        <a:ext cx="21971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969702"/>
              </p:ext>
            </p:extLst>
          </p:nvPr>
        </p:nvGraphicFramePr>
        <p:xfrm>
          <a:off x="809130" y="3200400"/>
          <a:ext cx="5080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32" name="Equation" r:id="rId27" imgW="493560" imgH="886680" progId="Equation.DSMT4">
                  <p:embed/>
                </p:oleObj>
              </mc:Choice>
              <mc:Fallback>
                <p:oleObj name="Equation" r:id="rId27" imgW="493560" imgH="886680" progId="Equation.DSMT4">
                  <p:embed/>
                  <p:pic>
                    <p:nvPicPr>
                      <p:cNvPr id="0" name="Picture 15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130" y="3200400"/>
                        <a:ext cx="5080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659506"/>
              </p:ext>
            </p:extLst>
          </p:nvPr>
        </p:nvGraphicFramePr>
        <p:xfrm>
          <a:off x="2757488" y="3543300"/>
          <a:ext cx="215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33" name="Equation" r:id="rId29" imgW="200880" imgH="200880" progId="Equation.DSMT4">
                  <p:embed/>
                </p:oleObj>
              </mc:Choice>
              <mc:Fallback>
                <p:oleObj name="Equation" r:id="rId29" imgW="200880" imgH="200880" progId="Equation.DSMT4">
                  <p:embed/>
                  <p:pic>
                    <p:nvPicPr>
                      <p:cNvPr id="0" name="Picture 15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7488" y="3543300"/>
                        <a:ext cx="2159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875352"/>
              </p:ext>
            </p:extLst>
          </p:nvPr>
        </p:nvGraphicFramePr>
        <p:xfrm>
          <a:off x="4266501" y="3200400"/>
          <a:ext cx="6858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34" name="Equation" r:id="rId31" imgW="676440" imgH="886680" progId="Equation.DSMT4">
                  <p:embed/>
                </p:oleObj>
              </mc:Choice>
              <mc:Fallback>
                <p:oleObj name="Equation" r:id="rId31" imgW="676440" imgH="886680" progId="Equation.DSMT4">
                  <p:embed/>
                  <p:pic>
                    <p:nvPicPr>
                      <p:cNvPr id="0" name="Picture 15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6501" y="3200400"/>
                        <a:ext cx="6858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153594"/>
              </p:ext>
            </p:extLst>
          </p:nvPr>
        </p:nvGraphicFramePr>
        <p:xfrm>
          <a:off x="5843588" y="3511550"/>
          <a:ext cx="901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35" name="Equation" r:id="rId33" imgW="886680" imgH="264960" progId="Equation.DSMT4">
                  <p:embed/>
                </p:oleObj>
              </mc:Choice>
              <mc:Fallback>
                <p:oleObj name="Equation" r:id="rId33" imgW="886680" imgH="264960" progId="Equation.DSMT4">
                  <p:embed/>
                  <p:pic>
                    <p:nvPicPr>
                      <p:cNvPr id="0" name="Picture 15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3588" y="3511550"/>
                        <a:ext cx="9017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1314098"/>
              </p:ext>
            </p:extLst>
          </p:nvPr>
        </p:nvGraphicFramePr>
        <p:xfrm>
          <a:off x="5380038" y="5010150"/>
          <a:ext cx="1284287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36" name="Equation" r:id="rId34" imgW="1269720" imgH="927000" progId="Equation.DSMT4">
                  <p:embed/>
                </p:oleObj>
              </mc:Choice>
              <mc:Fallback>
                <p:oleObj name="Equation" r:id="rId34" imgW="1269720" imgH="927000" progId="Equation.DSMT4">
                  <p:embed/>
                  <p:pic>
                    <p:nvPicPr>
                      <p:cNvPr id="0" name="Picture 15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0038" y="5010150"/>
                        <a:ext cx="1284287" cy="93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8001" name="Picture 1505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1447800" y="4139967"/>
            <a:ext cx="34671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457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6:  </a:t>
            </a:r>
            <a:r>
              <a:rPr lang="en-US" dirty="0"/>
              <a:t>Solving Compound Inequalities Containing 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453640"/>
          </a:xfrm>
        </p:spPr>
        <p:txBody>
          <a:bodyPr/>
          <a:lstStyle/>
          <a:p>
            <a:r>
              <a:rPr lang="en-US" dirty="0"/>
              <a:t>Solve the compound inequality </a:t>
            </a:r>
            <a:r>
              <a:rPr lang="en-US" dirty="0">
                <a:solidFill>
                  <a:srgbClr val="0000FF"/>
                </a:solidFill>
              </a:rPr>
              <a:t>2</a:t>
            </a:r>
            <a:r>
              <a:rPr lang="en-US" i="1" dirty="0">
                <a:solidFill>
                  <a:srgbClr val="0000FF"/>
                </a:solidFill>
              </a:rPr>
              <a:t>x </a:t>
            </a:r>
            <a:r>
              <a:rPr lang="en-US" i="1" dirty="0">
                <a:solidFill>
                  <a:srgbClr val="0000FF"/>
                </a:solidFill>
                <a:latin typeface="Symbol" pitchFamily="98" charset="2"/>
              </a:rPr>
              <a:t>-</a:t>
            </a:r>
            <a:r>
              <a:rPr lang="en-US" dirty="0">
                <a:solidFill>
                  <a:srgbClr val="0000FF"/>
                </a:solidFill>
                <a:latin typeface="Symbol" charset="2"/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3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&gt;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  <a:latin typeface="Symbol" pitchFamily="98" charset="2"/>
              </a:rPr>
              <a:t>- </a:t>
            </a:r>
            <a:r>
              <a:rPr lang="en-US" dirty="0">
                <a:solidFill>
                  <a:srgbClr val="0000FF"/>
                </a:solidFill>
              </a:rPr>
              <a:t>2</a:t>
            </a:r>
            <a:r>
              <a:rPr lang="en-US" dirty="0"/>
              <a:t> or </a:t>
            </a:r>
            <a:br>
              <a:rPr lang="en-US" dirty="0"/>
            </a:b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-</a:t>
            </a:r>
            <a:r>
              <a:rPr lang="en-US" dirty="0">
                <a:solidFill>
                  <a:srgbClr val="0000FF"/>
                </a:solidFill>
              </a:rPr>
              <a:t>5</a:t>
            </a:r>
            <a:r>
              <a:rPr lang="en-US" i="1" dirty="0">
                <a:solidFill>
                  <a:srgbClr val="0000FF"/>
                </a:solidFill>
              </a:rPr>
              <a:t>x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+</a:t>
            </a:r>
            <a:r>
              <a:rPr lang="en-US" dirty="0">
                <a:solidFill>
                  <a:srgbClr val="0000FF"/>
                </a:solidFill>
              </a:rPr>
              <a:t> 7 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Symbol" charset="2"/>
              </a:rPr>
              <a:t>≤</a:t>
            </a:r>
            <a:r>
              <a:rPr lang="en-US" dirty="0">
                <a:solidFill>
                  <a:srgbClr val="0000FF"/>
                </a:solidFill>
              </a:rPr>
              <a:t> 22</a:t>
            </a:r>
            <a:r>
              <a:rPr lang="en-US" dirty="0"/>
              <a:t> and graph the solution set. Write </a:t>
            </a:r>
            <a:br>
              <a:rPr lang="en-US" dirty="0"/>
            </a:br>
            <a:r>
              <a:rPr lang="en-US" dirty="0"/>
              <a:t>the solution set using interval notation.</a:t>
            </a:r>
          </a:p>
          <a:p>
            <a:r>
              <a:rPr lang="en-US" b="1" dirty="0">
                <a:solidFill>
                  <a:schemeClr val="tx1"/>
                </a:solidFill>
              </a:rPr>
              <a:t>Solution</a:t>
            </a:r>
          </a:p>
          <a:p>
            <a:r>
              <a:rPr lang="en-US" dirty="0"/>
              <a:t>Solve the inequalities separately.</a:t>
            </a:r>
            <a:endParaRPr lang="en-US" b="1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3194837"/>
              </p:ext>
            </p:extLst>
          </p:nvPr>
        </p:nvGraphicFramePr>
        <p:xfrm>
          <a:off x="3879339" y="3879850"/>
          <a:ext cx="342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78" name="Equation" r:id="rId3" imgW="329040" imgH="200880" progId="Equation.DSMT4">
                  <p:embed/>
                </p:oleObj>
              </mc:Choice>
              <mc:Fallback>
                <p:oleObj name="Equation" r:id="rId3" imgW="329040" imgH="200880" progId="Equation.DSMT4">
                  <p:embed/>
                  <p:pic>
                    <p:nvPicPr>
                      <p:cNvPr id="0" name="Picture 7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9339" y="3879850"/>
                        <a:ext cx="3429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7901004"/>
              </p:ext>
            </p:extLst>
          </p:nvPr>
        </p:nvGraphicFramePr>
        <p:xfrm>
          <a:off x="1021329" y="3816350"/>
          <a:ext cx="1524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79" name="Equation" r:id="rId5" imgW="1508400" imgH="264960" progId="Equation.DSMT4">
                  <p:embed/>
                </p:oleObj>
              </mc:Choice>
              <mc:Fallback>
                <p:oleObj name="Equation" r:id="rId5" imgW="1508400" imgH="264960" progId="Equation.DSMT4">
                  <p:embed/>
                  <p:pic>
                    <p:nvPicPr>
                      <p:cNvPr id="0" name="Picture 7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1329" y="3816350"/>
                        <a:ext cx="15240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040959"/>
              </p:ext>
            </p:extLst>
          </p:nvPr>
        </p:nvGraphicFramePr>
        <p:xfrm>
          <a:off x="564129" y="4359275"/>
          <a:ext cx="2438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80" name="Equation" r:id="rId7" imgW="2422800" imgH="264960" progId="Equation.DSMT4">
                  <p:embed/>
                </p:oleObj>
              </mc:Choice>
              <mc:Fallback>
                <p:oleObj name="Equation" r:id="rId7" imgW="2422800" imgH="264960" progId="Equation.DSMT4">
                  <p:embed/>
                  <p:pic>
                    <p:nvPicPr>
                      <p:cNvPr id="0" name="Picture 7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129" y="4359275"/>
                        <a:ext cx="24384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9354463"/>
              </p:ext>
            </p:extLst>
          </p:nvPr>
        </p:nvGraphicFramePr>
        <p:xfrm>
          <a:off x="5562600" y="3803650"/>
          <a:ext cx="1701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81" name="Equation" r:id="rId9" imgW="1691280" imgH="283320" progId="Equation.DSMT4">
                  <p:embed/>
                </p:oleObj>
              </mc:Choice>
              <mc:Fallback>
                <p:oleObj name="Equation" r:id="rId9" imgW="1691280" imgH="283320" progId="Equation.DSMT4">
                  <p:embed/>
                  <p:pic>
                    <p:nvPicPr>
                      <p:cNvPr id="0" name="Picture 7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803650"/>
                        <a:ext cx="17018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8544161"/>
              </p:ext>
            </p:extLst>
          </p:nvPr>
        </p:nvGraphicFramePr>
        <p:xfrm>
          <a:off x="5099050" y="4346575"/>
          <a:ext cx="2628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82" name="Equation" r:id="rId11" imgW="2614680" imgH="283320" progId="Equation.DSMT4">
                  <p:embed/>
                </p:oleObj>
              </mc:Choice>
              <mc:Fallback>
                <p:oleObj name="Equation" r:id="rId11" imgW="2614680" imgH="283320" progId="Equation.DSMT4">
                  <p:embed/>
                  <p:pic>
                    <p:nvPicPr>
                      <p:cNvPr id="0" name="Picture 7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9050" y="4346575"/>
                        <a:ext cx="26289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6871088"/>
              </p:ext>
            </p:extLst>
          </p:nvPr>
        </p:nvGraphicFramePr>
        <p:xfrm>
          <a:off x="1486133" y="4902200"/>
          <a:ext cx="850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83" name="Equation" r:id="rId13" imgW="840960" imgH="264960" progId="Equation.DSMT4">
                  <p:embed/>
                </p:oleObj>
              </mc:Choice>
              <mc:Fallback>
                <p:oleObj name="Equation" r:id="rId13" imgW="840960" imgH="264960" progId="Equation.DSMT4">
                  <p:embed/>
                  <p:pic>
                    <p:nvPicPr>
                      <p:cNvPr id="0" name="Picture 7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6133" y="4902200"/>
                        <a:ext cx="8509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9960646"/>
              </p:ext>
            </p:extLst>
          </p:nvPr>
        </p:nvGraphicFramePr>
        <p:xfrm>
          <a:off x="6032442" y="4889500"/>
          <a:ext cx="1231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84" name="Equation" r:id="rId15" imgW="1215720" imgH="283320" progId="Equation.DSMT4">
                  <p:embed/>
                </p:oleObj>
              </mc:Choice>
              <mc:Fallback>
                <p:oleObj name="Equation" r:id="rId15" imgW="1215720" imgH="283320" progId="Equation.DSMT4">
                  <p:embed/>
                  <p:pic>
                    <p:nvPicPr>
                      <p:cNvPr id="0" name="Picture 7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442" y="4889500"/>
                        <a:ext cx="12319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632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6:  </a:t>
            </a:r>
            <a:r>
              <a:rPr lang="en-US" dirty="0"/>
              <a:t>Solving Compound Inequalities Containing OR </a:t>
            </a:r>
            <a:r>
              <a:rPr lang="en-US" dirty="0">
                <a:solidFill>
                  <a:schemeClr val="accent1"/>
                </a:solidFill>
              </a:rPr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15145"/>
            <a:ext cx="8229600" cy="2523655"/>
          </a:xfrm>
        </p:spPr>
        <p:txBody>
          <a:bodyPr/>
          <a:lstStyle/>
          <a:p>
            <a:r>
              <a:rPr lang="en-US" dirty="0"/>
              <a:t>The graph of the solution set is</a:t>
            </a:r>
          </a:p>
          <a:p>
            <a:pPr>
              <a:spcBef>
                <a:spcPts val="4800"/>
              </a:spcBef>
            </a:pPr>
            <a:r>
              <a:rPr lang="en-US" dirty="0"/>
              <a:t>In interval notation the solution set is</a:t>
            </a:r>
          </a:p>
        </p:txBody>
      </p:sp>
      <p:graphicFrame>
        <p:nvGraphicFramePr>
          <p:cNvPr id="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85870"/>
              </p:ext>
            </p:extLst>
          </p:nvPr>
        </p:nvGraphicFramePr>
        <p:xfrm>
          <a:off x="1562100" y="2179074"/>
          <a:ext cx="7493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24" name="Equation" r:id="rId3" imgW="740520" imgH="886680" progId="Equation.DSMT4">
                  <p:embed/>
                </p:oleObj>
              </mc:Choice>
              <mc:Fallback>
                <p:oleObj name="Equation" r:id="rId3" imgW="740520" imgH="886680" progId="Equation.DSMT4">
                  <p:embed/>
                  <p:pic>
                    <p:nvPicPr>
                      <p:cNvPr id="0" name="Picture 4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2100" y="2179074"/>
                        <a:ext cx="7493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2980247"/>
              </p:ext>
            </p:extLst>
          </p:nvPr>
        </p:nvGraphicFramePr>
        <p:xfrm>
          <a:off x="6116071" y="2483874"/>
          <a:ext cx="901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25" name="Equation" r:id="rId5" imgW="886680" imgH="283320" progId="Equation.DSMT4">
                  <p:embed/>
                </p:oleObj>
              </mc:Choice>
              <mc:Fallback>
                <p:oleObj name="Equation" r:id="rId5" imgW="886680" imgH="283320" progId="Equation.DSMT4">
                  <p:embed/>
                  <p:pic>
                    <p:nvPicPr>
                      <p:cNvPr id="0" name="Picture 4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6071" y="2483874"/>
                        <a:ext cx="901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795328"/>
              </p:ext>
            </p:extLst>
          </p:nvPr>
        </p:nvGraphicFramePr>
        <p:xfrm>
          <a:off x="6009557" y="3914835"/>
          <a:ext cx="27178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26" name="Equation" r:id="rId7" imgW="2706120" imgH="1042200" progId="Equation.DSMT4">
                  <p:embed/>
                </p:oleObj>
              </mc:Choice>
              <mc:Fallback>
                <p:oleObj name="Equation" r:id="rId7" imgW="2706120" imgH="1042200" progId="Equation.DSMT4">
                  <p:embed/>
                  <p:pic>
                    <p:nvPicPr>
                      <p:cNvPr id="0" name="Picture 4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9557" y="3914835"/>
                        <a:ext cx="271780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6902502"/>
              </p:ext>
            </p:extLst>
          </p:nvPr>
        </p:nvGraphicFramePr>
        <p:xfrm>
          <a:off x="1447800" y="1231900"/>
          <a:ext cx="9779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27" name="Equation" r:id="rId9" imgW="969120" imgH="886680" progId="Equation.DSMT4">
                  <p:embed/>
                </p:oleObj>
              </mc:Choice>
              <mc:Fallback>
                <p:oleObj name="Equation" r:id="rId9" imgW="969120" imgH="886680" progId="Equation.DSMT4">
                  <p:embed/>
                  <p:pic>
                    <p:nvPicPr>
                      <p:cNvPr id="0" name="Picture 4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231900"/>
                        <a:ext cx="9779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0322268"/>
              </p:ext>
            </p:extLst>
          </p:nvPr>
        </p:nvGraphicFramePr>
        <p:xfrm>
          <a:off x="5874771" y="1231900"/>
          <a:ext cx="13843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28" name="Equation" r:id="rId11" imgW="1371240" imgH="886680" progId="Equation.DSMT4">
                  <p:embed/>
                </p:oleObj>
              </mc:Choice>
              <mc:Fallback>
                <p:oleObj name="Equation" r:id="rId11" imgW="1371240" imgH="886680" progId="Equation.DSMT4">
                  <p:embed/>
                  <p:pic>
                    <p:nvPicPr>
                      <p:cNvPr id="0" name="Picture 4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4771" y="1231900"/>
                        <a:ext cx="13843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5489" name="Picture 49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181600" y="3162300"/>
            <a:ext cx="3581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345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7:  </a:t>
            </a:r>
            <a:r>
              <a:rPr lang="en-US" dirty="0"/>
              <a:t>Solving Compound Inequalities Containing 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Solve the compound inequality                  or </a:t>
            </a:r>
            <a:br>
              <a:rPr lang="en-US" dirty="0"/>
            </a:br>
            <a:r>
              <a:rPr lang="en-US" dirty="0"/>
              <a:t>and graph the solution set. Write the solution set using interval notation.</a:t>
            </a:r>
          </a:p>
          <a:p>
            <a:r>
              <a:rPr lang="en-US" b="1" dirty="0">
                <a:solidFill>
                  <a:schemeClr val="tx1"/>
                </a:solidFill>
              </a:rPr>
              <a:t>Solution</a:t>
            </a:r>
          </a:p>
          <a:p>
            <a:r>
              <a:rPr lang="en-US" dirty="0"/>
              <a:t>Solve the inequalities separately.</a:t>
            </a:r>
          </a:p>
        </p:txBody>
      </p:sp>
      <p:graphicFrame>
        <p:nvGraphicFramePr>
          <p:cNvPr id="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6402589"/>
              </p:ext>
            </p:extLst>
          </p:nvPr>
        </p:nvGraphicFramePr>
        <p:xfrm>
          <a:off x="5098029" y="1431022"/>
          <a:ext cx="1333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874" name="Equation" r:id="rId3" imgW="1325520" imgH="283320" progId="Equation.DSMT4">
                  <p:embed/>
                </p:oleObj>
              </mc:Choice>
              <mc:Fallback>
                <p:oleObj name="Equation" r:id="rId3" imgW="1325520" imgH="283320" progId="Equation.DSMT4">
                  <p:embed/>
                  <p:pic>
                    <p:nvPicPr>
                      <p:cNvPr id="0" name="Picture 6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8029" y="1431022"/>
                        <a:ext cx="13335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4919786"/>
              </p:ext>
            </p:extLst>
          </p:nvPr>
        </p:nvGraphicFramePr>
        <p:xfrm>
          <a:off x="6858000" y="1431022"/>
          <a:ext cx="1524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875" name="Equation" r:id="rId5" imgW="1508400" imgH="283320" progId="Equation.DSMT4">
                  <p:embed/>
                </p:oleObj>
              </mc:Choice>
              <mc:Fallback>
                <p:oleObj name="Equation" r:id="rId5" imgW="1508400" imgH="283320" progId="Equation.DSMT4">
                  <p:embed/>
                  <p:pic>
                    <p:nvPicPr>
                      <p:cNvPr id="0" name="Picture 6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1431022"/>
                        <a:ext cx="1524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575556"/>
              </p:ext>
            </p:extLst>
          </p:nvPr>
        </p:nvGraphicFramePr>
        <p:xfrm>
          <a:off x="3879339" y="3879850"/>
          <a:ext cx="342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876" name="Equation" r:id="rId7" imgW="329040" imgH="200880" progId="Equation.DSMT4">
                  <p:embed/>
                </p:oleObj>
              </mc:Choice>
              <mc:Fallback>
                <p:oleObj name="Equation" r:id="rId7" imgW="329040" imgH="200880" progId="Equation.DSMT4">
                  <p:embed/>
                  <p:pic>
                    <p:nvPicPr>
                      <p:cNvPr id="0" name="Picture 6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9339" y="3879850"/>
                        <a:ext cx="3429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8808482"/>
              </p:ext>
            </p:extLst>
          </p:nvPr>
        </p:nvGraphicFramePr>
        <p:xfrm>
          <a:off x="1116013" y="3810000"/>
          <a:ext cx="1333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877" name="Equation" r:id="rId9" imgW="1325520" imgH="283320" progId="Equation.DSMT4">
                  <p:embed/>
                </p:oleObj>
              </mc:Choice>
              <mc:Fallback>
                <p:oleObj name="Equation" r:id="rId9" imgW="1325520" imgH="283320" progId="Equation.DSMT4">
                  <p:embed/>
                  <p:pic>
                    <p:nvPicPr>
                      <p:cNvPr id="0" name="Picture 6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810000"/>
                        <a:ext cx="13335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1040127"/>
              </p:ext>
            </p:extLst>
          </p:nvPr>
        </p:nvGraphicFramePr>
        <p:xfrm>
          <a:off x="639763" y="4352925"/>
          <a:ext cx="2286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878" name="Equation" r:id="rId11" imgW="2276280" imgH="283320" progId="Equation.DSMT4">
                  <p:embed/>
                </p:oleObj>
              </mc:Choice>
              <mc:Fallback>
                <p:oleObj name="Equation" r:id="rId11" imgW="2276280" imgH="283320" progId="Equation.DSMT4">
                  <p:embed/>
                  <p:pic>
                    <p:nvPicPr>
                      <p:cNvPr id="0" name="Picture 6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763" y="4352925"/>
                        <a:ext cx="2286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375086"/>
              </p:ext>
            </p:extLst>
          </p:nvPr>
        </p:nvGraphicFramePr>
        <p:xfrm>
          <a:off x="5651500" y="3803650"/>
          <a:ext cx="1524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879" name="Equation" r:id="rId13" imgW="1508400" imgH="283320" progId="Equation.DSMT4">
                  <p:embed/>
                </p:oleObj>
              </mc:Choice>
              <mc:Fallback>
                <p:oleObj name="Equation" r:id="rId13" imgW="1508400" imgH="283320" progId="Equation.DSMT4">
                  <p:embed/>
                  <p:pic>
                    <p:nvPicPr>
                      <p:cNvPr id="0" name="Picture 6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3803650"/>
                        <a:ext cx="1524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9291184"/>
              </p:ext>
            </p:extLst>
          </p:nvPr>
        </p:nvGraphicFramePr>
        <p:xfrm>
          <a:off x="5187950" y="4346575"/>
          <a:ext cx="2451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880" name="Equation" r:id="rId15" imgW="2440800" imgH="283320" progId="Equation.DSMT4">
                  <p:embed/>
                </p:oleObj>
              </mc:Choice>
              <mc:Fallback>
                <p:oleObj name="Equation" r:id="rId15" imgW="2440800" imgH="283320" progId="Equation.DSMT4">
                  <p:embed/>
                  <p:pic>
                    <p:nvPicPr>
                      <p:cNvPr id="0" name="Picture 6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7950" y="4346575"/>
                        <a:ext cx="24511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5364520"/>
              </p:ext>
            </p:extLst>
          </p:nvPr>
        </p:nvGraphicFramePr>
        <p:xfrm>
          <a:off x="1600200" y="4895850"/>
          <a:ext cx="1066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881" name="Equation" r:id="rId17" imgW="1051200" imgH="283320" progId="Equation.DSMT4">
                  <p:embed/>
                </p:oleObj>
              </mc:Choice>
              <mc:Fallback>
                <p:oleObj name="Equation" r:id="rId17" imgW="1051200" imgH="283320" progId="Equation.DSMT4">
                  <p:embed/>
                  <p:pic>
                    <p:nvPicPr>
                      <p:cNvPr id="0" name="Picture 6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895850"/>
                        <a:ext cx="10668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5865679"/>
              </p:ext>
            </p:extLst>
          </p:nvPr>
        </p:nvGraphicFramePr>
        <p:xfrm>
          <a:off x="6129789" y="4889500"/>
          <a:ext cx="889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882" name="Equation" r:id="rId19" imgW="877680" imgH="283320" progId="Equation.DSMT4">
                  <p:embed/>
                </p:oleObj>
              </mc:Choice>
              <mc:Fallback>
                <p:oleObj name="Equation" r:id="rId19" imgW="877680" imgH="283320" progId="Equation.DSMT4">
                  <p:embed/>
                  <p:pic>
                    <p:nvPicPr>
                      <p:cNvPr id="0" name="Picture 6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9789" y="4889500"/>
                        <a:ext cx="889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989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7:  </a:t>
            </a:r>
            <a:r>
              <a:rPr lang="en-US" dirty="0"/>
              <a:t>Solving Compound Inequalities Containing OR </a:t>
            </a:r>
            <a:r>
              <a:rPr lang="en-US" dirty="0">
                <a:solidFill>
                  <a:schemeClr val="accent1"/>
                </a:solidFill>
              </a:rPr>
              <a:t>(cont.)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3115145"/>
            <a:ext cx="8229600" cy="2523655"/>
          </a:xfrm>
        </p:spPr>
        <p:txBody>
          <a:bodyPr/>
          <a:lstStyle/>
          <a:p>
            <a:r>
              <a:rPr lang="en-US" dirty="0"/>
              <a:t>The graph of the solution set is</a:t>
            </a:r>
          </a:p>
          <a:p>
            <a:pPr>
              <a:spcBef>
                <a:spcPts val="8400"/>
              </a:spcBef>
            </a:pPr>
            <a:r>
              <a:rPr lang="en-US" dirty="0"/>
              <a:t>In interval notation the solution set is</a:t>
            </a:r>
          </a:p>
        </p:txBody>
      </p:sp>
      <p:graphicFrame>
        <p:nvGraphicFramePr>
          <p:cNvPr id="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9885989"/>
              </p:ext>
            </p:extLst>
          </p:nvPr>
        </p:nvGraphicFramePr>
        <p:xfrm>
          <a:off x="1569790" y="2286000"/>
          <a:ext cx="901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53" name="Equation" r:id="rId3" imgW="886680" imgH="283320" progId="Equation.DSMT4">
                  <p:embed/>
                </p:oleObj>
              </mc:Choice>
              <mc:Fallback>
                <p:oleObj name="Equation" r:id="rId3" imgW="886680" imgH="283320" progId="Equation.DSMT4">
                  <p:embed/>
                  <p:pic>
                    <p:nvPicPr>
                      <p:cNvPr id="0" name="Picture 3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9790" y="2286000"/>
                        <a:ext cx="901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2943889"/>
              </p:ext>
            </p:extLst>
          </p:nvPr>
        </p:nvGraphicFramePr>
        <p:xfrm>
          <a:off x="6285350" y="2286000"/>
          <a:ext cx="698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54" name="Equation" r:id="rId5" imgW="685440" imgH="283320" progId="Equation.DSMT4">
                  <p:embed/>
                </p:oleObj>
              </mc:Choice>
              <mc:Fallback>
                <p:oleObj name="Equation" r:id="rId5" imgW="685440" imgH="283320" progId="Equation.DSMT4">
                  <p:embed/>
                  <p:pic>
                    <p:nvPicPr>
                      <p:cNvPr id="0" name="Picture 3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5350" y="2286000"/>
                        <a:ext cx="6985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445174"/>
              </p:ext>
            </p:extLst>
          </p:nvPr>
        </p:nvGraphicFramePr>
        <p:xfrm>
          <a:off x="6009557" y="4637958"/>
          <a:ext cx="12192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55" name="Equation" r:id="rId7" imgW="1206720" imgH="585000" progId="Equation.DSMT4">
                  <p:embed/>
                </p:oleObj>
              </mc:Choice>
              <mc:Fallback>
                <p:oleObj name="Equation" r:id="rId7" imgW="1206720" imgH="585000" progId="Equation.DSMT4">
                  <p:embed/>
                  <p:pic>
                    <p:nvPicPr>
                      <p:cNvPr id="0" name="Picture 3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9557" y="4637958"/>
                        <a:ext cx="12192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4953793"/>
              </p:ext>
            </p:extLst>
          </p:nvPr>
        </p:nvGraphicFramePr>
        <p:xfrm>
          <a:off x="1346200" y="1231900"/>
          <a:ext cx="11811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56" name="Equation" r:id="rId9" imgW="1170000" imgH="886680" progId="Equation.DSMT4">
                  <p:embed/>
                </p:oleObj>
              </mc:Choice>
              <mc:Fallback>
                <p:oleObj name="Equation" r:id="rId9" imgW="1170000" imgH="886680" progId="Equation.DSMT4">
                  <p:embed/>
                  <p:pic>
                    <p:nvPicPr>
                      <p:cNvPr id="0" name="Picture 3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200" y="1231900"/>
                        <a:ext cx="11811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2363352"/>
              </p:ext>
            </p:extLst>
          </p:nvPr>
        </p:nvGraphicFramePr>
        <p:xfrm>
          <a:off x="6065838" y="1231900"/>
          <a:ext cx="10033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57" name="Equation" r:id="rId11" imgW="987120" imgH="886680" progId="Equation.DSMT4">
                  <p:embed/>
                </p:oleObj>
              </mc:Choice>
              <mc:Fallback>
                <p:oleObj name="Equation" r:id="rId11" imgW="987120" imgH="886680" progId="Equation.DSMT4">
                  <p:embed/>
                  <p:pic>
                    <p:nvPicPr>
                      <p:cNvPr id="0" name="Picture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5838" y="1231900"/>
                        <a:ext cx="10033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1518" name="Picture 38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05000" y="3699545"/>
            <a:ext cx="35623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195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/>
                </a:solidFill>
              </a:rPr>
              <a:t>Objectives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Graph compound inequalities on a real number line.</a:t>
            </a:r>
            <a:endParaRPr lang="en-US" i="0" dirty="0">
              <a:solidFill>
                <a:schemeClr val="tx1"/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Solve compound inequalities containing AND.</a:t>
            </a:r>
            <a:endParaRPr lang="en-US" i="0" dirty="0">
              <a:solidFill>
                <a:schemeClr val="tx1"/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Solve compound inequalities containing OR.</a:t>
            </a:r>
            <a:endParaRPr lang="en-US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 </a:t>
            </a:r>
            <a:r>
              <a:rPr lang="en-US" dirty="0"/>
              <a:t>Graphing Compound Inequalities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Graph the set                </a:t>
            </a:r>
            <a:r>
              <a:rPr lang="en-US" b="1" dirty="0"/>
              <a:t>and</a:t>
            </a:r>
            <a:r>
              <a:rPr lang="en-US" dirty="0"/>
              <a:t>           . The word </a:t>
            </a:r>
            <a:r>
              <a:rPr lang="en-US" b="1" dirty="0"/>
              <a:t>and </a:t>
            </a:r>
            <a:r>
              <a:rPr lang="en-US" dirty="0"/>
              <a:t>implies those values of </a:t>
            </a:r>
            <a:r>
              <a:rPr lang="en-US" i="1" dirty="0"/>
              <a:t>x </a:t>
            </a:r>
            <a:r>
              <a:rPr lang="en-US" dirty="0"/>
              <a:t>that satisfy both inequalities.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r>
              <a:rPr lang="en-US" i="0" dirty="0">
                <a:solidFill>
                  <a:schemeClr val="tx1"/>
                </a:solidFill>
              </a:rPr>
              <a:t>  </a:t>
            </a:r>
          </a:p>
          <a:p>
            <a:pPr>
              <a:spcBef>
                <a:spcPts val="3600"/>
              </a:spcBef>
            </a:pPr>
            <a:endParaRPr lang="en-US" dirty="0"/>
          </a:p>
          <a:p>
            <a:pPr>
              <a:spcBef>
                <a:spcPts val="3600"/>
              </a:spcBef>
            </a:pP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3385822"/>
              </p:ext>
            </p:extLst>
          </p:nvPr>
        </p:nvGraphicFramePr>
        <p:xfrm>
          <a:off x="2560486" y="1415026"/>
          <a:ext cx="1193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09" name="Equation" r:id="rId3" imgW="1179360" imgH="356400" progId="Equation.DSMT4">
                  <p:embed/>
                </p:oleObj>
              </mc:Choice>
              <mc:Fallback>
                <p:oleObj name="Equation" r:id="rId3" imgW="1179360" imgH="356400" progId="Equation.DSMT4">
                  <p:embed/>
                  <p:pic>
                    <p:nvPicPr>
                      <p:cNvPr id="0" name="Picture 11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0486" y="1415026"/>
                        <a:ext cx="11938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3769879"/>
              </p:ext>
            </p:extLst>
          </p:nvPr>
        </p:nvGraphicFramePr>
        <p:xfrm>
          <a:off x="4414686" y="1417074"/>
          <a:ext cx="8636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10" name="Equation" r:id="rId5" imgW="849960" imgH="356400" progId="Equation.DSMT4">
                  <p:embed/>
                </p:oleObj>
              </mc:Choice>
              <mc:Fallback>
                <p:oleObj name="Equation" r:id="rId5" imgW="849960" imgH="356400" progId="Equation.DSMT4">
                  <p:embed/>
                  <p:pic>
                    <p:nvPicPr>
                      <p:cNvPr id="0" name="Picture 1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4686" y="1417074"/>
                        <a:ext cx="8636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3350561"/>
              </p:ext>
            </p:extLst>
          </p:nvPr>
        </p:nvGraphicFramePr>
        <p:xfrm>
          <a:off x="590550" y="2832100"/>
          <a:ext cx="698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11" name="Equation" r:id="rId7" imgW="685440" imgH="283320" progId="Equation.DSMT4">
                  <p:embed/>
                </p:oleObj>
              </mc:Choice>
              <mc:Fallback>
                <p:oleObj name="Equation" r:id="rId7" imgW="685440" imgH="283320" progId="Equation.DSMT4">
                  <p:embed/>
                  <p:pic>
                    <p:nvPicPr>
                      <p:cNvPr id="0" name="Picture 1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" y="2832100"/>
                        <a:ext cx="6985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4076689"/>
              </p:ext>
            </p:extLst>
          </p:nvPr>
        </p:nvGraphicFramePr>
        <p:xfrm>
          <a:off x="590550" y="3898900"/>
          <a:ext cx="698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12" name="Equation" r:id="rId9" imgW="685440" imgH="283320" progId="Equation.DSMT4">
                  <p:embed/>
                </p:oleObj>
              </mc:Choice>
              <mc:Fallback>
                <p:oleObj name="Equation" r:id="rId9" imgW="685440" imgH="283320" progId="Equation.DSMT4">
                  <p:embed/>
                  <p:pic>
                    <p:nvPicPr>
                      <p:cNvPr id="0" name="Picture 1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" y="3898900"/>
                        <a:ext cx="6985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0555471"/>
              </p:ext>
            </p:extLst>
          </p:nvPr>
        </p:nvGraphicFramePr>
        <p:xfrm>
          <a:off x="594855" y="5168900"/>
          <a:ext cx="2070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13" name="Equation" r:id="rId11" imgW="2057040" imgH="301680" progId="Equation.DSMT4">
                  <p:embed/>
                </p:oleObj>
              </mc:Choice>
              <mc:Fallback>
                <p:oleObj name="Equation" r:id="rId11" imgW="2057040" imgH="301680" progId="Equation.DSMT4">
                  <p:embed/>
                  <p:pic>
                    <p:nvPicPr>
                      <p:cNvPr id="0" name="Picture 1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855" y="5168900"/>
                        <a:ext cx="20701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6674" name="Picture 120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91000" y="2743200"/>
            <a:ext cx="34004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675" name="Picture 120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114800" y="3810000"/>
            <a:ext cx="34956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676" name="Picture 120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962400" y="5038725"/>
            <a:ext cx="34956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</a:t>
            </a:r>
            <a:r>
              <a:rPr lang="en-US" dirty="0">
                <a:solidFill>
                  <a:schemeClr val="accent1"/>
                </a:solidFill>
              </a:rPr>
              <a:t>:  </a:t>
            </a:r>
            <a:r>
              <a:rPr lang="en-US" dirty="0"/>
              <a:t>Graphing Compound Inequalities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sp>
        <p:nvSpPr>
          <p:cNvPr id="6148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1923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The solution graph shows the intersection  </a:t>
            </a:r>
            <a:r>
              <a:rPr lang="en-US" dirty="0">
                <a:latin typeface="Symbol" charset="2"/>
                <a:cs typeface="Symbol" charset="2"/>
                <a:sym typeface="Symbol"/>
              </a:rPr>
              <a:t></a:t>
            </a:r>
            <a:r>
              <a:rPr lang="en-US" dirty="0"/>
              <a:t> of the first two graphs. In other words, the third graph shows the points in common between the first two graphs in this example.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This set can also be indicated as 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/>
        </p:nvGraphicFramePr>
        <p:xfrm>
          <a:off x="5194300" y="3048000"/>
          <a:ext cx="1892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0" name="Equation" r:id="rId3" imgW="1883160" imgH="356400" progId="Equation.DSMT4">
                  <p:embed/>
                </p:oleObj>
              </mc:Choice>
              <mc:Fallback>
                <p:oleObj name="Equation" r:id="rId3" imgW="1883160" imgH="356400" progId="Equation.DSMT4">
                  <p:embed/>
                  <p:pic>
                    <p:nvPicPr>
                      <p:cNvPr id="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4300" y="3048000"/>
                        <a:ext cx="18923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C21980-8FBF-4915-A3DF-94C0113F0C52}"/>
                  </a:ext>
                </a:extLst>
              </p:cNvPr>
              <p:cNvSpPr txBox="1"/>
              <p:nvPr/>
            </p:nvSpPr>
            <p:spPr>
              <a:xfrm>
                <a:off x="6485878" y="1236956"/>
                <a:ext cx="5334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smtClean="0">
                          <a:latin typeface="Cambria Math" panose="02040503050406030204" pitchFamily="18" charset="0"/>
                        </a:rPr>
                        <m:t>∩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C21980-8FBF-4915-A3DF-94C0113F0C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5878" y="1236956"/>
                <a:ext cx="53340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 </a:t>
            </a:r>
            <a:r>
              <a:rPr lang="en-US" dirty="0"/>
              <a:t>Graphing Compound Inequalities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>
          <a:xfrm>
            <a:off x="457200" y="1107768"/>
            <a:ext cx="8229600" cy="48768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Graph the set          </a:t>
            </a:r>
            <a:r>
              <a:rPr lang="en-US" dirty="0">
                <a:solidFill>
                  <a:srgbClr val="0000FF"/>
                </a:solidFill>
              </a:rPr>
              <a:t>       </a:t>
            </a:r>
            <a:r>
              <a:rPr lang="en-US" b="1" dirty="0"/>
              <a:t>or</a:t>
            </a:r>
            <a:r>
              <a:rPr lang="en-US" b="1" dirty="0">
                <a:solidFill>
                  <a:srgbClr val="0000FF"/>
                </a:solidFill>
              </a:rPr>
              <a:t>           </a:t>
            </a:r>
            <a:r>
              <a:rPr lang="en-US" dirty="0"/>
              <a:t>. The word </a:t>
            </a:r>
            <a:r>
              <a:rPr lang="en-US" b="1" dirty="0"/>
              <a:t>or </a:t>
            </a:r>
            <a:r>
              <a:rPr lang="en-US" dirty="0"/>
              <a:t>implies those values of </a:t>
            </a:r>
            <a:r>
              <a:rPr lang="en-US" i="1" dirty="0"/>
              <a:t>x </a:t>
            </a:r>
            <a:r>
              <a:rPr lang="en-US" dirty="0"/>
              <a:t>that satisfy </a:t>
            </a:r>
            <a:r>
              <a:rPr lang="en-US" b="1" dirty="0"/>
              <a:t>at least one </a:t>
            </a:r>
            <a:r>
              <a:rPr lang="en-US" dirty="0"/>
              <a:t>of the inequalities.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b="1" dirty="0">
                <a:solidFill>
                  <a:schemeClr val="tx1"/>
                </a:solidFill>
              </a:rPr>
              <a:t>Solution</a:t>
            </a:r>
          </a:p>
          <a:p>
            <a:pPr>
              <a:spcBef>
                <a:spcPts val="2000"/>
              </a:spcBef>
            </a:pPr>
            <a:endParaRPr lang="en-US" dirty="0"/>
          </a:p>
          <a:p>
            <a:pPr>
              <a:spcBef>
                <a:spcPts val="2000"/>
              </a:spcBef>
            </a:pPr>
            <a:endParaRPr lang="en-US" dirty="0"/>
          </a:p>
          <a:p>
            <a:pPr>
              <a:spcBef>
                <a:spcPts val="6600"/>
              </a:spcBef>
            </a:pPr>
            <a:r>
              <a:rPr lang="en-US" dirty="0"/>
              <a:t>The solution graph shows the union  </a:t>
            </a:r>
            <a:r>
              <a:rPr lang="en-US" dirty="0">
                <a:latin typeface="Symbol" charset="2"/>
                <a:cs typeface="Symbol" charset="2"/>
                <a:sym typeface="Symbol"/>
              </a:rPr>
              <a:t></a:t>
            </a:r>
            <a:r>
              <a:rPr lang="en-US" dirty="0">
                <a:latin typeface="Symbol" charset="2"/>
                <a:cs typeface="Symbol" charset="2"/>
              </a:rPr>
              <a:t> </a:t>
            </a:r>
            <a:r>
              <a:rPr lang="en-US" dirty="0"/>
              <a:t>of the first two graphs.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2616200" y="1219200"/>
          <a:ext cx="1193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2" name="Equation" r:id="rId3" imgW="1179360" imgH="356400" progId="Equation.DSMT4">
                  <p:embed/>
                </p:oleObj>
              </mc:Choice>
              <mc:Fallback>
                <p:oleObj name="Equation" r:id="rId3" imgW="1179360" imgH="356400" progId="Equation.DSMT4">
                  <p:embed/>
                  <p:pic>
                    <p:nvPicPr>
                      <p:cNvPr id="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1219200"/>
                        <a:ext cx="11938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243842" y="1219200"/>
          <a:ext cx="876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3" name="Equation" r:id="rId5" imgW="868320" imgH="356400" progId="Equation.DSMT4">
                  <p:embed/>
                </p:oleObj>
              </mc:Choice>
              <mc:Fallback>
                <p:oleObj name="Equation" r:id="rId5" imgW="868320" imgH="3564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3842" y="1219200"/>
                        <a:ext cx="8763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55914" y="3048000"/>
          <a:ext cx="698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4" name="Equation" r:id="rId7" imgW="685440" imgH="264960" progId="Equation.DSMT4">
                  <p:embed/>
                </p:oleObj>
              </mc:Choice>
              <mc:Fallback>
                <p:oleObj name="Equation" r:id="rId7" imgW="685440" imgH="26496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914" y="3048000"/>
                        <a:ext cx="6985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28638" y="3740150"/>
          <a:ext cx="735012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5" name="Equation" r:id="rId9" imgW="723600" imgH="279360" progId="Equation.DSMT4">
                  <p:embed/>
                </p:oleObj>
              </mc:Choice>
              <mc:Fallback>
                <p:oleObj name="Equation" r:id="rId9" imgW="723600" imgH="27936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" y="3740150"/>
                        <a:ext cx="735012" cy="290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553473" y="4483100"/>
          <a:ext cx="1854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6" name="Equation" r:id="rId11" imgW="1846800" imgH="301680" progId="Equation.DSMT4">
                  <p:embed/>
                </p:oleObj>
              </mc:Choice>
              <mc:Fallback>
                <p:oleObj name="Equation" r:id="rId11" imgW="1846800" imgH="30168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473" y="4483100"/>
                        <a:ext cx="18542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8652" name="Picture 113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52925" y="2819400"/>
            <a:ext cx="35718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653" name="Picture 113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362450" y="3547145"/>
            <a:ext cx="35623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654" name="Picture 113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326622" y="4419600"/>
            <a:ext cx="3581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2CAC74D-F985-44C2-B505-A0C680D6C68D}"/>
                  </a:ext>
                </a:extLst>
              </p:cNvPr>
              <p:cNvSpPr txBox="1"/>
              <p:nvPr/>
            </p:nvSpPr>
            <p:spPr>
              <a:xfrm>
                <a:off x="5518210" y="5102271"/>
                <a:ext cx="71652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smtClean="0">
                          <a:latin typeface="Cambria Math" panose="02040503050406030204" pitchFamily="18" charset="0"/>
                        </a:rPr>
                        <m:t>∪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2CAC74D-F985-44C2-B505-A0C680D6C6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8210" y="5102271"/>
                <a:ext cx="716527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740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 </a:t>
            </a:r>
            <a:r>
              <a:rPr lang="en-US" dirty="0"/>
              <a:t>Solving Compound Inequalities Containing AND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8435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Solve the compound inequality </a:t>
            </a:r>
            <a:br>
              <a:rPr lang="en-US" dirty="0"/>
            </a:br>
            <a:r>
              <a:rPr lang="en-US" dirty="0"/>
              <a:t>and graph the solution set. Write the solution</a:t>
            </a:r>
            <a:br>
              <a:rPr lang="en-US" dirty="0"/>
            </a:br>
            <a:r>
              <a:rPr lang="en-US" dirty="0"/>
              <a:t>set using interval notation.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611154"/>
              </p:ext>
            </p:extLst>
          </p:nvPr>
        </p:nvGraphicFramePr>
        <p:xfrm>
          <a:off x="908050" y="3276600"/>
          <a:ext cx="723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05" name="Equation" r:id="rId3" imgW="712800" imgH="283320" progId="Equation.DSMT4">
                  <p:embed/>
                </p:oleObj>
              </mc:Choice>
              <mc:Fallback>
                <p:oleObj name="Equation" r:id="rId3" imgW="712800" imgH="283320" progId="Equation.DSMT4">
                  <p:embed/>
                  <p:pic>
                    <p:nvPicPr>
                      <p:cNvPr id="0" name="Picture 20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050" y="3276600"/>
                        <a:ext cx="723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6130218"/>
              </p:ext>
            </p:extLst>
          </p:nvPr>
        </p:nvGraphicFramePr>
        <p:xfrm>
          <a:off x="1949450" y="328930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06" name="Equation" r:id="rId5" imgW="914040" imgH="264960" progId="Equation.DSMT4">
                  <p:embed/>
                </p:oleObj>
              </mc:Choice>
              <mc:Fallback>
                <p:oleObj name="Equation" r:id="rId5" imgW="914040" imgH="264960" progId="Equation.DSMT4">
                  <p:embed/>
                  <p:pic>
                    <p:nvPicPr>
                      <p:cNvPr id="0" name="Picture 20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9450" y="3289300"/>
                        <a:ext cx="9271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7351571"/>
              </p:ext>
            </p:extLst>
          </p:nvPr>
        </p:nvGraphicFramePr>
        <p:xfrm>
          <a:off x="3197792" y="3289300"/>
          <a:ext cx="622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07" name="Equation" r:id="rId7" imgW="612360" imgH="264960" progId="Equation.DSMT4">
                  <p:embed/>
                </p:oleObj>
              </mc:Choice>
              <mc:Fallback>
                <p:oleObj name="Equation" r:id="rId7" imgW="612360" imgH="264960" progId="Equation.DSMT4">
                  <p:embed/>
                  <p:pic>
                    <p:nvPicPr>
                      <p:cNvPr id="0" name="Picture 20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7792" y="3289300"/>
                        <a:ext cx="6223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1100428"/>
              </p:ext>
            </p:extLst>
          </p:nvPr>
        </p:nvGraphicFramePr>
        <p:xfrm>
          <a:off x="463550" y="3733800"/>
          <a:ext cx="1168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08" name="Equation" r:id="rId9" imgW="1152000" imgH="283320" progId="Equation.DSMT4">
                  <p:embed/>
                </p:oleObj>
              </mc:Choice>
              <mc:Fallback>
                <p:oleObj name="Equation" r:id="rId9" imgW="1152000" imgH="283320" progId="Equation.DSMT4">
                  <p:embed/>
                  <p:pic>
                    <p:nvPicPr>
                      <p:cNvPr id="0" name="Picture 20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3733800"/>
                        <a:ext cx="1168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5678740"/>
              </p:ext>
            </p:extLst>
          </p:nvPr>
        </p:nvGraphicFramePr>
        <p:xfrm>
          <a:off x="1765300" y="3740150"/>
          <a:ext cx="1295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09" name="Equation" r:id="rId11" imgW="1279800" imgH="264960" progId="Equation.DSMT4">
                  <p:embed/>
                </p:oleObj>
              </mc:Choice>
              <mc:Fallback>
                <p:oleObj name="Equation" r:id="rId11" imgW="1279800" imgH="264960" progId="Equation.DSMT4">
                  <p:embed/>
                  <p:pic>
                    <p:nvPicPr>
                      <p:cNvPr id="0" name="Picture 20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5300" y="3740150"/>
                        <a:ext cx="12954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3620863"/>
              </p:ext>
            </p:extLst>
          </p:nvPr>
        </p:nvGraphicFramePr>
        <p:xfrm>
          <a:off x="3197792" y="3733800"/>
          <a:ext cx="1054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10" name="Equation" r:id="rId13" imgW="1042200" imgH="264960" progId="Equation.DSMT4">
                  <p:embed/>
                </p:oleObj>
              </mc:Choice>
              <mc:Fallback>
                <p:oleObj name="Equation" r:id="rId13" imgW="1042200" imgH="264960" progId="Equation.DSMT4">
                  <p:embed/>
                  <p:pic>
                    <p:nvPicPr>
                      <p:cNvPr id="0" name="Picture 20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7792" y="3733800"/>
                        <a:ext cx="10541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8198373"/>
              </p:ext>
            </p:extLst>
          </p:nvPr>
        </p:nvGraphicFramePr>
        <p:xfrm>
          <a:off x="895350" y="4191000"/>
          <a:ext cx="736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11" name="Equation" r:id="rId15" imgW="722160" imgH="283320" progId="Equation.DSMT4">
                  <p:embed/>
                </p:oleObj>
              </mc:Choice>
              <mc:Fallback>
                <p:oleObj name="Equation" r:id="rId15" imgW="722160" imgH="283320" progId="Equation.DSMT4">
                  <p:embed/>
                  <p:pic>
                    <p:nvPicPr>
                      <p:cNvPr id="0" name="Picture 20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350" y="4191000"/>
                        <a:ext cx="736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7767276"/>
              </p:ext>
            </p:extLst>
          </p:nvPr>
        </p:nvGraphicFramePr>
        <p:xfrm>
          <a:off x="2209800" y="4197350"/>
          <a:ext cx="406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12" name="Equation" r:id="rId17" imgW="393120" imgH="264960" progId="Equation.DSMT4">
                  <p:embed/>
                </p:oleObj>
              </mc:Choice>
              <mc:Fallback>
                <p:oleObj name="Equation" r:id="rId17" imgW="393120" imgH="264960" progId="Equation.DSMT4">
                  <p:embed/>
                  <p:pic>
                    <p:nvPicPr>
                      <p:cNvPr id="0" name="Picture 2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197350"/>
                        <a:ext cx="4064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2817895"/>
              </p:ext>
            </p:extLst>
          </p:nvPr>
        </p:nvGraphicFramePr>
        <p:xfrm>
          <a:off x="3197792" y="4191000"/>
          <a:ext cx="622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13" name="Equation" r:id="rId19" imgW="612360" imgH="264960" progId="Equation.DSMT4">
                  <p:embed/>
                </p:oleObj>
              </mc:Choice>
              <mc:Fallback>
                <p:oleObj name="Equation" r:id="rId19" imgW="612360" imgH="264960" progId="Equation.DSMT4">
                  <p:embed/>
                  <p:pic>
                    <p:nvPicPr>
                      <p:cNvPr id="0" name="Picture 2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7792" y="4191000"/>
                        <a:ext cx="6223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7330847"/>
              </p:ext>
            </p:extLst>
          </p:nvPr>
        </p:nvGraphicFramePr>
        <p:xfrm>
          <a:off x="844550" y="4508500"/>
          <a:ext cx="7874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14" name="Equation" r:id="rId21" imgW="776880" imgH="886680" progId="Equation.DSMT4">
                  <p:embed/>
                </p:oleObj>
              </mc:Choice>
              <mc:Fallback>
                <p:oleObj name="Equation" r:id="rId21" imgW="776880" imgH="886680" progId="Equation.DSMT4">
                  <p:embed/>
                  <p:pic>
                    <p:nvPicPr>
                      <p:cNvPr id="0" name="Picture 2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550" y="4508500"/>
                        <a:ext cx="7874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1298251"/>
              </p:ext>
            </p:extLst>
          </p:nvPr>
        </p:nvGraphicFramePr>
        <p:xfrm>
          <a:off x="2178050" y="4508500"/>
          <a:ext cx="4699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15" name="Equation" r:id="rId23" imgW="456840" imgH="886680" progId="Equation.DSMT4">
                  <p:embed/>
                </p:oleObj>
              </mc:Choice>
              <mc:Fallback>
                <p:oleObj name="Equation" r:id="rId23" imgW="456840" imgH="886680" progId="Equation.DSMT4">
                  <p:embed/>
                  <p:pic>
                    <p:nvPicPr>
                      <p:cNvPr id="0" name="Picture 2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8050" y="4508500"/>
                        <a:ext cx="4699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5809451"/>
              </p:ext>
            </p:extLst>
          </p:nvPr>
        </p:nvGraphicFramePr>
        <p:xfrm>
          <a:off x="3197792" y="4502150"/>
          <a:ext cx="6858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16" name="Equation" r:id="rId25" imgW="676440" imgH="886680" progId="Equation.DSMT4">
                  <p:embed/>
                </p:oleObj>
              </mc:Choice>
              <mc:Fallback>
                <p:oleObj name="Equation" r:id="rId25" imgW="676440" imgH="886680" progId="Equation.DSMT4">
                  <p:embed/>
                  <p:pic>
                    <p:nvPicPr>
                      <p:cNvPr id="0" name="Picture 2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7792" y="4502150"/>
                        <a:ext cx="6858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9464873"/>
              </p:ext>
            </p:extLst>
          </p:nvPr>
        </p:nvGraphicFramePr>
        <p:xfrm>
          <a:off x="908050" y="5470525"/>
          <a:ext cx="723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17" name="Equation" r:id="rId27" imgW="712800" imgH="283320" progId="Equation.DSMT4">
                  <p:embed/>
                </p:oleObj>
              </mc:Choice>
              <mc:Fallback>
                <p:oleObj name="Equation" r:id="rId27" imgW="712800" imgH="283320" progId="Equation.DSMT4">
                  <p:embed/>
                  <p:pic>
                    <p:nvPicPr>
                      <p:cNvPr id="0" name="Picture 2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050" y="5470525"/>
                        <a:ext cx="723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869639"/>
              </p:ext>
            </p:extLst>
          </p:nvPr>
        </p:nvGraphicFramePr>
        <p:xfrm>
          <a:off x="2305050" y="5508625"/>
          <a:ext cx="215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18" name="Equation" r:id="rId29" imgW="200880" imgH="200880" progId="Equation.DSMT4">
                  <p:embed/>
                </p:oleObj>
              </mc:Choice>
              <mc:Fallback>
                <p:oleObj name="Equation" r:id="rId29" imgW="200880" imgH="200880" progId="Equation.DSMT4">
                  <p:embed/>
                  <p:pic>
                    <p:nvPicPr>
                      <p:cNvPr id="0" name="Picture 20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5050" y="5508625"/>
                        <a:ext cx="2159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1744264"/>
              </p:ext>
            </p:extLst>
          </p:nvPr>
        </p:nvGraphicFramePr>
        <p:xfrm>
          <a:off x="3197792" y="5470525"/>
          <a:ext cx="457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19" name="Equation" r:id="rId31" imgW="447840" imgH="264960" progId="Equation.DSMT4">
                  <p:embed/>
                </p:oleObj>
              </mc:Choice>
              <mc:Fallback>
                <p:oleObj name="Equation" r:id="rId31" imgW="447840" imgH="264960" progId="Equation.DSMT4">
                  <p:embed/>
                  <p:pic>
                    <p:nvPicPr>
                      <p:cNvPr id="0" name="Picture 20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7792" y="5470525"/>
                        <a:ext cx="4572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4193409"/>
              </p:ext>
            </p:extLst>
          </p:nvPr>
        </p:nvGraphicFramePr>
        <p:xfrm>
          <a:off x="4768850" y="3322074"/>
          <a:ext cx="2070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20" name="Equation" r:id="rId33" imgW="2057040" imgH="264960" progId="Equation.DSMT4">
                  <p:embed/>
                </p:oleObj>
              </mc:Choice>
              <mc:Fallback>
                <p:oleObj name="Equation" r:id="rId33" imgW="2057040" imgH="264960" progId="Equation.DSMT4">
                  <p:embed/>
                  <p:pic>
                    <p:nvPicPr>
                      <p:cNvPr id="0" name="Picture 20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8850" y="3322074"/>
                        <a:ext cx="20701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4923963"/>
              </p:ext>
            </p:extLst>
          </p:nvPr>
        </p:nvGraphicFramePr>
        <p:xfrm>
          <a:off x="4768850" y="3773488"/>
          <a:ext cx="1955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21" name="Equation" r:id="rId35" imgW="1947240" imgH="264960" progId="Equation.DSMT4">
                  <p:embed/>
                </p:oleObj>
              </mc:Choice>
              <mc:Fallback>
                <p:oleObj name="Equation" r:id="rId35" imgW="1947240" imgH="264960" progId="Equation.DSMT4">
                  <p:embed/>
                  <p:pic>
                    <p:nvPicPr>
                      <p:cNvPr id="0" name="Picture 20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8850" y="3773488"/>
                        <a:ext cx="19558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1791262"/>
              </p:ext>
            </p:extLst>
          </p:nvPr>
        </p:nvGraphicFramePr>
        <p:xfrm>
          <a:off x="4768850" y="4224338"/>
          <a:ext cx="901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22" name="Equation" r:id="rId37" imgW="886680" imgH="264960" progId="Equation.DSMT4">
                  <p:embed/>
                </p:oleObj>
              </mc:Choice>
              <mc:Fallback>
                <p:oleObj name="Equation" r:id="rId37" imgW="886680" imgH="264960" progId="Equation.DSMT4">
                  <p:embed/>
                  <p:pic>
                    <p:nvPicPr>
                      <p:cNvPr id="0" name="Picture 20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8850" y="4224338"/>
                        <a:ext cx="9017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550629"/>
              </p:ext>
            </p:extLst>
          </p:nvPr>
        </p:nvGraphicFramePr>
        <p:xfrm>
          <a:off x="4768850" y="4829175"/>
          <a:ext cx="219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23" name="Equation" r:id="rId39" imgW="2184840" imgH="264960" progId="Equation.DSMT4">
                  <p:embed/>
                </p:oleObj>
              </mc:Choice>
              <mc:Fallback>
                <p:oleObj name="Equation" r:id="rId39" imgW="2184840" imgH="264960" progId="Equation.DSMT4">
                  <p:embed/>
                  <p:pic>
                    <p:nvPicPr>
                      <p:cNvPr id="0" name="Picture 20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8850" y="4829175"/>
                        <a:ext cx="21971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8629528"/>
              </p:ext>
            </p:extLst>
          </p:nvPr>
        </p:nvGraphicFramePr>
        <p:xfrm>
          <a:off x="4768850" y="5484049"/>
          <a:ext cx="901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24" name="Equation" r:id="rId41" imgW="886680" imgH="264960" progId="Equation.DSMT4">
                  <p:embed/>
                </p:oleObj>
              </mc:Choice>
              <mc:Fallback>
                <p:oleObj name="Equation" r:id="rId41" imgW="886680" imgH="264960" progId="Equation.DSMT4">
                  <p:embed/>
                  <p:pic>
                    <p:nvPicPr>
                      <p:cNvPr id="0" name="Picture 20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8850" y="5484049"/>
                        <a:ext cx="9017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617155"/>
              </p:ext>
            </p:extLst>
          </p:nvPr>
        </p:nvGraphicFramePr>
        <p:xfrm>
          <a:off x="5105400" y="1422633"/>
          <a:ext cx="2171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25" name="Equation" r:id="rId42" imgW="2157480" imgH="283320" progId="Equation.DSMT4">
                  <p:embed/>
                </p:oleObj>
              </mc:Choice>
              <mc:Fallback>
                <p:oleObj name="Equation" r:id="rId42" imgW="2157480" imgH="283320" progId="Equation.DSMT4">
                  <p:embed/>
                  <p:pic>
                    <p:nvPicPr>
                      <p:cNvPr id="0" name="Picture 20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422633"/>
                        <a:ext cx="2171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3:  </a:t>
            </a:r>
            <a:r>
              <a:rPr lang="en-US" dirty="0"/>
              <a:t>Solving Compound Inequalities Containing AND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9700" y="2374900"/>
            <a:ext cx="6153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The solution set is the half-open interval </a:t>
            </a:r>
          </a:p>
        </p:txBody>
      </p:sp>
      <p:graphicFrame>
        <p:nvGraphicFramePr>
          <p:cNvPr id="32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7721684"/>
              </p:ext>
            </p:extLst>
          </p:nvPr>
        </p:nvGraphicFramePr>
        <p:xfrm>
          <a:off x="6451600" y="2374900"/>
          <a:ext cx="10922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85" name="Equation" r:id="rId3" imgW="1078560" imgH="585000" progId="Equation.DSMT4">
                  <p:embed/>
                </p:oleObj>
              </mc:Choice>
              <mc:Fallback>
                <p:oleObj name="Equation" r:id="rId3" imgW="1078560" imgH="585000" progId="Equation.DSMT4">
                  <p:embed/>
                  <p:pic>
                    <p:nvPicPr>
                      <p:cNvPr id="0" name="Picture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1600" y="2374900"/>
                        <a:ext cx="10922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4078" name="Picture 1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1524000"/>
            <a:ext cx="34671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 </a:t>
            </a:r>
            <a:r>
              <a:rPr lang="en-US" dirty="0"/>
              <a:t>Solving Compound Inequalities Containing AND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850011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r>
              <a:rPr lang="en-US" dirty="0"/>
              <a:t>Solve the compound inequality                               and              </a:t>
            </a:r>
            <a:br>
              <a:rPr lang="en-US" dirty="0"/>
            </a:br>
            <a:r>
              <a:rPr lang="en-US" dirty="0"/>
              <a:t>                               and graph the solution set. Write the solution set using interval notation.</a:t>
            </a:r>
          </a:p>
          <a:p>
            <a:r>
              <a:rPr lang="en-US" b="1" dirty="0">
                <a:solidFill>
                  <a:schemeClr val="tx1"/>
                </a:solidFill>
              </a:rPr>
              <a:t>Solution</a:t>
            </a:r>
          </a:p>
          <a:p>
            <a:r>
              <a:rPr lang="en-US" dirty="0"/>
              <a:t>To begin, we write this inequality in abbreviated notation as 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1162964"/>
              </p:ext>
            </p:extLst>
          </p:nvPr>
        </p:nvGraphicFramePr>
        <p:xfrm>
          <a:off x="5105400" y="1274916"/>
          <a:ext cx="2324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63" name="Equation" r:id="rId3" imgW="2313000" imgH="283320" progId="Equation.DSMT4">
                  <p:embed/>
                </p:oleObj>
              </mc:Choice>
              <mc:Fallback>
                <p:oleObj name="Equation" r:id="rId3" imgW="2313000" imgH="283320" progId="Equation.DSMT4">
                  <p:embed/>
                  <p:pic>
                    <p:nvPicPr>
                      <p:cNvPr id="0" name="Picture 16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274916"/>
                        <a:ext cx="23241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9158331"/>
              </p:ext>
            </p:extLst>
          </p:nvPr>
        </p:nvGraphicFramePr>
        <p:xfrm>
          <a:off x="533400" y="1696884"/>
          <a:ext cx="2286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64" name="Equation" r:id="rId5" imgW="2276280" imgH="283320" progId="Equation.DSMT4">
                  <p:embed/>
                </p:oleObj>
              </mc:Choice>
              <mc:Fallback>
                <p:oleObj name="Equation" r:id="rId5" imgW="2276280" imgH="283320" progId="Equation.DSMT4">
                  <p:embed/>
                  <p:pic>
                    <p:nvPicPr>
                      <p:cNvPr id="0" name="Picture 16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696884"/>
                        <a:ext cx="2286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3988282"/>
              </p:ext>
            </p:extLst>
          </p:nvPr>
        </p:nvGraphicFramePr>
        <p:xfrm>
          <a:off x="2217586" y="3601884"/>
          <a:ext cx="3136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65" name="Equation" r:id="rId7" imgW="3126600" imgH="283320" progId="Equation.DSMT4">
                  <p:embed/>
                </p:oleObj>
              </mc:Choice>
              <mc:Fallback>
                <p:oleObj name="Equation" r:id="rId7" imgW="3126600" imgH="283320" progId="Equation.DSMT4">
                  <p:embed/>
                  <p:pic>
                    <p:nvPicPr>
                      <p:cNvPr id="0" name="Picture 16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7586" y="3601884"/>
                        <a:ext cx="31369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9454327"/>
              </p:ext>
            </p:extLst>
          </p:nvPr>
        </p:nvGraphicFramePr>
        <p:xfrm>
          <a:off x="1243013" y="4197350"/>
          <a:ext cx="469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66" name="Equation" r:id="rId9" imgW="456840" imgH="264960" progId="Equation.DSMT4">
                  <p:embed/>
                </p:oleObj>
              </mc:Choice>
              <mc:Fallback>
                <p:oleObj name="Equation" r:id="rId9" imgW="456840" imgH="264960" progId="Equation.DSMT4">
                  <p:embed/>
                  <p:pic>
                    <p:nvPicPr>
                      <p:cNvPr id="0" name="Picture 16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3013" y="4197350"/>
                        <a:ext cx="4699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6621735"/>
              </p:ext>
            </p:extLst>
          </p:nvPr>
        </p:nvGraphicFramePr>
        <p:xfrm>
          <a:off x="2635250" y="4152900"/>
          <a:ext cx="1663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67" name="Equation" r:id="rId11" imgW="1654560" imgH="356400" progId="Equation.DSMT4">
                  <p:embed/>
                </p:oleObj>
              </mc:Choice>
              <mc:Fallback>
                <p:oleObj name="Equation" r:id="rId11" imgW="1654560" imgH="356400" progId="Equation.DSMT4">
                  <p:embed/>
                  <p:pic>
                    <p:nvPicPr>
                      <p:cNvPr id="0" name="Picture 16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0" y="4152900"/>
                        <a:ext cx="16637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83635"/>
              </p:ext>
            </p:extLst>
          </p:nvPr>
        </p:nvGraphicFramePr>
        <p:xfrm>
          <a:off x="5029200" y="4140200"/>
          <a:ext cx="444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68" name="Equation" r:id="rId13" imgW="429480" imgH="264960" progId="Equation.DSMT4">
                  <p:embed/>
                </p:oleObj>
              </mc:Choice>
              <mc:Fallback>
                <p:oleObj name="Equation" r:id="rId13" imgW="429480" imgH="264960" progId="Equation.DSMT4">
                  <p:embed/>
                  <p:pic>
                    <p:nvPicPr>
                      <p:cNvPr id="0" name="Picture 17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140200"/>
                        <a:ext cx="4445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8746083"/>
              </p:ext>
            </p:extLst>
          </p:nvPr>
        </p:nvGraphicFramePr>
        <p:xfrm>
          <a:off x="569913" y="4762090"/>
          <a:ext cx="11430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69" name="Equation" r:id="rId15" imgW="1133640" imgH="585000" progId="Equation.DSMT4">
                  <p:embed/>
                </p:oleObj>
              </mc:Choice>
              <mc:Fallback>
                <p:oleObj name="Equation" r:id="rId15" imgW="1133640" imgH="585000" progId="Equation.DSMT4">
                  <p:embed/>
                  <p:pic>
                    <p:nvPicPr>
                      <p:cNvPr id="0" name="Picture 17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3" y="4762090"/>
                        <a:ext cx="11430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8927699"/>
              </p:ext>
            </p:extLst>
          </p:nvPr>
        </p:nvGraphicFramePr>
        <p:xfrm>
          <a:off x="2362200" y="4762090"/>
          <a:ext cx="22098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70" name="Equation" r:id="rId17" imgW="2194200" imgH="585000" progId="Equation.DSMT4">
                  <p:embed/>
                </p:oleObj>
              </mc:Choice>
              <mc:Fallback>
                <p:oleObj name="Equation" r:id="rId17" imgW="2194200" imgH="585000" progId="Equation.DSMT4">
                  <p:embed/>
                  <p:pic>
                    <p:nvPicPr>
                      <p:cNvPr id="0" name="Picture 17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762090"/>
                        <a:ext cx="22098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692587"/>
              </p:ext>
            </p:extLst>
          </p:nvPr>
        </p:nvGraphicFramePr>
        <p:xfrm>
          <a:off x="4689172" y="4755740"/>
          <a:ext cx="1308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71" name="Equation" r:id="rId19" imgW="1298160" imgH="585000" progId="Equation.DSMT4">
                  <p:embed/>
                </p:oleObj>
              </mc:Choice>
              <mc:Fallback>
                <p:oleObj name="Equation" r:id="rId19" imgW="1298160" imgH="585000" progId="Equation.DSMT4">
                  <p:embed/>
                  <p:pic>
                    <p:nvPicPr>
                      <p:cNvPr id="0" name="Picture 17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9172" y="4755740"/>
                        <a:ext cx="13081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5700969"/>
              </p:ext>
            </p:extLst>
          </p:nvPr>
        </p:nvGraphicFramePr>
        <p:xfrm>
          <a:off x="6019800" y="4160684"/>
          <a:ext cx="2120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72" name="Equation" r:id="rId21" imgW="2111760" imgH="264960" progId="Equation.DSMT4">
                  <p:embed/>
                </p:oleObj>
              </mc:Choice>
              <mc:Fallback>
                <p:oleObj name="Equation" r:id="rId21" imgW="2111760" imgH="264960" progId="Equation.DSMT4">
                  <p:embed/>
                  <p:pic>
                    <p:nvPicPr>
                      <p:cNvPr id="0" name="Picture 17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160684"/>
                        <a:ext cx="21209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553088"/>
              </p:ext>
            </p:extLst>
          </p:nvPr>
        </p:nvGraphicFramePr>
        <p:xfrm>
          <a:off x="6019800" y="4592074"/>
          <a:ext cx="2844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73" name="Equation" r:id="rId23" imgW="2834280" imgH="849960" progId="Equation.DSMT4">
                  <p:embed/>
                </p:oleObj>
              </mc:Choice>
              <mc:Fallback>
                <p:oleObj name="Equation" r:id="rId23" imgW="2834280" imgH="849960" progId="Equation.DSMT4">
                  <p:embed/>
                  <p:pic>
                    <p:nvPicPr>
                      <p:cNvPr id="0" name="Picture 17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592074"/>
                        <a:ext cx="28448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586806"/>
              </p:ext>
            </p:extLst>
          </p:nvPr>
        </p:nvGraphicFramePr>
        <p:xfrm>
          <a:off x="1981200" y="4170516"/>
          <a:ext cx="304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74" name="Equation" r:id="rId25" imgW="292320" imgH="283320" progId="Equation.DSMT4">
                  <p:embed/>
                </p:oleObj>
              </mc:Choice>
              <mc:Fallback>
                <p:oleObj name="Equation" r:id="rId25" imgW="292320" imgH="283320" progId="Equation.DSMT4">
                  <p:embed/>
                  <p:pic>
                    <p:nvPicPr>
                      <p:cNvPr id="0" name="Picture 17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170516"/>
                        <a:ext cx="3048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1274424"/>
              </p:ext>
            </p:extLst>
          </p:nvPr>
        </p:nvGraphicFramePr>
        <p:xfrm>
          <a:off x="1981200" y="4914490"/>
          <a:ext cx="304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75" name="Equation" r:id="rId27" imgW="292320" imgH="283320" progId="Equation.DSMT4">
                  <p:embed/>
                </p:oleObj>
              </mc:Choice>
              <mc:Fallback>
                <p:oleObj name="Equation" r:id="rId27" imgW="292320" imgH="283320" progId="Equation.DSMT4">
                  <p:embed/>
                  <p:pic>
                    <p:nvPicPr>
                      <p:cNvPr id="0" name="Picture 17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914490"/>
                        <a:ext cx="3048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7118826"/>
              </p:ext>
            </p:extLst>
          </p:nvPr>
        </p:nvGraphicFramePr>
        <p:xfrm>
          <a:off x="4689172" y="4170516"/>
          <a:ext cx="304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76" name="Equation" r:id="rId29" imgW="292320" imgH="283320" progId="Equation.DSMT4">
                  <p:embed/>
                </p:oleObj>
              </mc:Choice>
              <mc:Fallback>
                <p:oleObj name="Equation" r:id="rId29" imgW="292320" imgH="283320" progId="Equation.DSMT4">
                  <p:embed/>
                  <p:pic>
                    <p:nvPicPr>
                      <p:cNvPr id="0" name="Picture 17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9172" y="4170516"/>
                        <a:ext cx="3048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3442326"/>
              </p:ext>
            </p:extLst>
          </p:nvPr>
        </p:nvGraphicFramePr>
        <p:xfrm>
          <a:off x="1752600" y="5610225"/>
          <a:ext cx="533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77" name="Equation" r:id="rId31" imgW="520920" imgH="283320" progId="Equation.DSMT4">
                  <p:embed/>
                </p:oleObj>
              </mc:Choice>
              <mc:Fallback>
                <p:oleObj name="Equation" r:id="rId31" imgW="520920" imgH="283320" progId="Equation.DSMT4">
                  <p:embed/>
                  <p:pic>
                    <p:nvPicPr>
                      <p:cNvPr id="0" name="Picture 17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610225"/>
                        <a:ext cx="5334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4260022"/>
              </p:ext>
            </p:extLst>
          </p:nvPr>
        </p:nvGraphicFramePr>
        <p:xfrm>
          <a:off x="2908300" y="5575300"/>
          <a:ext cx="11176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78" name="Equation" r:id="rId33" imgW="1106280" imgH="356400" progId="Equation.DSMT4">
                  <p:embed/>
                </p:oleObj>
              </mc:Choice>
              <mc:Fallback>
                <p:oleObj name="Equation" r:id="rId33" imgW="1106280" imgH="356400" progId="Equation.DSMT4">
                  <p:embed/>
                  <p:pic>
                    <p:nvPicPr>
                      <p:cNvPr id="0" name="Picture 17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8300" y="5575300"/>
                        <a:ext cx="11176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7360452"/>
              </p:ext>
            </p:extLst>
          </p:nvPr>
        </p:nvGraphicFramePr>
        <p:xfrm>
          <a:off x="4689172" y="5610225"/>
          <a:ext cx="685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79" name="Equation" r:id="rId35" imgW="676440" imgH="283320" progId="Equation.DSMT4">
                  <p:embed/>
                </p:oleObj>
              </mc:Choice>
              <mc:Fallback>
                <p:oleObj name="Equation" r:id="rId35" imgW="676440" imgH="283320" progId="Equation.DSMT4">
                  <p:embed/>
                  <p:pic>
                    <p:nvPicPr>
                      <p:cNvPr id="0" name="Picture 17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9172" y="5610225"/>
                        <a:ext cx="6858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862863"/>
              </p:ext>
            </p:extLst>
          </p:nvPr>
        </p:nvGraphicFramePr>
        <p:xfrm>
          <a:off x="6019800" y="5664200"/>
          <a:ext cx="901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80" name="Equation" r:id="rId37" imgW="886680" imgH="264960" progId="Equation.DSMT4">
                  <p:embed/>
                </p:oleObj>
              </mc:Choice>
              <mc:Fallback>
                <p:oleObj name="Equation" r:id="rId37" imgW="886680" imgH="264960" progId="Equation.DSMT4">
                  <p:embed/>
                  <p:pic>
                    <p:nvPicPr>
                      <p:cNvPr id="0" name="Picture 17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664200"/>
                        <a:ext cx="9017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4:  </a:t>
            </a:r>
            <a:r>
              <a:rPr lang="en-US" dirty="0"/>
              <a:t>Solving Compound Inequalities Containing AND </a:t>
            </a:r>
            <a:r>
              <a:rPr lang="en-US" dirty="0">
                <a:solidFill>
                  <a:schemeClr val="accent1"/>
                </a:solidFill>
              </a:rPr>
              <a:t>(cont.)</a:t>
            </a:r>
            <a:endParaRPr lang="en-US" dirty="0"/>
          </a:p>
        </p:txBody>
      </p:sp>
      <p:graphicFrame>
        <p:nvGraphicFramePr>
          <p:cNvPr id="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7281279"/>
              </p:ext>
            </p:extLst>
          </p:nvPr>
        </p:nvGraphicFramePr>
        <p:xfrm>
          <a:off x="1208957" y="1295400"/>
          <a:ext cx="914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88" name="Equation" r:id="rId3" imgW="905040" imgH="283320" progId="Equation.DSMT4">
                  <p:embed/>
                </p:oleObj>
              </mc:Choice>
              <mc:Fallback>
                <p:oleObj name="Equation" r:id="rId3" imgW="905040" imgH="283320" progId="Equation.DSMT4">
                  <p:embed/>
                  <p:pic>
                    <p:nvPicPr>
                      <p:cNvPr id="0" name="Picture 18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957" y="1295400"/>
                        <a:ext cx="9144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2013726"/>
              </p:ext>
            </p:extLst>
          </p:nvPr>
        </p:nvGraphicFramePr>
        <p:xfrm>
          <a:off x="2598738" y="1295400"/>
          <a:ext cx="1511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89" name="Equation" r:id="rId5" imgW="1499400" imgH="356400" progId="Equation.DSMT4">
                  <p:embed/>
                </p:oleObj>
              </mc:Choice>
              <mc:Fallback>
                <p:oleObj name="Equation" r:id="rId5" imgW="1499400" imgH="356400" progId="Equation.DSMT4">
                  <p:embed/>
                  <p:pic>
                    <p:nvPicPr>
                      <p:cNvPr id="0" name="Picture 18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8738" y="1295400"/>
                        <a:ext cx="15113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86198"/>
              </p:ext>
            </p:extLst>
          </p:nvPr>
        </p:nvGraphicFramePr>
        <p:xfrm>
          <a:off x="4625257" y="1295400"/>
          <a:ext cx="1079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90" name="Equation" r:id="rId7" imgW="1069560" imgH="365400" progId="Equation.DSMT4">
                  <p:embed/>
                </p:oleObj>
              </mc:Choice>
              <mc:Fallback>
                <p:oleObj name="Equation" r:id="rId7" imgW="1069560" imgH="365400" progId="Equation.DSMT4">
                  <p:embed/>
                  <p:pic>
                    <p:nvPicPr>
                      <p:cNvPr id="0" name="Picture 18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5257" y="1295400"/>
                        <a:ext cx="10795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297920"/>
              </p:ext>
            </p:extLst>
          </p:nvPr>
        </p:nvGraphicFramePr>
        <p:xfrm>
          <a:off x="1666157" y="1752600"/>
          <a:ext cx="457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91" name="Equation" r:id="rId9" imgW="447840" imgH="283320" progId="Equation.DSMT4">
                  <p:embed/>
                </p:oleObj>
              </mc:Choice>
              <mc:Fallback>
                <p:oleObj name="Equation" r:id="rId9" imgW="447840" imgH="283320" progId="Equation.DSMT4">
                  <p:embed/>
                  <p:pic>
                    <p:nvPicPr>
                      <p:cNvPr id="0" name="Picture 18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157" y="1752600"/>
                        <a:ext cx="4572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6268247"/>
              </p:ext>
            </p:extLst>
          </p:nvPr>
        </p:nvGraphicFramePr>
        <p:xfrm>
          <a:off x="3055938" y="1752600"/>
          <a:ext cx="596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92" name="Equation" r:id="rId11" imgW="585000" imgH="264960" progId="Equation.DSMT4">
                  <p:embed/>
                </p:oleObj>
              </mc:Choice>
              <mc:Fallback>
                <p:oleObj name="Equation" r:id="rId11" imgW="585000" imgH="264960" progId="Equation.DSMT4">
                  <p:embed/>
                  <p:pic>
                    <p:nvPicPr>
                      <p:cNvPr id="0" name="Picture 18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5938" y="1752600"/>
                        <a:ext cx="5969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1088485"/>
              </p:ext>
            </p:extLst>
          </p:nvPr>
        </p:nvGraphicFramePr>
        <p:xfrm>
          <a:off x="4625257" y="1752600"/>
          <a:ext cx="635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93" name="Equation" r:id="rId13" imgW="621360" imgH="365400" progId="Equation.DSMT4">
                  <p:embed/>
                </p:oleObj>
              </mc:Choice>
              <mc:Fallback>
                <p:oleObj name="Equation" r:id="rId13" imgW="621360" imgH="365400" progId="Equation.DSMT4">
                  <p:embed/>
                  <p:pic>
                    <p:nvPicPr>
                      <p:cNvPr id="0" name="Picture 18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5257" y="1752600"/>
                        <a:ext cx="6350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720724"/>
              </p:ext>
            </p:extLst>
          </p:nvPr>
        </p:nvGraphicFramePr>
        <p:xfrm>
          <a:off x="1399457" y="2146300"/>
          <a:ext cx="7239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94" name="Equation" r:id="rId15" imgW="712800" imgH="886680" progId="Equation.DSMT4">
                  <p:embed/>
                </p:oleObj>
              </mc:Choice>
              <mc:Fallback>
                <p:oleObj name="Equation" r:id="rId15" imgW="712800" imgH="886680" progId="Equation.DSMT4">
                  <p:embed/>
                  <p:pic>
                    <p:nvPicPr>
                      <p:cNvPr id="0" name="Picture 18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9457" y="2146300"/>
                        <a:ext cx="7239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581324"/>
              </p:ext>
            </p:extLst>
          </p:nvPr>
        </p:nvGraphicFramePr>
        <p:xfrm>
          <a:off x="3030538" y="2146300"/>
          <a:ext cx="6477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95" name="Equation" r:id="rId17" imgW="639720" imgH="886680" progId="Equation.DSMT4">
                  <p:embed/>
                </p:oleObj>
              </mc:Choice>
              <mc:Fallback>
                <p:oleObj name="Equation" r:id="rId17" imgW="639720" imgH="886680" progId="Equation.DSMT4">
                  <p:embed/>
                  <p:pic>
                    <p:nvPicPr>
                      <p:cNvPr id="0" name="Picture 18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0538" y="2146300"/>
                        <a:ext cx="6477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8917150"/>
              </p:ext>
            </p:extLst>
          </p:nvPr>
        </p:nvGraphicFramePr>
        <p:xfrm>
          <a:off x="4625257" y="2146300"/>
          <a:ext cx="7239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96" name="Equation" r:id="rId19" imgW="712800" imgH="886680" progId="Equation.DSMT4">
                  <p:embed/>
                </p:oleObj>
              </mc:Choice>
              <mc:Fallback>
                <p:oleObj name="Equation" r:id="rId19" imgW="712800" imgH="886680" progId="Equation.DSMT4">
                  <p:embed/>
                  <p:pic>
                    <p:nvPicPr>
                      <p:cNvPr id="0" name="Picture 18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5257" y="2146300"/>
                        <a:ext cx="7239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7554020"/>
              </p:ext>
            </p:extLst>
          </p:nvPr>
        </p:nvGraphicFramePr>
        <p:xfrm>
          <a:off x="1462957" y="3289300"/>
          <a:ext cx="660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97" name="Equation" r:id="rId21" imgW="649080" imgH="283320" progId="Equation.DSMT4">
                  <p:embed/>
                </p:oleObj>
              </mc:Choice>
              <mc:Fallback>
                <p:oleObj name="Equation" r:id="rId21" imgW="649080" imgH="283320" progId="Equation.DSMT4">
                  <p:embed/>
                  <p:pic>
                    <p:nvPicPr>
                      <p:cNvPr id="0" name="Picture 18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2957" y="3289300"/>
                        <a:ext cx="6604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8218076"/>
              </p:ext>
            </p:extLst>
          </p:nvPr>
        </p:nvGraphicFramePr>
        <p:xfrm>
          <a:off x="3246438" y="3289300"/>
          <a:ext cx="215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98" name="Equation" r:id="rId23" imgW="200880" imgH="200880" progId="Equation.DSMT4">
                  <p:embed/>
                </p:oleObj>
              </mc:Choice>
              <mc:Fallback>
                <p:oleObj name="Equation" r:id="rId23" imgW="200880" imgH="200880" progId="Equation.DSMT4">
                  <p:embed/>
                  <p:pic>
                    <p:nvPicPr>
                      <p:cNvPr id="0" name="Picture 18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6438" y="3289300"/>
                        <a:ext cx="2159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991088"/>
              </p:ext>
            </p:extLst>
          </p:nvPr>
        </p:nvGraphicFramePr>
        <p:xfrm>
          <a:off x="4625257" y="3289300"/>
          <a:ext cx="660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99" name="Equation" r:id="rId25" imgW="649080" imgH="283320" progId="Equation.DSMT4">
                  <p:embed/>
                </p:oleObj>
              </mc:Choice>
              <mc:Fallback>
                <p:oleObj name="Equation" r:id="rId25" imgW="649080" imgH="283320" progId="Equation.DSMT4">
                  <p:embed/>
                  <p:pic>
                    <p:nvPicPr>
                      <p:cNvPr id="0" name="Picture 18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5257" y="3289300"/>
                        <a:ext cx="6604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264882"/>
              </p:ext>
            </p:extLst>
          </p:nvPr>
        </p:nvGraphicFramePr>
        <p:xfrm>
          <a:off x="929557" y="3733800"/>
          <a:ext cx="11938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00" name="Equation" r:id="rId27" imgW="1179360" imgH="585000" progId="Equation.DSMT4">
                  <p:embed/>
                </p:oleObj>
              </mc:Choice>
              <mc:Fallback>
                <p:oleObj name="Equation" r:id="rId27" imgW="1179360" imgH="585000" progId="Equation.DSMT4">
                  <p:embed/>
                  <p:pic>
                    <p:nvPicPr>
                      <p:cNvPr id="0" name="Picture 18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9557" y="3733800"/>
                        <a:ext cx="11938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759089"/>
              </p:ext>
            </p:extLst>
          </p:nvPr>
        </p:nvGraphicFramePr>
        <p:xfrm>
          <a:off x="3246438" y="3886849"/>
          <a:ext cx="215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01" name="Equation" r:id="rId29" imgW="200880" imgH="200880" progId="Equation.DSMT4">
                  <p:embed/>
                </p:oleObj>
              </mc:Choice>
              <mc:Fallback>
                <p:oleObj name="Equation" r:id="rId29" imgW="200880" imgH="200880" progId="Equation.DSMT4">
                  <p:embed/>
                  <p:pic>
                    <p:nvPicPr>
                      <p:cNvPr id="0" name="Picture 18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6438" y="3886849"/>
                        <a:ext cx="2159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358777"/>
              </p:ext>
            </p:extLst>
          </p:nvPr>
        </p:nvGraphicFramePr>
        <p:xfrm>
          <a:off x="4625257" y="3733800"/>
          <a:ext cx="7874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02" name="Equation" r:id="rId31" imgW="776880" imgH="585000" progId="Equation.DSMT4">
                  <p:embed/>
                </p:oleObj>
              </mc:Choice>
              <mc:Fallback>
                <p:oleObj name="Equation" r:id="rId31" imgW="776880" imgH="585000" progId="Equation.DSMT4">
                  <p:embed/>
                  <p:pic>
                    <p:nvPicPr>
                      <p:cNvPr id="0" name="Picture 18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5257" y="3733800"/>
                        <a:ext cx="7874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655521" y="5334000"/>
            <a:ext cx="5585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The solution set is the closed interval</a:t>
            </a:r>
          </a:p>
        </p:txBody>
      </p:sp>
      <p:graphicFrame>
        <p:nvGraphicFramePr>
          <p:cNvPr id="33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1190329"/>
              </p:ext>
            </p:extLst>
          </p:nvPr>
        </p:nvGraphicFramePr>
        <p:xfrm>
          <a:off x="6153150" y="5334000"/>
          <a:ext cx="13462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03" name="Equation" r:id="rId33" imgW="1334520" imgH="585000" progId="Equation.DSMT4">
                  <p:embed/>
                </p:oleObj>
              </mc:Choice>
              <mc:Fallback>
                <p:oleObj name="Equation" r:id="rId33" imgW="1334520" imgH="585000" progId="Equation.DSMT4">
                  <p:embed/>
                  <p:pic>
                    <p:nvPicPr>
                      <p:cNvPr id="0" name="Picture 18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3150" y="5334000"/>
                        <a:ext cx="13462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578900"/>
              </p:ext>
            </p:extLst>
          </p:nvPr>
        </p:nvGraphicFramePr>
        <p:xfrm>
          <a:off x="5943600" y="1295400"/>
          <a:ext cx="1968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04" name="Equation" r:id="rId35" imgW="1956240" imgH="264960" progId="Equation.DSMT4">
                  <p:embed/>
                </p:oleObj>
              </mc:Choice>
              <mc:Fallback>
                <p:oleObj name="Equation" r:id="rId35" imgW="1956240" imgH="264960" progId="Equation.DSMT4">
                  <p:embed/>
                  <p:pic>
                    <p:nvPicPr>
                      <p:cNvPr id="0" name="Picture 18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295400"/>
                        <a:ext cx="19685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3865053"/>
              </p:ext>
            </p:extLst>
          </p:nvPr>
        </p:nvGraphicFramePr>
        <p:xfrm>
          <a:off x="5943600" y="1783326"/>
          <a:ext cx="901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05" name="Equation" r:id="rId37" imgW="886680" imgH="264960" progId="Equation.DSMT4">
                  <p:embed/>
                </p:oleObj>
              </mc:Choice>
              <mc:Fallback>
                <p:oleObj name="Equation" r:id="rId37" imgW="886680" imgH="264960" progId="Equation.DSMT4">
                  <p:embed/>
                  <p:pic>
                    <p:nvPicPr>
                      <p:cNvPr id="0" name="Picture 18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783326"/>
                        <a:ext cx="9017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022887"/>
              </p:ext>
            </p:extLst>
          </p:nvPr>
        </p:nvGraphicFramePr>
        <p:xfrm>
          <a:off x="5943600" y="2209800"/>
          <a:ext cx="2667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06" name="Equation" r:id="rId39" imgW="2651400" imgH="905040" progId="Equation.DSMT4">
                  <p:embed/>
                </p:oleObj>
              </mc:Choice>
              <mc:Fallback>
                <p:oleObj name="Equation" r:id="rId39" imgW="2651400" imgH="905040" progId="Equation.DSMT4">
                  <p:embed/>
                  <p:pic>
                    <p:nvPicPr>
                      <p:cNvPr id="0" name="Picture 18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209800"/>
                        <a:ext cx="26670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0899645"/>
              </p:ext>
            </p:extLst>
          </p:nvPr>
        </p:nvGraphicFramePr>
        <p:xfrm>
          <a:off x="5943600" y="3288833"/>
          <a:ext cx="901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07" name="Equation" r:id="rId41" imgW="886680" imgH="264960" progId="Equation.DSMT4">
                  <p:embed/>
                </p:oleObj>
              </mc:Choice>
              <mc:Fallback>
                <p:oleObj name="Equation" r:id="rId41" imgW="886680" imgH="264960" progId="Equation.DSMT4">
                  <p:embed/>
                  <p:pic>
                    <p:nvPicPr>
                      <p:cNvPr id="0" name="Picture 18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288833"/>
                        <a:ext cx="9017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4248" name="Picture 1848"/>
          <p:cNvPicPr>
            <a:picLocks noChangeAspect="1"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2057400" y="4419600"/>
            <a:ext cx="34671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540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1315</TotalTime>
  <Words>433</Words>
  <Application>Microsoft Office PowerPoint</Application>
  <PresentationFormat>On-screen Show (4:3)</PresentationFormat>
  <Paragraphs>54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Courier New</vt:lpstr>
      <vt:lpstr>Times New Roman</vt:lpstr>
      <vt:lpstr>Calibri</vt:lpstr>
      <vt:lpstr>Symbol</vt:lpstr>
      <vt:lpstr>Arial</vt:lpstr>
      <vt:lpstr>Cambria Math</vt:lpstr>
      <vt:lpstr>Office Theme</vt:lpstr>
      <vt:lpstr>Equation</vt:lpstr>
      <vt:lpstr>MathType 6.0 Equation</vt:lpstr>
      <vt:lpstr>Section 5.R.3</vt:lpstr>
      <vt:lpstr>Objectives</vt:lpstr>
      <vt:lpstr>Example 1:  Graphing Compound Inequalities</vt:lpstr>
      <vt:lpstr>Example 1:  Graphing Compound Inequalities (cont.)</vt:lpstr>
      <vt:lpstr>Example 2:  Graphing Compound Inequalities</vt:lpstr>
      <vt:lpstr>Example 3:  Solving Compound Inequalities Containing AND</vt:lpstr>
      <vt:lpstr>Example 3:  Solving Compound Inequalities Containing AND (cont.)</vt:lpstr>
      <vt:lpstr>Example 4:  Solving Compound Inequalities Containing AND</vt:lpstr>
      <vt:lpstr>Example 4:  Solving Compound Inequalities Containing AND (cont.)</vt:lpstr>
      <vt:lpstr>Example 5:  Solving Compound Inequalities Containing AND</vt:lpstr>
      <vt:lpstr>Example 5:  Solving Compound Inequalities Containing AND (cont.)</vt:lpstr>
      <vt:lpstr>Example 6:  Solving Compound Inequalities Containing OR</vt:lpstr>
      <vt:lpstr>Example 6:  Solving Compound Inequalities Containing OR (cont.)</vt:lpstr>
      <vt:lpstr>Example 7:  Solving Compound Inequalities Containing OR</vt:lpstr>
      <vt:lpstr>Example 7:  Solving Compound Inequalities Containing OR (cont.)</vt:lpstr>
    </vt:vector>
  </TitlesOfParts>
  <Company>Hawkes Learning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Beginning Statistics 3rd Edition Plus Integrated Review</dc:title>
  <dc:creator>Hawkes Learning Systems</dc:creator>
  <cp:lastModifiedBy>Robin Hendrix</cp:lastModifiedBy>
  <cp:revision>425</cp:revision>
  <dcterms:created xsi:type="dcterms:W3CDTF">2013-04-26T14:43:13Z</dcterms:created>
  <dcterms:modified xsi:type="dcterms:W3CDTF">2020-09-25T15:52:06Z</dcterms:modified>
</cp:coreProperties>
</file>