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8"/>
  </p:notesMasterIdLst>
  <p:handoutMasterIdLst>
    <p:handoutMasterId r:id="rId69"/>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269"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29</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Vertebrates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29.1 Figure 9</a:t>
            </a:r>
            <a:endParaRPr lang="en-IN" dirty="0"/>
          </a:p>
        </p:txBody>
      </p:sp>
      <p:pic>
        <p:nvPicPr>
          <p:cNvPr id="7" name="Content Placeholder 6" descr="A skeleton of a sabertooth on display in a museum">
            <a:extLst>
              <a:ext uri="{FF2B5EF4-FFF2-40B4-BE49-F238E27FC236}">
                <a16:creationId xmlns:a16="http://schemas.microsoft.com/office/drawing/2014/main" id="{450ACEFA-D8BA-F2C4-F1B5-1398DCDF171F}"/>
              </a:ext>
            </a:extLst>
          </p:cNvPr>
          <p:cNvPicPr>
            <a:picLocks noGrp="1" noChangeAspect="1"/>
          </p:cNvPicPr>
          <p:nvPr>
            <p:ph idx="1"/>
          </p:nvPr>
        </p:nvPicPr>
        <p:blipFill>
          <a:blip r:embed="rId2"/>
          <a:stretch>
            <a:fillRect/>
          </a:stretch>
        </p:blipFill>
        <p:spPr>
          <a:xfrm>
            <a:off x="2029968" y="1279525"/>
            <a:ext cx="5084064" cy="457200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29.1 Figure 10</a:t>
            </a:r>
            <a:endParaRPr lang="en-IN" dirty="0"/>
          </a:p>
        </p:txBody>
      </p:sp>
      <p:pic>
        <p:nvPicPr>
          <p:cNvPr id="6" name="Content Placeholder 5" descr="A photograph of a fossil of Haikouella in a rock">
            <a:extLst>
              <a:ext uri="{FF2B5EF4-FFF2-40B4-BE49-F238E27FC236}">
                <a16:creationId xmlns:a16="http://schemas.microsoft.com/office/drawing/2014/main" id="{C5A11147-72AF-41DD-F198-E83D6C867691}"/>
              </a:ext>
            </a:extLst>
          </p:cNvPr>
          <p:cNvPicPr>
            <a:picLocks noGrp="1" noChangeAspect="1"/>
          </p:cNvPicPr>
          <p:nvPr>
            <p:ph idx="1"/>
          </p:nvPr>
        </p:nvPicPr>
        <p:blipFill>
          <a:blip r:embed="rId2"/>
          <a:stretch>
            <a:fillRect/>
          </a:stretch>
        </p:blipFill>
        <p:spPr>
          <a:xfrm>
            <a:off x="1554480" y="1279525"/>
            <a:ext cx="6035040" cy="457200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29.2 Figure 1</a:t>
            </a:r>
            <a:endParaRPr lang="en-IN" dirty="0"/>
          </a:p>
        </p:txBody>
      </p:sp>
      <p:pic>
        <p:nvPicPr>
          <p:cNvPr id="6" name="Content Placeholder 5" descr="A photograph of several fish swimming in the ocean">
            <a:extLst>
              <a:ext uri="{FF2B5EF4-FFF2-40B4-BE49-F238E27FC236}">
                <a16:creationId xmlns:a16="http://schemas.microsoft.com/office/drawing/2014/main" id="{F1DA47BC-ADAF-A097-C71D-22F1C1AB48FD}"/>
              </a:ext>
            </a:extLst>
          </p:cNvPr>
          <p:cNvPicPr>
            <a:picLocks noGrp="1" noChangeAspect="1"/>
          </p:cNvPicPr>
          <p:nvPr>
            <p:ph idx="1"/>
          </p:nvPr>
        </p:nvPicPr>
        <p:blipFill>
          <a:blip r:embed="rId2"/>
          <a:stretch>
            <a:fillRect/>
          </a:stretch>
        </p:blipFill>
        <p:spPr>
          <a:xfrm>
            <a:off x="1627632" y="1279525"/>
            <a:ext cx="5888736" cy="45720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29.2 Figure 2</a:t>
            </a:r>
            <a:endParaRPr lang="en-IN" dirty="0"/>
          </a:p>
        </p:txBody>
      </p:sp>
      <p:pic>
        <p:nvPicPr>
          <p:cNvPr id="6" name="Content Placeholder 5" descr="A reconstruction shows a flat wormlike creature with a blue body and red fins">
            <a:extLst>
              <a:ext uri="{FF2B5EF4-FFF2-40B4-BE49-F238E27FC236}">
                <a16:creationId xmlns:a16="http://schemas.microsoft.com/office/drawing/2014/main" id="{031A7FEF-128C-2444-8253-6DDAA5842BDD}"/>
              </a:ext>
            </a:extLst>
          </p:cNvPr>
          <p:cNvPicPr>
            <a:picLocks noGrp="1" noChangeAspect="1"/>
          </p:cNvPicPr>
          <p:nvPr>
            <p:ph idx="1"/>
          </p:nvPr>
        </p:nvPicPr>
        <p:blipFill>
          <a:blip r:embed="rId2"/>
          <a:stretch>
            <a:fillRect/>
          </a:stretch>
        </p:blipFill>
        <p:spPr>
          <a:xfrm>
            <a:off x="457200" y="1578207"/>
            <a:ext cx="8229600" cy="3974636"/>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29.2 Figure 3</a:t>
            </a:r>
            <a:endParaRPr lang="en-IN" dirty="0"/>
          </a:p>
        </p:txBody>
      </p:sp>
      <p:pic>
        <p:nvPicPr>
          <p:cNvPr id="6" name="Content Placeholder 5" descr="A photograph of a couple of hagfishes digging through the ocean floor">
            <a:extLst>
              <a:ext uri="{FF2B5EF4-FFF2-40B4-BE49-F238E27FC236}">
                <a16:creationId xmlns:a16="http://schemas.microsoft.com/office/drawing/2014/main" id="{67E725B5-4658-CDA1-E700-A75DA6F2293E}"/>
              </a:ext>
            </a:extLst>
          </p:cNvPr>
          <p:cNvPicPr>
            <a:picLocks noGrp="1" noChangeAspect="1"/>
          </p:cNvPicPr>
          <p:nvPr>
            <p:ph idx="1"/>
          </p:nvPr>
        </p:nvPicPr>
        <p:blipFill>
          <a:blip r:embed="rId2"/>
          <a:stretch>
            <a:fillRect/>
          </a:stretch>
        </p:blipFill>
        <p:spPr>
          <a:xfrm>
            <a:off x="1901952" y="1279525"/>
            <a:ext cx="5340096" cy="457200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29.2 Figure 4</a:t>
            </a:r>
            <a:endParaRPr lang="en-IN" dirty="0"/>
          </a:p>
        </p:txBody>
      </p:sp>
      <p:pic>
        <p:nvPicPr>
          <p:cNvPr id="6" name="Content Placeholder 5" descr="Two images: (a) shows a couple lampreys in a glass tank; (b) shows the teeth and rough tongue of the lamprey.">
            <a:extLst>
              <a:ext uri="{FF2B5EF4-FFF2-40B4-BE49-F238E27FC236}">
                <a16:creationId xmlns:a16="http://schemas.microsoft.com/office/drawing/2014/main" id="{93EC07E4-B775-82F1-52BA-9A16A18BD160}"/>
              </a:ext>
            </a:extLst>
          </p:cNvPr>
          <p:cNvPicPr>
            <a:picLocks noGrp="1" noChangeAspect="1"/>
          </p:cNvPicPr>
          <p:nvPr>
            <p:ph idx="1"/>
          </p:nvPr>
        </p:nvPicPr>
        <p:blipFill>
          <a:blip r:embed="rId2"/>
          <a:stretch>
            <a:fillRect/>
          </a:stretch>
        </p:blipFill>
        <p:spPr>
          <a:xfrm>
            <a:off x="457200" y="1723009"/>
            <a:ext cx="8229600" cy="3685032"/>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29.2 Figure 5</a:t>
            </a:r>
            <a:endParaRPr lang="en-IN" dirty="0"/>
          </a:p>
        </p:txBody>
      </p:sp>
      <p:pic>
        <p:nvPicPr>
          <p:cNvPr id="6" name="Content Placeholder 5" descr="Two images: (a) shows a reconstruction of a placoderm skull; (b) shows a full placoderm, which resembles a shark and is four times the size of a human.">
            <a:extLst>
              <a:ext uri="{FF2B5EF4-FFF2-40B4-BE49-F238E27FC236}">
                <a16:creationId xmlns:a16="http://schemas.microsoft.com/office/drawing/2014/main" id="{0B41059A-7ED0-9CF3-6057-26F85BA55C9A}"/>
              </a:ext>
            </a:extLst>
          </p:cNvPr>
          <p:cNvPicPr>
            <a:picLocks noGrp="1" noChangeAspect="1"/>
          </p:cNvPicPr>
          <p:nvPr>
            <p:ph idx="1"/>
          </p:nvPr>
        </p:nvPicPr>
        <p:blipFill>
          <a:blip r:embed="rId2"/>
          <a:stretch>
            <a:fillRect/>
          </a:stretch>
        </p:blipFill>
        <p:spPr>
          <a:xfrm>
            <a:off x="457200" y="2038477"/>
            <a:ext cx="8229600" cy="3054096"/>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29.2 Figure 6</a:t>
            </a:r>
            <a:endParaRPr lang="en-IN" dirty="0"/>
          </a:p>
        </p:txBody>
      </p:sp>
      <p:pic>
        <p:nvPicPr>
          <p:cNvPr id="6" name="Content Placeholder 5" descr="A photograph of a hammerhead shark">
            <a:extLst>
              <a:ext uri="{FF2B5EF4-FFF2-40B4-BE49-F238E27FC236}">
                <a16:creationId xmlns:a16="http://schemas.microsoft.com/office/drawing/2014/main" id="{7043BC26-EC15-C675-5026-0BB1914808E5}"/>
              </a:ext>
            </a:extLst>
          </p:cNvPr>
          <p:cNvPicPr>
            <a:picLocks noGrp="1" noChangeAspect="1"/>
          </p:cNvPicPr>
          <p:nvPr>
            <p:ph idx="1"/>
          </p:nvPr>
        </p:nvPicPr>
        <p:blipFill>
          <a:blip r:embed="rId2"/>
          <a:stretch>
            <a:fillRect/>
          </a:stretch>
        </p:blipFill>
        <p:spPr>
          <a:xfrm>
            <a:off x="1577340" y="1279525"/>
            <a:ext cx="5989320" cy="457200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29.2 Figure 7</a:t>
            </a:r>
            <a:endParaRPr lang="en-IN" dirty="0"/>
          </a:p>
        </p:txBody>
      </p:sp>
      <p:pic>
        <p:nvPicPr>
          <p:cNvPr id="6" name="Content Placeholder 5" descr="A photograph of a whale shark in an aquarium">
            <a:extLst>
              <a:ext uri="{FF2B5EF4-FFF2-40B4-BE49-F238E27FC236}">
                <a16:creationId xmlns:a16="http://schemas.microsoft.com/office/drawing/2014/main" id="{CB88B1F5-3A39-EC9D-ED82-ADBC3D0CA07E}"/>
              </a:ext>
            </a:extLst>
          </p:cNvPr>
          <p:cNvPicPr>
            <a:picLocks noGrp="1" noChangeAspect="1"/>
          </p:cNvPicPr>
          <p:nvPr>
            <p:ph idx="1"/>
          </p:nvPr>
        </p:nvPicPr>
        <p:blipFill>
          <a:blip r:embed="rId2"/>
          <a:stretch>
            <a:fillRect/>
          </a:stretch>
        </p:blipFill>
        <p:spPr>
          <a:xfrm>
            <a:off x="1568196" y="1295400"/>
            <a:ext cx="6007608" cy="45720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29.2 Figure 8</a:t>
            </a:r>
            <a:endParaRPr lang="en-IN" dirty="0"/>
          </a:p>
        </p:txBody>
      </p:sp>
      <p:pic>
        <p:nvPicPr>
          <p:cNvPr id="6" name="Content Placeholder 5" descr="A photograph of a shark embryo, showing the tiny shark next to the much larger yolk">
            <a:extLst>
              <a:ext uri="{FF2B5EF4-FFF2-40B4-BE49-F238E27FC236}">
                <a16:creationId xmlns:a16="http://schemas.microsoft.com/office/drawing/2014/main" id="{31FC1A54-247D-B51B-F12E-35FB9D8A4EB3}"/>
              </a:ext>
            </a:extLst>
          </p:cNvPr>
          <p:cNvPicPr>
            <a:picLocks noGrp="1" noChangeAspect="1"/>
          </p:cNvPicPr>
          <p:nvPr>
            <p:ph idx="1"/>
          </p:nvPr>
        </p:nvPicPr>
        <p:blipFill>
          <a:blip r:embed="rId2"/>
          <a:stretch>
            <a:fillRect/>
          </a:stretch>
        </p:blipFill>
        <p:spPr>
          <a:xfrm>
            <a:off x="3218688" y="1279525"/>
            <a:ext cx="2706624" cy="457200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29.1 Figure 1</a:t>
            </a:r>
            <a:endParaRPr lang="en-US" sz="3200" dirty="0">
              <a:solidFill>
                <a:schemeClr val="accent1"/>
              </a:solidFill>
            </a:endParaRPr>
          </a:p>
        </p:txBody>
      </p:sp>
      <p:pic>
        <p:nvPicPr>
          <p:cNvPr id="5" name="Content Placeholder 4" descr="Three images of endangered vertebrate species">
            <a:extLst>
              <a:ext uri="{FF2B5EF4-FFF2-40B4-BE49-F238E27FC236}">
                <a16:creationId xmlns:a16="http://schemas.microsoft.com/office/drawing/2014/main" id="{C46B7C6C-E5F0-4F41-B304-1FD4CE5CA675}"/>
              </a:ext>
            </a:extLst>
          </p:cNvPr>
          <p:cNvPicPr>
            <a:picLocks noGrp="1" noChangeAspect="1"/>
          </p:cNvPicPr>
          <p:nvPr>
            <p:ph idx="1"/>
          </p:nvPr>
        </p:nvPicPr>
        <p:blipFill>
          <a:blip r:embed="rId3"/>
          <a:stretch>
            <a:fillRect/>
          </a:stretch>
        </p:blipFill>
        <p:spPr>
          <a:xfrm>
            <a:off x="457200" y="2285365"/>
            <a:ext cx="8229600" cy="256032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29.2 Figure 9</a:t>
            </a:r>
            <a:endParaRPr lang="en-IN" dirty="0"/>
          </a:p>
        </p:txBody>
      </p:sp>
      <p:pic>
        <p:nvPicPr>
          <p:cNvPr id="6" name="Content Placeholder 5" descr="A photograph of a manta ray from below">
            <a:extLst>
              <a:ext uri="{FF2B5EF4-FFF2-40B4-BE49-F238E27FC236}">
                <a16:creationId xmlns:a16="http://schemas.microsoft.com/office/drawing/2014/main" id="{5E4CCC48-B941-19DA-AC43-0ADF1D9808A8}"/>
              </a:ext>
            </a:extLst>
          </p:cNvPr>
          <p:cNvPicPr>
            <a:picLocks noGrp="1" noChangeAspect="1"/>
          </p:cNvPicPr>
          <p:nvPr>
            <p:ph idx="1"/>
          </p:nvPr>
        </p:nvPicPr>
        <p:blipFill>
          <a:blip r:embed="rId2"/>
          <a:stretch>
            <a:fillRect/>
          </a:stretch>
        </p:blipFill>
        <p:spPr>
          <a:xfrm>
            <a:off x="1874520" y="1279525"/>
            <a:ext cx="5394960" cy="457200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29.2 Figure 10</a:t>
            </a:r>
            <a:endParaRPr lang="en-IN" dirty="0"/>
          </a:p>
        </p:txBody>
      </p:sp>
      <p:pic>
        <p:nvPicPr>
          <p:cNvPr id="6" name="Content Placeholder 5" descr="Two images: (a) shows a stingray; (b) shows a ratfish.">
            <a:extLst>
              <a:ext uri="{FF2B5EF4-FFF2-40B4-BE49-F238E27FC236}">
                <a16:creationId xmlns:a16="http://schemas.microsoft.com/office/drawing/2014/main" id="{01586558-6A26-41DF-699A-CC35B457E80B}"/>
              </a:ext>
            </a:extLst>
          </p:cNvPr>
          <p:cNvPicPr>
            <a:picLocks noGrp="1" noChangeAspect="1"/>
          </p:cNvPicPr>
          <p:nvPr>
            <p:ph idx="1"/>
          </p:nvPr>
        </p:nvPicPr>
        <p:blipFill>
          <a:blip r:embed="rId2"/>
          <a:stretch>
            <a:fillRect/>
          </a:stretch>
        </p:blipFill>
        <p:spPr>
          <a:xfrm>
            <a:off x="457200" y="1723009"/>
            <a:ext cx="8229600" cy="3685032"/>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29.2 Figure 11</a:t>
            </a:r>
            <a:endParaRPr lang="en-IN" dirty="0"/>
          </a:p>
        </p:txBody>
      </p:sp>
      <p:pic>
        <p:nvPicPr>
          <p:cNvPr id="7" name="Content Placeholder 6" descr="A skeleton of a bony fish">
            <a:extLst>
              <a:ext uri="{FF2B5EF4-FFF2-40B4-BE49-F238E27FC236}">
                <a16:creationId xmlns:a16="http://schemas.microsoft.com/office/drawing/2014/main" id="{7B175821-88BD-46E0-948E-D6CF63F06E8B}"/>
              </a:ext>
            </a:extLst>
          </p:cNvPr>
          <p:cNvPicPr>
            <a:picLocks noGrp="1" noChangeAspect="1"/>
          </p:cNvPicPr>
          <p:nvPr>
            <p:ph idx="1"/>
          </p:nvPr>
        </p:nvPicPr>
        <p:blipFill>
          <a:blip r:embed="rId2"/>
          <a:stretch>
            <a:fillRect/>
          </a:stretch>
        </p:blipFill>
        <p:spPr>
          <a:xfrm>
            <a:off x="1559052" y="1279525"/>
            <a:ext cx="6025896" cy="457200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29.2 Figure 12</a:t>
            </a:r>
            <a:endParaRPr lang="en-IN" dirty="0"/>
          </a:p>
        </p:txBody>
      </p:sp>
      <p:pic>
        <p:nvPicPr>
          <p:cNvPr id="6" name="Content Placeholder 5" descr="Two images: (a) shows a large sockeye salmon; (b) shows a coelacanth.">
            <a:extLst>
              <a:ext uri="{FF2B5EF4-FFF2-40B4-BE49-F238E27FC236}">
                <a16:creationId xmlns:a16="http://schemas.microsoft.com/office/drawing/2014/main" id="{D22E293F-5846-D9C0-112E-2418E422B9A7}"/>
              </a:ext>
            </a:extLst>
          </p:cNvPr>
          <p:cNvPicPr>
            <a:picLocks noGrp="1" noChangeAspect="1"/>
          </p:cNvPicPr>
          <p:nvPr>
            <p:ph idx="1"/>
          </p:nvPr>
        </p:nvPicPr>
        <p:blipFill>
          <a:blip r:embed="rId2"/>
          <a:stretch>
            <a:fillRect/>
          </a:stretch>
        </p:blipFill>
        <p:spPr>
          <a:xfrm>
            <a:off x="457200" y="1910461"/>
            <a:ext cx="8229600" cy="3310128"/>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29.3 Figure 1</a:t>
            </a:r>
            <a:endParaRPr lang="en-IN" dirty="0"/>
          </a:p>
        </p:txBody>
      </p:sp>
      <p:pic>
        <p:nvPicPr>
          <p:cNvPr id="6" name="Content Placeholder 5" descr="An image of a caecilian, which resembles a snake">
            <a:extLst>
              <a:ext uri="{FF2B5EF4-FFF2-40B4-BE49-F238E27FC236}">
                <a16:creationId xmlns:a16="http://schemas.microsoft.com/office/drawing/2014/main" id="{0B8598B8-AC9C-6135-4C5F-22C5E3F30CD9}"/>
              </a:ext>
            </a:extLst>
          </p:cNvPr>
          <p:cNvPicPr>
            <a:picLocks noGrp="1" noChangeAspect="1"/>
          </p:cNvPicPr>
          <p:nvPr>
            <p:ph idx="1"/>
          </p:nvPr>
        </p:nvPicPr>
        <p:blipFill>
          <a:blip r:embed="rId2"/>
          <a:stretch>
            <a:fillRect/>
          </a:stretch>
        </p:blipFill>
        <p:spPr>
          <a:xfrm>
            <a:off x="830752" y="1279525"/>
            <a:ext cx="7482496" cy="457200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29.3 Figure 2</a:t>
            </a:r>
            <a:endParaRPr lang="en-IN" dirty="0"/>
          </a:p>
        </p:txBody>
      </p:sp>
      <p:pic>
        <p:nvPicPr>
          <p:cNvPr id="7" name="Content Placeholder 6" descr="The illustration of a Tikataalik, which resembles a fish whose fins appear as arms and legs">
            <a:extLst>
              <a:ext uri="{FF2B5EF4-FFF2-40B4-BE49-F238E27FC236}">
                <a16:creationId xmlns:a16="http://schemas.microsoft.com/office/drawing/2014/main" id="{5E6F9CF6-0E80-D538-C617-98629B28EB6E}"/>
              </a:ext>
            </a:extLst>
          </p:cNvPr>
          <p:cNvPicPr>
            <a:picLocks noGrp="1" noChangeAspect="1"/>
          </p:cNvPicPr>
          <p:nvPr>
            <p:ph idx="1"/>
          </p:nvPr>
        </p:nvPicPr>
        <p:blipFill>
          <a:blip r:embed="rId2"/>
          <a:stretch>
            <a:fillRect/>
          </a:stretch>
        </p:blipFill>
        <p:spPr>
          <a:xfrm>
            <a:off x="1074420" y="1279525"/>
            <a:ext cx="6995160" cy="457200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29.3 Figure 3</a:t>
            </a:r>
            <a:endParaRPr lang="en-IN" dirty="0"/>
          </a:p>
        </p:txBody>
      </p:sp>
      <p:pic>
        <p:nvPicPr>
          <p:cNvPr id="7" name="Content Placeholder 6" descr="Two images: (a) shows a fire salamander; (b) shows an axolotl.">
            <a:extLst>
              <a:ext uri="{FF2B5EF4-FFF2-40B4-BE49-F238E27FC236}">
                <a16:creationId xmlns:a16="http://schemas.microsoft.com/office/drawing/2014/main" id="{6E5D0DE3-E3AC-9E12-4CD9-27AA092E0F48}"/>
              </a:ext>
            </a:extLst>
          </p:cNvPr>
          <p:cNvPicPr>
            <a:picLocks noGrp="1" noChangeAspect="1"/>
          </p:cNvPicPr>
          <p:nvPr>
            <p:ph idx="1"/>
          </p:nvPr>
        </p:nvPicPr>
        <p:blipFill>
          <a:blip r:embed="rId2"/>
          <a:stretch>
            <a:fillRect/>
          </a:stretch>
        </p:blipFill>
        <p:spPr>
          <a:xfrm>
            <a:off x="457200" y="1768729"/>
            <a:ext cx="8229600" cy="3593592"/>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29.3 Figure 4</a:t>
            </a:r>
            <a:endParaRPr lang="en-IN" dirty="0"/>
          </a:p>
        </p:txBody>
      </p:sp>
      <p:pic>
        <p:nvPicPr>
          <p:cNvPr id="6" name="Content Placeholder 5" descr="A photograph of a green tree frog sitting on a branch">
            <a:extLst>
              <a:ext uri="{FF2B5EF4-FFF2-40B4-BE49-F238E27FC236}">
                <a16:creationId xmlns:a16="http://schemas.microsoft.com/office/drawing/2014/main" id="{97E71FF7-95CF-0D53-F841-1F3FF0426F9A}"/>
              </a:ext>
            </a:extLst>
          </p:cNvPr>
          <p:cNvPicPr>
            <a:picLocks noGrp="1" noChangeAspect="1"/>
          </p:cNvPicPr>
          <p:nvPr>
            <p:ph idx="1"/>
          </p:nvPr>
        </p:nvPicPr>
        <p:blipFill>
          <a:blip r:embed="rId2"/>
          <a:stretch>
            <a:fillRect/>
          </a:stretch>
        </p:blipFill>
        <p:spPr>
          <a:xfrm>
            <a:off x="1531620" y="1279525"/>
            <a:ext cx="6080760" cy="457200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29.3 Figure 5</a:t>
            </a:r>
            <a:endParaRPr lang="en-IN" dirty="0"/>
          </a:p>
        </p:txBody>
      </p:sp>
      <p:pic>
        <p:nvPicPr>
          <p:cNvPr id="7" name="Content Placeholder 6" descr="An illustration showing the life cycle of a frog. The life cycle starts with an egg with an indistinguishable form inside. It then shows an egg with a tadpole form inside. Then it shows a tadpole outside of the egg that is growing larger. The tadpole eventually shows hindlegs, then adds forelegs, then eventually loses its tail to resemble an adult frog.">
            <a:extLst>
              <a:ext uri="{FF2B5EF4-FFF2-40B4-BE49-F238E27FC236}">
                <a16:creationId xmlns:a16="http://schemas.microsoft.com/office/drawing/2014/main" id="{1D65B266-1737-35BE-5F0D-F24C5D4E236E}"/>
              </a:ext>
            </a:extLst>
          </p:cNvPr>
          <p:cNvPicPr>
            <a:picLocks noGrp="1" noChangeAspect="1"/>
          </p:cNvPicPr>
          <p:nvPr>
            <p:ph idx="1"/>
          </p:nvPr>
        </p:nvPicPr>
        <p:blipFill>
          <a:blip r:embed="rId2"/>
          <a:stretch>
            <a:fillRect/>
          </a:stretch>
        </p:blipFill>
        <p:spPr>
          <a:xfrm>
            <a:off x="1915668" y="1279525"/>
            <a:ext cx="5312664" cy="457200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63ED-CD9B-2C7F-FF63-9153C603B641}"/>
              </a:ext>
            </a:extLst>
          </p:cNvPr>
          <p:cNvSpPr>
            <a:spLocks noGrp="1"/>
          </p:cNvSpPr>
          <p:nvPr>
            <p:ph type="title"/>
          </p:nvPr>
        </p:nvSpPr>
        <p:spPr/>
        <p:txBody>
          <a:bodyPr/>
          <a:lstStyle/>
          <a:p>
            <a:r>
              <a:rPr lang="en-US" dirty="0"/>
              <a:t>Lesson 29.3 Figure 6</a:t>
            </a:r>
            <a:endParaRPr lang="en-IN" dirty="0"/>
          </a:p>
        </p:txBody>
      </p:sp>
      <p:pic>
        <p:nvPicPr>
          <p:cNvPr id="6" name="Content Placeholder 5" descr="A photograph shows a frog that has all four limbs but still has a tail.">
            <a:extLst>
              <a:ext uri="{FF2B5EF4-FFF2-40B4-BE49-F238E27FC236}">
                <a16:creationId xmlns:a16="http://schemas.microsoft.com/office/drawing/2014/main" id="{0769D02E-8CA9-CCAF-4B39-0AB120A4BD26}"/>
              </a:ext>
            </a:extLst>
          </p:cNvPr>
          <p:cNvPicPr>
            <a:picLocks noGrp="1" noChangeAspect="1"/>
          </p:cNvPicPr>
          <p:nvPr>
            <p:ph idx="1"/>
          </p:nvPr>
        </p:nvPicPr>
        <p:blipFill>
          <a:blip r:embed="rId2"/>
          <a:stretch>
            <a:fillRect/>
          </a:stretch>
        </p:blipFill>
        <p:spPr>
          <a:xfrm>
            <a:off x="1897380" y="1279525"/>
            <a:ext cx="5349240" cy="4572000"/>
          </a:xfrm>
        </p:spPr>
      </p:pic>
    </p:spTree>
    <p:extLst>
      <p:ext uri="{BB962C8B-B14F-4D97-AF65-F5344CB8AC3E}">
        <p14:creationId xmlns:p14="http://schemas.microsoft.com/office/powerpoint/2010/main" val="261688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29.1 Figure 2</a:t>
            </a:r>
            <a:endParaRPr lang="en-IN" dirty="0"/>
          </a:p>
        </p:txBody>
      </p:sp>
      <p:pic>
        <p:nvPicPr>
          <p:cNvPr id="7" name="Content Placeholder 6" descr="A phylogeny of deuterostomes. The tree starts with deuterostomes. That is divided into two groups &quot;Echinodermata (sea stars, sea urchins)&quot; and &quot;Chordates (notochord).&quot; Chordates have a chordate ancestor that possessed a notochord but then were divided into &quot;Cephalochordata (lancelets)&quot; and a second set of groups. That second set of groups is divided into &quot;Urochordata (tunicates)&quot; and a second set of groups known as &quot;Craniata (head).&quot; The Craniata is divided into &quot;Myxini (hagfishes),&quot; &quot;Petromyzontida (lampreys),&quot; and another set of groups known as &quot;Vertebrata (vertebral column).&quot; The Vertebrata is divided into &quot;Chondrichthyes (sharks, rays, chimaeras)&quot; and &quot;Gnathostomes (jaw).&quot; The Gnathostomes are divided into &quot;Actinopterygii (ray-finned fishes)&quot; and another group based on the presence of lungs. The lungs group is divided into &quot;Actinistia (coelacanths)&quot; and another group based on the presence of four limbs. That four limbs group is divided into &quot;Dipnoi (lungfishes)&quot; and &quot;Tetrapods (four legs).&quot; The tetrapods are divided into &quot;Amphibia (frogs, salamanders)&quot; and &quot;Amniota (amniotic egg).&quot; Amniota is divided into &quot;Reptilia (turtles, snakes, crocodiles, birds)&quot; and &quot;Mammalia (mammals)&quot; based on the presence of mammals excreting milk. ">
            <a:extLst>
              <a:ext uri="{FF2B5EF4-FFF2-40B4-BE49-F238E27FC236}">
                <a16:creationId xmlns:a16="http://schemas.microsoft.com/office/drawing/2014/main" id="{9AB67CF9-AEF7-79F5-D322-1ABE425D61AF}"/>
              </a:ext>
            </a:extLst>
          </p:cNvPr>
          <p:cNvPicPr>
            <a:picLocks noGrp="1" noChangeAspect="1"/>
          </p:cNvPicPr>
          <p:nvPr>
            <p:ph idx="1"/>
          </p:nvPr>
        </p:nvPicPr>
        <p:blipFill>
          <a:blip r:embed="rId2"/>
          <a:srcRect l="926" t="2000" b="19667"/>
          <a:stretch/>
        </p:blipFill>
        <p:spPr>
          <a:xfrm>
            <a:off x="533400" y="1371600"/>
            <a:ext cx="8153400" cy="35814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CCCA-B315-C53E-C022-4D0B70D60647}"/>
              </a:ext>
            </a:extLst>
          </p:cNvPr>
          <p:cNvSpPr>
            <a:spLocks noGrp="1"/>
          </p:cNvSpPr>
          <p:nvPr>
            <p:ph type="title"/>
          </p:nvPr>
        </p:nvSpPr>
        <p:spPr/>
        <p:txBody>
          <a:bodyPr/>
          <a:lstStyle/>
          <a:p>
            <a:r>
              <a:rPr lang="en-US" dirty="0"/>
              <a:t>Lesson 29.3 Figure 7</a:t>
            </a:r>
            <a:endParaRPr lang="en-IN" dirty="0"/>
          </a:p>
        </p:txBody>
      </p:sp>
      <p:pic>
        <p:nvPicPr>
          <p:cNvPr id="6" name="Content Placeholder 5" descr="A photograph shows an I. kodaguensis, which resembles a snake or a worm.">
            <a:extLst>
              <a:ext uri="{FF2B5EF4-FFF2-40B4-BE49-F238E27FC236}">
                <a16:creationId xmlns:a16="http://schemas.microsoft.com/office/drawing/2014/main" id="{93245584-EDDF-F7FB-89CE-A369BDBCE1EB}"/>
              </a:ext>
            </a:extLst>
          </p:cNvPr>
          <p:cNvPicPr>
            <a:picLocks noGrp="1" noChangeAspect="1"/>
          </p:cNvPicPr>
          <p:nvPr>
            <p:ph idx="1"/>
          </p:nvPr>
        </p:nvPicPr>
        <p:blipFill>
          <a:blip r:embed="rId2"/>
          <a:stretch>
            <a:fillRect/>
          </a:stretch>
        </p:blipFill>
        <p:spPr>
          <a:xfrm>
            <a:off x="1545336" y="1279525"/>
            <a:ext cx="6053328" cy="4572000"/>
          </a:xfrm>
        </p:spPr>
      </p:pic>
    </p:spTree>
    <p:extLst>
      <p:ext uri="{BB962C8B-B14F-4D97-AF65-F5344CB8AC3E}">
        <p14:creationId xmlns:p14="http://schemas.microsoft.com/office/powerpoint/2010/main" val="264436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CEFF-B93F-0D7F-9630-71851510EC57}"/>
              </a:ext>
            </a:extLst>
          </p:cNvPr>
          <p:cNvSpPr>
            <a:spLocks noGrp="1"/>
          </p:cNvSpPr>
          <p:nvPr>
            <p:ph type="title"/>
          </p:nvPr>
        </p:nvSpPr>
        <p:spPr/>
        <p:txBody>
          <a:bodyPr/>
          <a:lstStyle/>
          <a:p>
            <a:r>
              <a:rPr lang="en-US" dirty="0"/>
              <a:t>Lesson 29.3 Figure 8</a:t>
            </a:r>
            <a:endParaRPr lang="en-IN" dirty="0"/>
          </a:p>
        </p:txBody>
      </p:sp>
      <p:pic>
        <p:nvPicPr>
          <p:cNvPr id="6" name="Content Placeholder 5" descr="An illustration shows a map of the Earth during the Paleozoic Era. The map shows five land masses. The two largest are Gondwana and Laurentia, which are located on opposite sides of the globe near the equator. Gondwana includes the Arabian-Nubian Shield, Madagascar, India, Kalabari, Congo, Rio Plata, Sao Francisco, Amazonia, and West Africa. There is the Mawson Sea that was likely near India. Water separates Gondwana from it's other half, which includes Australia and East Antarctica possibly. The Cadomian Arc is right outside the Avalon Isle which is the water south of West Africa and Amazonia. The Aegir Sea is south of this and is where Siberia and Baltica sit. The Iapetus Ocean and Paleo-Pacific Ocean separate Gondwana and Laurentia.">
            <a:extLst>
              <a:ext uri="{FF2B5EF4-FFF2-40B4-BE49-F238E27FC236}">
                <a16:creationId xmlns:a16="http://schemas.microsoft.com/office/drawing/2014/main" id="{D3E80FB4-131E-4ACB-EB83-EEDB04575CFC}"/>
              </a:ext>
            </a:extLst>
          </p:cNvPr>
          <p:cNvPicPr>
            <a:picLocks noGrp="1" noChangeAspect="1"/>
          </p:cNvPicPr>
          <p:nvPr>
            <p:ph idx="1"/>
          </p:nvPr>
        </p:nvPicPr>
        <p:blipFill>
          <a:blip r:embed="rId2"/>
          <a:stretch>
            <a:fillRect/>
          </a:stretch>
        </p:blipFill>
        <p:spPr>
          <a:xfrm>
            <a:off x="2276856" y="1279525"/>
            <a:ext cx="4590288" cy="4572000"/>
          </a:xfrm>
        </p:spPr>
      </p:pic>
    </p:spTree>
    <p:extLst>
      <p:ext uri="{BB962C8B-B14F-4D97-AF65-F5344CB8AC3E}">
        <p14:creationId xmlns:p14="http://schemas.microsoft.com/office/powerpoint/2010/main" val="192659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0720-0820-6A4C-FEA2-F3706F0718D7}"/>
              </a:ext>
            </a:extLst>
          </p:cNvPr>
          <p:cNvSpPr>
            <a:spLocks noGrp="1"/>
          </p:cNvSpPr>
          <p:nvPr>
            <p:ph type="title"/>
          </p:nvPr>
        </p:nvSpPr>
        <p:spPr/>
        <p:txBody>
          <a:bodyPr/>
          <a:lstStyle/>
          <a:p>
            <a:r>
              <a:rPr lang="en-US" dirty="0"/>
              <a:t>Lesson 29.4 Figure 1</a:t>
            </a:r>
            <a:endParaRPr lang="en-IN" dirty="0"/>
          </a:p>
        </p:txBody>
      </p:sp>
      <p:pic>
        <p:nvPicPr>
          <p:cNvPr id="6" name="Content Placeholder 5" descr="The illustration shows a cross section of an egg. The outer covering is called the shell. There is a circular mass inside with many different parts. Surrounding the mass, within the shell is the albumin. The outer layer of the circular mass is the chorion. An embryo is contained within an amniotic cavity, filled with amniotic fluid. Attached to the embryo is a yolk sac (vitellus), filled with a yolk substance. Vein-like features, called allantois, extend from the chorion to the embryo.">
            <a:extLst>
              <a:ext uri="{FF2B5EF4-FFF2-40B4-BE49-F238E27FC236}">
                <a16:creationId xmlns:a16="http://schemas.microsoft.com/office/drawing/2014/main" id="{A59438DF-F721-C807-39B5-232DFD4C0273}"/>
              </a:ext>
            </a:extLst>
          </p:cNvPr>
          <p:cNvPicPr>
            <a:picLocks noGrp="1" noChangeAspect="1"/>
          </p:cNvPicPr>
          <p:nvPr>
            <p:ph idx="1"/>
          </p:nvPr>
        </p:nvPicPr>
        <p:blipFill>
          <a:blip r:embed="rId2"/>
          <a:stretch>
            <a:fillRect/>
          </a:stretch>
        </p:blipFill>
        <p:spPr>
          <a:xfrm>
            <a:off x="2519172" y="1279525"/>
            <a:ext cx="4105656" cy="4572000"/>
          </a:xfrm>
        </p:spPr>
      </p:pic>
    </p:spTree>
    <p:extLst>
      <p:ext uri="{BB962C8B-B14F-4D97-AF65-F5344CB8AC3E}">
        <p14:creationId xmlns:p14="http://schemas.microsoft.com/office/powerpoint/2010/main" val="2543863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DDB3-DA72-DFA8-E212-C148FBFE7ACF}"/>
              </a:ext>
            </a:extLst>
          </p:cNvPr>
          <p:cNvSpPr>
            <a:spLocks noGrp="1"/>
          </p:cNvSpPr>
          <p:nvPr>
            <p:ph type="title"/>
          </p:nvPr>
        </p:nvSpPr>
        <p:spPr/>
        <p:txBody>
          <a:bodyPr/>
          <a:lstStyle/>
          <a:p>
            <a:r>
              <a:rPr lang="en-US" dirty="0"/>
              <a:t>Lesson 29.4 Figure 2</a:t>
            </a:r>
            <a:endParaRPr lang="en-IN" dirty="0"/>
          </a:p>
        </p:txBody>
      </p:sp>
      <p:pic>
        <p:nvPicPr>
          <p:cNvPr id="6" name="Content Placeholder 5" descr="Three illustrations showing the different types of amniote skulls. The anapsids have no openings behind the eye socket, synapsids have one opening behind the eye socket, and diapsids have two openings behind the eye socket.">
            <a:extLst>
              <a:ext uri="{FF2B5EF4-FFF2-40B4-BE49-F238E27FC236}">
                <a16:creationId xmlns:a16="http://schemas.microsoft.com/office/drawing/2014/main" id="{53438211-F0BD-397A-A0E8-901FF5D71FCC}"/>
              </a:ext>
            </a:extLst>
          </p:cNvPr>
          <p:cNvPicPr>
            <a:picLocks noGrp="1" noChangeAspect="1"/>
          </p:cNvPicPr>
          <p:nvPr>
            <p:ph idx="1"/>
          </p:nvPr>
        </p:nvPicPr>
        <p:blipFill>
          <a:blip r:embed="rId2"/>
          <a:stretch>
            <a:fillRect/>
          </a:stretch>
        </p:blipFill>
        <p:spPr>
          <a:xfrm>
            <a:off x="457200" y="2390521"/>
            <a:ext cx="8229600" cy="2350008"/>
          </a:xfrm>
        </p:spPr>
      </p:pic>
    </p:spTree>
    <p:extLst>
      <p:ext uri="{BB962C8B-B14F-4D97-AF65-F5344CB8AC3E}">
        <p14:creationId xmlns:p14="http://schemas.microsoft.com/office/powerpoint/2010/main" val="1280344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C218-2D41-BBB2-BF12-F6C148720539}"/>
              </a:ext>
            </a:extLst>
          </p:cNvPr>
          <p:cNvSpPr>
            <a:spLocks noGrp="1"/>
          </p:cNvSpPr>
          <p:nvPr>
            <p:ph type="title"/>
          </p:nvPr>
        </p:nvSpPr>
        <p:spPr/>
        <p:txBody>
          <a:bodyPr/>
          <a:lstStyle/>
          <a:p>
            <a:r>
              <a:rPr lang="en-US" dirty="0"/>
              <a:t>Lesson 29.4 Figure 3</a:t>
            </a:r>
            <a:endParaRPr lang="en-IN" dirty="0"/>
          </a:p>
        </p:txBody>
      </p:sp>
      <p:pic>
        <p:nvPicPr>
          <p:cNvPr id="6" name="Content Placeholder 5" descr="A photograph shows a tuatara, which resembles a lizard.">
            <a:extLst>
              <a:ext uri="{FF2B5EF4-FFF2-40B4-BE49-F238E27FC236}">
                <a16:creationId xmlns:a16="http://schemas.microsoft.com/office/drawing/2014/main" id="{D1979F40-4D09-18EB-C84C-3C3975223FC7}"/>
              </a:ext>
            </a:extLst>
          </p:cNvPr>
          <p:cNvPicPr>
            <a:picLocks noGrp="1" noChangeAspect="1"/>
          </p:cNvPicPr>
          <p:nvPr>
            <p:ph idx="1"/>
          </p:nvPr>
        </p:nvPicPr>
        <p:blipFill>
          <a:blip r:embed="rId2"/>
          <a:stretch>
            <a:fillRect/>
          </a:stretch>
        </p:blipFill>
        <p:spPr>
          <a:xfrm>
            <a:off x="2084832" y="1279525"/>
            <a:ext cx="4974336" cy="4572000"/>
          </a:xfrm>
        </p:spPr>
      </p:pic>
    </p:spTree>
    <p:extLst>
      <p:ext uri="{BB962C8B-B14F-4D97-AF65-F5344CB8AC3E}">
        <p14:creationId xmlns:p14="http://schemas.microsoft.com/office/powerpoint/2010/main" val="59558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4E22-4EBD-A895-F269-0171B7001A5D}"/>
              </a:ext>
            </a:extLst>
          </p:cNvPr>
          <p:cNvSpPr>
            <a:spLocks noGrp="1"/>
          </p:cNvSpPr>
          <p:nvPr>
            <p:ph type="title"/>
          </p:nvPr>
        </p:nvSpPr>
        <p:spPr/>
        <p:txBody>
          <a:bodyPr/>
          <a:lstStyle/>
          <a:p>
            <a:r>
              <a:rPr lang="en-US" dirty="0"/>
              <a:t>Lesson 29.4 Figure 4</a:t>
            </a:r>
            <a:endParaRPr lang="en-IN" dirty="0"/>
          </a:p>
        </p:txBody>
      </p:sp>
      <p:pic>
        <p:nvPicPr>
          <p:cNvPr id="6" name="Content Placeholder 5" descr="A phylogenetic tree shows the evolution of amniotes. The ancestral amniote split into two branches. The first is &quot;Synapsida/Therapsida,&quot; which includes &quot;Mammalia (mammals).&quot; The second branch is split into &quot;Anapsida,&quot; which includes &quot;Extinct anapsids&quot; and &quot;Diapsida.&quot; Diapsida has two official branches: &quot;Lepidosauria&quot; and &quot;Archosauria&quot; with a questionable placement of &quot;Testudines (turtles).&quot; Lepidosauria has three branches. The first two are more closely related to each other and include &quot;Plesiosaurs&quot; and &quot;Ichthyosaurs.&quot; The third group split off earlier than the previous two and includes &quot;Sphenodontia,&quot; &quot;Tuataras,&quot; and &quot;Squamata (lizards and snakes).&quot; Archosauria has two branches: &quot;Crocodilia (crocodiles and alligators)&quot; and &quot;Avemetatarsalia.&quot; Avemetatarsalia splits off into &quot;Pterosaurs&quot; and &quot;Dinosauria.&quot; Dinosauria splits off into &quot;Ornithischia,&quot; which includes &quot;Ornithischian dinosaurs,&quot; and &quot;Saurischia,&quot; which includes &quot;Saurischian dinosaurs&quot; and &quot;Aves (birds).&quot;">
            <a:extLst>
              <a:ext uri="{FF2B5EF4-FFF2-40B4-BE49-F238E27FC236}">
                <a16:creationId xmlns:a16="http://schemas.microsoft.com/office/drawing/2014/main" id="{3136A767-A0EE-14F3-D926-EE9944E00C23}"/>
              </a:ext>
            </a:extLst>
          </p:cNvPr>
          <p:cNvPicPr>
            <a:picLocks noGrp="1" noChangeAspect="1"/>
          </p:cNvPicPr>
          <p:nvPr>
            <p:ph idx="1"/>
          </p:nvPr>
        </p:nvPicPr>
        <p:blipFill>
          <a:blip r:embed="rId2"/>
          <a:stretch>
            <a:fillRect/>
          </a:stretch>
        </p:blipFill>
        <p:spPr>
          <a:xfrm>
            <a:off x="1216152" y="1279525"/>
            <a:ext cx="6711696" cy="4572000"/>
          </a:xfrm>
        </p:spPr>
      </p:pic>
    </p:spTree>
    <p:extLst>
      <p:ext uri="{BB962C8B-B14F-4D97-AF65-F5344CB8AC3E}">
        <p14:creationId xmlns:p14="http://schemas.microsoft.com/office/powerpoint/2010/main" val="66471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F0B8-F527-7178-D35D-7B66D58486FA}"/>
              </a:ext>
            </a:extLst>
          </p:cNvPr>
          <p:cNvSpPr>
            <a:spLocks noGrp="1"/>
          </p:cNvSpPr>
          <p:nvPr>
            <p:ph type="title"/>
          </p:nvPr>
        </p:nvSpPr>
        <p:spPr/>
        <p:txBody>
          <a:bodyPr/>
          <a:lstStyle/>
          <a:p>
            <a:r>
              <a:rPr lang="en-US" dirty="0"/>
              <a:t>Lesson 29.4 Figure 5</a:t>
            </a:r>
            <a:endParaRPr lang="en-IN" dirty="0"/>
          </a:p>
        </p:txBody>
      </p:sp>
      <p:pic>
        <p:nvPicPr>
          <p:cNvPr id="6" name="Content Placeholder 5" descr="A photograph shows an A. equestris, a lizard-type creature, with flaps of old skin still sticking to it.">
            <a:extLst>
              <a:ext uri="{FF2B5EF4-FFF2-40B4-BE49-F238E27FC236}">
                <a16:creationId xmlns:a16="http://schemas.microsoft.com/office/drawing/2014/main" id="{E524676F-3BC9-1118-BABB-F93D87E0B6BA}"/>
              </a:ext>
            </a:extLst>
          </p:cNvPr>
          <p:cNvPicPr>
            <a:picLocks noGrp="1" noChangeAspect="1"/>
          </p:cNvPicPr>
          <p:nvPr>
            <p:ph idx="1"/>
          </p:nvPr>
        </p:nvPicPr>
        <p:blipFill>
          <a:blip r:embed="rId2"/>
          <a:stretch>
            <a:fillRect/>
          </a:stretch>
        </p:blipFill>
        <p:spPr>
          <a:xfrm>
            <a:off x="2240280" y="1279525"/>
            <a:ext cx="4663440" cy="4572000"/>
          </a:xfrm>
        </p:spPr>
      </p:pic>
    </p:spTree>
    <p:extLst>
      <p:ext uri="{BB962C8B-B14F-4D97-AF65-F5344CB8AC3E}">
        <p14:creationId xmlns:p14="http://schemas.microsoft.com/office/powerpoint/2010/main" val="2786011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394C-04D2-030F-8366-A95E3047F99C}"/>
              </a:ext>
            </a:extLst>
          </p:cNvPr>
          <p:cNvSpPr>
            <a:spLocks noGrp="1"/>
          </p:cNvSpPr>
          <p:nvPr>
            <p:ph type="title"/>
          </p:nvPr>
        </p:nvSpPr>
        <p:spPr/>
        <p:txBody>
          <a:bodyPr/>
          <a:lstStyle/>
          <a:p>
            <a:r>
              <a:rPr lang="en-US" dirty="0"/>
              <a:t>Lesson 29.4 Figure 6</a:t>
            </a:r>
            <a:endParaRPr lang="en-IN" dirty="0"/>
          </a:p>
        </p:txBody>
      </p:sp>
      <p:pic>
        <p:nvPicPr>
          <p:cNvPr id="6" name="Content Placeholder 5" descr="The illustration shows three Quetzalcoatlus, birdlike creatures, with long necks and long beaks. They have large eyes, and their forelimbs are webbed like a bat's wings.">
            <a:extLst>
              <a:ext uri="{FF2B5EF4-FFF2-40B4-BE49-F238E27FC236}">
                <a16:creationId xmlns:a16="http://schemas.microsoft.com/office/drawing/2014/main" id="{C1614B24-0EED-8C80-42DC-592C4F7A8DD3}"/>
              </a:ext>
            </a:extLst>
          </p:cNvPr>
          <p:cNvPicPr>
            <a:picLocks noGrp="1" noChangeAspect="1"/>
          </p:cNvPicPr>
          <p:nvPr>
            <p:ph idx="1"/>
          </p:nvPr>
        </p:nvPicPr>
        <p:blipFill>
          <a:blip r:embed="rId2"/>
          <a:stretch>
            <a:fillRect/>
          </a:stretch>
        </p:blipFill>
        <p:spPr>
          <a:xfrm>
            <a:off x="1975104" y="1279525"/>
            <a:ext cx="5193792" cy="4572000"/>
          </a:xfrm>
        </p:spPr>
      </p:pic>
    </p:spTree>
    <p:extLst>
      <p:ext uri="{BB962C8B-B14F-4D97-AF65-F5344CB8AC3E}">
        <p14:creationId xmlns:p14="http://schemas.microsoft.com/office/powerpoint/2010/main" val="2983398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8678-01B8-CB2F-DDD0-6EF2FB11BEBF}"/>
              </a:ext>
            </a:extLst>
          </p:cNvPr>
          <p:cNvSpPr>
            <a:spLocks noGrp="1"/>
          </p:cNvSpPr>
          <p:nvPr>
            <p:ph type="title"/>
          </p:nvPr>
        </p:nvSpPr>
        <p:spPr/>
        <p:txBody>
          <a:bodyPr/>
          <a:lstStyle/>
          <a:p>
            <a:r>
              <a:rPr lang="en-US" dirty="0"/>
              <a:t>Lesson 29.4 Figure 7</a:t>
            </a:r>
            <a:endParaRPr lang="en-IN" dirty="0"/>
          </a:p>
        </p:txBody>
      </p:sp>
      <p:pic>
        <p:nvPicPr>
          <p:cNvPr id="7" name="Content Placeholder 6" descr="Images of the pelvic structures of Saurischia and Ornithischia. These show images of the pelvic structures of Saurischia (a) and Ornithischia (b). Pelvic structures include the pubis, ilium, acetabulum, and ischium. The pubis is the bone extending downward from the anterior part of the pelvis. The ilium is the large bone forming the upper part of the pelvis. The acetabulum is the socket-like structure where the femur (thigh bone) connects to the pelvis. The ischium is the bone extending downward and backward from the posterior part of the pelvis.">
            <a:extLst>
              <a:ext uri="{FF2B5EF4-FFF2-40B4-BE49-F238E27FC236}">
                <a16:creationId xmlns:a16="http://schemas.microsoft.com/office/drawing/2014/main" id="{7C925D49-C43F-501E-84C1-C2F546A118E9}"/>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30241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5EE4-2549-425F-A826-7CDF19ED4967}"/>
              </a:ext>
            </a:extLst>
          </p:cNvPr>
          <p:cNvSpPr>
            <a:spLocks noGrp="1"/>
          </p:cNvSpPr>
          <p:nvPr>
            <p:ph type="title"/>
          </p:nvPr>
        </p:nvSpPr>
        <p:spPr/>
        <p:txBody>
          <a:bodyPr/>
          <a:lstStyle/>
          <a:p>
            <a:r>
              <a:rPr lang="en-US" dirty="0"/>
              <a:t>Lesson 29.4 Figure 8</a:t>
            </a:r>
            <a:endParaRPr lang="en-IN" dirty="0"/>
          </a:p>
        </p:txBody>
      </p:sp>
      <p:pic>
        <p:nvPicPr>
          <p:cNvPr id="6" name="Content Placeholder 5" descr="Two images: (a) shows an illustration of an armored dinosaur; (b) shows a skeleton of a raptor-like dinosaur.">
            <a:extLst>
              <a:ext uri="{FF2B5EF4-FFF2-40B4-BE49-F238E27FC236}">
                <a16:creationId xmlns:a16="http://schemas.microsoft.com/office/drawing/2014/main" id="{A7D1CCA0-5636-19AB-1FB2-AA658FC85014}"/>
              </a:ext>
            </a:extLst>
          </p:cNvPr>
          <p:cNvPicPr>
            <a:picLocks noGrp="1" noChangeAspect="1"/>
          </p:cNvPicPr>
          <p:nvPr>
            <p:ph idx="1"/>
          </p:nvPr>
        </p:nvPicPr>
        <p:blipFill>
          <a:blip r:embed="rId2"/>
          <a:srcRect/>
          <a:stretch/>
        </p:blipFill>
        <p:spPr>
          <a:xfrm>
            <a:off x="457200" y="1915033"/>
            <a:ext cx="8229600" cy="3300984"/>
          </a:xfrm>
        </p:spPr>
      </p:pic>
    </p:spTree>
    <p:extLst>
      <p:ext uri="{BB962C8B-B14F-4D97-AF65-F5344CB8AC3E}">
        <p14:creationId xmlns:p14="http://schemas.microsoft.com/office/powerpoint/2010/main" val="383964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29.1 Figure 3</a:t>
            </a:r>
            <a:endParaRPr lang="en-IN" dirty="0"/>
          </a:p>
        </p:txBody>
      </p:sp>
      <p:pic>
        <p:nvPicPr>
          <p:cNvPr id="7" name="Content Placeholder 6" descr="The illustration shows a fish-shaped chordate. A long, thin dorsal hollow nerve cord runs the length of the chordate, along the top. Immediately beneath the nerve cord is a notochord that also runs the length of the organism. Beneath the notochord, pharyngeal slits cut diagonally into tissue toward the front of the organism. A postanal tail occurs at the rear.">
            <a:extLst>
              <a:ext uri="{FF2B5EF4-FFF2-40B4-BE49-F238E27FC236}">
                <a16:creationId xmlns:a16="http://schemas.microsoft.com/office/drawing/2014/main" id="{BE479CB9-520E-4A85-70EE-05CED3768AA5}"/>
              </a:ext>
            </a:extLst>
          </p:cNvPr>
          <p:cNvPicPr>
            <a:picLocks noGrp="1" noChangeAspect="1"/>
          </p:cNvPicPr>
          <p:nvPr>
            <p:ph idx="1"/>
          </p:nvPr>
        </p:nvPicPr>
        <p:blipFill>
          <a:blip r:embed="rId2"/>
          <a:srcRect l="1852" t="2000" b="13000"/>
          <a:stretch/>
        </p:blipFill>
        <p:spPr>
          <a:xfrm>
            <a:off x="609600" y="1371600"/>
            <a:ext cx="8077200" cy="3886200"/>
          </a:xfrm>
        </p:spPr>
      </p:pic>
    </p:spTree>
    <p:extLst>
      <p:ext uri="{BB962C8B-B14F-4D97-AF65-F5344CB8AC3E}">
        <p14:creationId xmlns:p14="http://schemas.microsoft.com/office/powerpoint/2010/main" val="19134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695C-9958-E6E4-EF21-1C813E04269C}"/>
              </a:ext>
            </a:extLst>
          </p:cNvPr>
          <p:cNvSpPr>
            <a:spLocks noGrp="1"/>
          </p:cNvSpPr>
          <p:nvPr>
            <p:ph type="title"/>
          </p:nvPr>
        </p:nvSpPr>
        <p:spPr/>
        <p:txBody>
          <a:bodyPr/>
          <a:lstStyle/>
          <a:p>
            <a:r>
              <a:rPr lang="en-US" dirty="0"/>
              <a:t>Lesson 29.4 Figure 9</a:t>
            </a:r>
            <a:endParaRPr lang="en-IN" dirty="0"/>
          </a:p>
        </p:txBody>
      </p:sp>
      <p:pic>
        <p:nvPicPr>
          <p:cNvPr id="6" name="Content Placeholder 5" descr="A photograph of a crocodile, hissing on a rock">
            <a:extLst>
              <a:ext uri="{FF2B5EF4-FFF2-40B4-BE49-F238E27FC236}">
                <a16:creationId xmlns:a16="http://schemas.microsoft.com/office/drawing/2014/main" id="{63CBE6D6-F1E7-DD10-89F1-0671A77D4F53}"/>
              </a:ext>
            </a:extLst>
          </p:cNvPr>
          <p:cNvPicPr>
            <a:picLocks noGrp="1" noChangeAspect="1"/>
          </p:cNvPicPr>
          <p:nvPr>
            <p:ph idx="1"/>
          </p:nvPr>
        </p:nvPicPr>
        <p:blipFill>
          <a:blip r:embed="rId2"/>
          <a:stretch>
            <a:fillRect/>
          </a:stretch>
        </p:blipFill>
        <p:spPr>
          <a:xfrm>
            <a:off x="1577340" y="1279525"/>
            <a:ext cx="5989320" cy="4572000"/>
          </a:xfrm>
        </p:spPr>
      </p:pic>
    </p:spTree>
    <p:extLst>
      <p:ext uri="{BB962C8B-B14F-4D97-AF65-F5344CB8AC3E}">
        <p14:creationId xmlns:p14="http://schemas.microsoft.com/office/powerpoint/2010/main" val="2436856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34CB-E0CF-F30E-BCF4-26FA2951FBF5}"/>
              </a:ext>
            </a:extLst>
          </p:cNvPr>
          <p:cNvSpPr>
            <a:spLocks noGrp="1"/>
          </p:cNvSpPr>
          <p:nvPr>
            <p:ph type="title"/>
          </p:nvPr>
        </p:nvSpPr>
        <p:spPr/>
        <p:txBody>
          <a:bodyPr/>
          <a:lstStyle/>
          <a:p>
            <a:r>
              <a:rPr lang="en-US" dirty="0"/>
              <a:t>Lesson 29.4 Figure 10</a:t>
            </a:r>
            <a:endParaRPr lang="en-IN" dirty="0"/>
          </a:p>
        </p:txBody>
      </p:sp>
      <p:pic>
        <p:nvPicPr>
          <p:cNvPr id="6" name="Content Placeholder 5" descr="A photograph of a tuatara">
            <a:extLst>
              <a:ext uri="{FF2B5EF4-FFF2-40B4-BE49-F238E27FC236}">
                <a16:creationId xmlns:a16="http://schemas.microsoft.com/office/drawing/2014/main" id="{E45D1D6B-BD34-2EBD-2471-3AB5C8A8111B}"/>
              </a:ext>
            </a:extLst>
          </p:cNvPr>
          <p:cNvPicPr>
            <a:picLocks noGrp="1" noChangeAspect="1"/>
          </p:cNvPicPr>
          <p:nvPr>
            <p:ph idx="1"/>
          </p:nvPr>
        </p:nvPicPr>
        <p:blipFill>
          <a:blip r:embed="rId2"/>
          <a:stretch>
            <a:fillRect/>
          </a:stretch>
        </p:blipFill>
        <p:spPr>
          <a:xfrm>
            <a:off x="1769364" y="1279525"/>
            <a:ext cx="5605272" cy="4572000"/>
          </a:xfrm>
        </p:spPr>
      </p:pic>
    </p:spTree>
    <p:extLst>
      <p:ext uri="{BB962C8B-B14F-4D97-AF65-F5344CB8AC3E}">
        <p14:creationId xmlns:p14="http://schemas.microsoft.com/office/powerpoint/2010/main" val="1143858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8A0D-553A-BF48-9AE9-2965890CBA71}"/>
              </a:ext>
            </a:extLst>
          </p:cNvPr>
          <p:cNvSpPr>
            <a:spLocks noGrp="1"/>
          </p:cNvSpPr>
          <p:nvPr>
            <p:ph type="title"/>
          </p:nvPr>
        </p:nvSpPr>
        <p:spPr/>
        <p:txBody>
          <a:bodyPr/>
          <a:lstStyle/>
          <a:p>
            <a:r>
              <a:rPr lang="en-US" dirty="0"/>
              <a:t>Lesson 29.4 Figure 11</a:t>
            </a:r>
            <a:endParaRPr lang="en-IN" dirty="0"/>
          </a:p>
        </p:txBody>
      </p:sp>
      <p:pic>
        <p:nvPicPr>
          <p:cNvPr id="6" name="Content Placeholder 5" descr="A photograph of a chameleon sitting on a branch">
            <a:extLst>
              <a:ext uri="{FF2B5EF4-FFF2-40B4-BE49-F238E27FC236}">
                <a16:creationId xmlns:a16="http://schemas.microsoft.com/office/drawing/2014/main" id="{F9C834DA-E395-61FC-67F5-AA0EF055F65E}"/>
              </a:ext>
            </a:extLst>
          </p:cNvPr>
          <p:cNvPicPr>
            <a:picLocks noGrp="1" noChangeAspect="1"/>
          </p:cNvPicPr>
          <p:nvPr>
            <p:ph idx="1"/>
          </p:nvPr>
        </p:nvPicPr>
        <p:blipFill>
          <a:blip r:embed="rId2"/>
          <a:stretch>
            <a:fillRect/>
          </a:stretch>
        </p:blipFill>
        <p:spPr>
          <a:xfrm>
            <a:off x="1879092" y="1279525"/>
            <a:ext cx="5385816" cy="4572000"/>
          </a:xfrm>
        </p:spPr>
      </p:pic>
    </p:spTree>
    <p:extLst>
      <p:ext uri="{BB962C8B-B14F-4D97-AF65-F5344CB8AC3E}">
        <p14:creationId xmlns:p14="http://schemas.microsoft.com/office/powerpoint/2010/main" val="1431164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946D-6DED-32ED-C457-987A967B110E}"/>
              </a:ext>
            </a:extLst>
          </p:cNvPr>
          <p:cNvSpPr>
            <a:spLocks noGrp="1"/>
          </p:cNvSpPr>
          <p:nvPr>
            <p:ph type="title"/>
          </p:nvPr>
        </p:nvSpPr>
        <p:spPr/>
        <p:txBody>
          <a:bodyPr/>
          <a:lstStyle/>
          <a:p>
            <a:r>
              <a:rPr lang="en-US" dirty="0"/>
              <a:t>Lesson 29.4 Figure 12</a:t>
            </a:r>
            <a:endParaRPr lang="en-IN" dirty="0"/>
          </a:p>
        </p:txBody>
      </p:sp>
      <p:pic>
        <p:nvPicPr>
          <p:cNvPr id="6" name="Content Placeholder 5" descr="A photograph of a red, black, and white garter snake in a marsh">
            <a:extLst>
              <a:ext uri="{FF2B5EF4-FFF2-40B4-BE49-F238E27FC236}">
                <a16:creationId xmlns:a16="http://schemas.microsoft.com/office/drawing/2014/main" id="{2B7A771D-D3E7-AA0F-503E-8ED6F18406AF}"/>
              </a:ext>
            </a:extLst>
          </p:cNvPr>
          <p:cNvPicPr>
            <a:picLocks noGrp="1" noChangeAspect="1"/>
          </p:cNvPicPr>
          <p:nvPr>
            <p:ph idx="1"/>
          </p:nvPr>
        </p:nvPicPr>
        <p:blipFill>
          <a:blip r:embed="rId2"/>
          <a:stretch>
            <a:fillRect/>
          </a:stretch>
        </p:blipFill>
        <p:spPr>
          <a:xfrm>
            <a:off x="1307592" y="1279525"/>
            <a:ext cx="6528816" cy="4572000"/>
          </a:xfrm>
        </p:spPr>
      </p:pic>
    </p:spTree>
    <p:extLst>
      <p:ext uri="{BB962C8B-B14F-4D97-AF65-F5344CB8AC3E}">
        <p14:creationId xmlns:p14="http://schemas.microsoft.com/office/powerpoint/2010/main" val="145462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EFFC-81D1-D25E-B912-A16DF1D52C40}"/>
              </a:ext>
            </a:extLst>
          </p:cNvPr>
          <p:cNvSpPr>
            <a:spLocks noGrp="1"/>
          </p:cNvSpPr>
          <p:nvPr>
            <p:ph type="title"/>
          </p:nvPr>
        </p:nvSpPr>
        <p:spPr/>
        <p:txBody>
          <a:bodyPr/>
          <a:lstStyle/>
          <a:p>
            <a:r>
              <a:rPr lang="en-US" dirty="0"/>
              <a:t>Lesson 29.4 Figure 13</a:t>
            </a:r>
            <a:endParaRPr lang="en-IN" dirty="0"/>
          </a:p>
        </p:txBody>
      </p:sp>
      <p:pic>
        <p:nvPicPr>
          <p:cNvPr id="6" name="Content Placeholder 5" descr="Three images of turtles. Image (a) show a box turtle with a yellow and black boxlike shell. Image (b) shows a diamondback terrapin with a light green, yellow, and brown flatter shell. Image (c) shows an African spurred tortoise with a brown shell that is large and tall with indentions for each section that makes up the shell.">
            <a:extLst>
              <a:ext uri="{FF2B5EF4-FFF2-40B4-BE49-F238E27FC236}">
                <a16:creationId xmlns:a16="http://schemas.microsoft.com/office/drawing/2014/main" id="{82C518A5-C72C-F30F-F590-0B1E648D1773}"/>
              </a:ext>
            </a:extLst>
          </p:cNvPr>
          <p:cNvPicPr>
            <a:picLocks noGrp="1" noChangeAspect="1"/>
          </p:cNvPicPr>
          <p:nvPr>
            <p:ph idx="1"/>
          </p:nvPr>
        </p:nvPicPr>
        <p:blipFill>
          <a:blip r:embed="rId2"/>
          <a:stretch>
            <a:fillRect/>
          </a:stretch>
        </p:blipFill>
        <p:spPr>
          <a:xfrm>
            <a:off x="457200" y="2225929"/>
            <a:ext cx="8229600" cy="2679192"/>
          </a:xfrm>
        </p:spPr>
      </p:pic>
    </p:spTree>
    <p:extLst>
      <p:ext uri="{BB962C8B-B14F-4D97-AF65-F5344CB8AC3E}">
        <p14:creationId xmlns:p14="http://schemas.microsoft.com/office/powerpoint/2010/main" val="408253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53AE-F094-92F4-0456-2D754AF3BE88}"/>
              </a:ext>
            </a:extLst>
          </p:cNvPr>
          <p:cNvSpPr>
            <a:spLocks noGrp="1"/>
          </p:cNvSpPr>
          <p:nvPr>
            <p:ph type="title"/>
          </p:nvPr>
        </p:nvSpPr>
        <p:spPr/>
        <p:txBody>
          <a:bodyPr/>
          <a:lstStyle/>
          <a:p>
            <a:r>
              <a:rPr lang="en-US" dirty="0"/>
              <a:t>Lesson 29.4 Figure 14</a:t>
            </a:r>
            <a:endParaRPr lang="en-IN" dirty="0"/>
          </a:p>
        </p:txBody>
      </p:sp>
      <p:pic>
        <p:nvPicPr>
          <p:cNvPr id="6" name="Content Placeholder 5" descr="Two images showing the difference between primary, secondary, and tail feathers. Image (a) shows a drawing of a bird wing, indicating the primary feathers make up the first half (from tip to midway), and the secondary feathers make up the second half (from midway to where the wing meets the body). Image (b) shows five feathers. The first is long and curved, the next two are a bit shorter and curved, and the last two are a bit shorter still and straight.">
            <a:extLst>
              <a:ext uri="{FF2B5EF4-FFF2-40B4-BE49-F238E27FC236}">
                <a16:creationId xmlns:a16="http://schemas.microsoft.com/office/drawing/2014/main" id="{586922A8-A334-9B81-FA13-4DCD8899B998}"/>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266262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86FE-3A83-E7C1-3849-D648E2F5C92C}"/>
              </a:ext>
            </a:extLst>
          </p:cNvPr>
          <p:cNvSpPr>
            <a:spLocks noGrp="1"/>
          </p:cNvSpPr>
          <p:nvPr>
            <p:ph type="title"/>
          </p:nvPr>
        </p:nvSpPr>
        <p:spPr/>
        <p:txBody>
          <a:bodyPr/>
          <a:lstStyle/>
          <a:p>
            <a:r>
              <a:rPr lang="en-US" dirty="0"/>
              <a:t>Lesson 29.4 Figure 15</a:t>
            </a:r>
            <a:endParaRPr lang="en-IN" dirty="0"/>
          </a:p>
        </p:txBody>
      </p:sp>
      <p:pic>
        <p:nvPicPr>
          <p:cNvPr id="6" name="Content Placeholder 5" descr="An illustration shows the skeleton of a bird with a close up to show the bones are hollow with weblike material inside.">
            <a:extLst>
              <a:ext uri="{FF2B5EF4-FFF2-40B4-BE49-F238E27FC236}">
                <a16:creationId xmlns:a16="http://schemas.microsoft.com/office/drawing/2014/main" id="{EC9331BC-759B-0AC0-3985-8F62E1EA608A}"/>
              </a:ext>
            </a:extLst>
          </p:cNvPr>
          <p:cNvPicPr>
            <a:picLocks noGrp="1" noChangeAspect="1"/>
          </p:cNvPicPr>
          <p:nvPr>
            <p:ph idx="1"/>
          </p:nvPr>
        </p:nvPicPr>
        <p:blipFill>
          <a:blip r:embed="rId2"/>
          <a:stretch>
            <a:fillRect/>
          </a:stretch>
        </p:blipFill>
        <p:spPr>
          <a:xfrm>
            <a:off x="2729484" y="1279525"/>
            <a:ext cx="3685032" cy="4572000"/>
          </a:xfrm>
        </p:spPr>
      </p:pic>
    </p:spTree>
    <p:extLst>
      <p:ext uri="{BB962C8B-B14F-4D97-AF65-F5344CB8AC3E}">
        <p14:creationId xmlns:p14="http://schemas.microsoft.com/office/powerpoint/2010/main" val="2298317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0931-04D4-987C-D93F-FFB350C625EE}"/>
              </a:ext>
            </a:extLst>
          </p:cNvPr>
          <p:cNvSpPr>
            <a:spLocks noGrp="1"/>
          </p:cNvSpPr>
          <p:nvPr>
            <p:ph type="title"/>
          </p:nvPr>
        </p:nvSpPr>
        <p:spPr/>
        <p:txBody>
          <a:bodyPr/>
          <a:lstStyle/>
          <a:p>
            <a:r>
              <a:rPr lang="en-US" dirty="0"/>
              <a:t>Lesson 29.4 Figure 16</a:t>
            </a:r>
            <a:endParaRPr lang="en-IN" dirty="0"/>
          </a:p>
        </p:txBody>
      </p:sp>
      <p:pic>
        <p:nvPicPr>
          <p:cNvPr id="6" name="Content Placeholder 5" descr="Image of the avian respiratory system. Image (a) displays the avian respiratory system showing the trachea, bronchus, parabronchi in the lungs, and posterior and anterior air sacs. Image of the avian respiratory system. Image (b) shows efficient avian respiration with unidirectional air flow. Inhalation moves air from trachea to posterior air sacs, then to lungs during exhalation for oxygen delivery and carbon dioxide removal. Second inhalation moves air to anterior air sacs, and second exhalation expels air from the body. Air sacs are connected to hollow interior of bones.">
            <a:extLst>
              <a:ext uri="{FF2B5EF4-FFF2-40B4-BE49-F238E27FC236}">
                <a16:creationId xmlns:a16="http://schemas.microsoft.com/office/drawing/2014/main" id="{D097E412-A078-0D2F-B083-0ED7A0D9F26E}"/>
              </a:ext>
            </a:extLst>
          </p:cNvPr>
          <p:cNvPicPr>
            <a:picLocks noGrp="1" noChangeAspect="1"/>
          </p:cNvPicPr>
          <p:nvPr>
            <p:ph idx="1"/>
          </p:nvPr>
        </p:nvPicPr>
        <p:blipFill>
          <a:blip r:embed="rId2"/>
          <a:stretch>
            <a:fillRect/>
          </a:stretch>
        </p:blipFill>
        <p:spPr>
          <a:xfrm>
            <a:off x="2331720" y="1279525"/>
            <a:ext cx="4480560" cy="4572000"/>
          </a:xfrm>
        </p:spPr>
      </p:pic>
    </p:spTree>
    <p:extLst>
      <p:ext uri="{BB962C8B-B14F-4D97-AF65-F5344CB8AC3E}">
        <p14:creationId xmlns:p14="http://schemas.microsoft.com/office/powerpoint/2010/main" val="3948836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9D75-7DCE-772C-E548-1FD8FF75CF74}"/>
              </a:ext>
            </a:extLst>
          </p:cNvPr>
          <p:cNvSpPr>
            <a:spLocks noGrp="1"/>
          </p:cNvSpPr>
          <p:nvPr>
            <p:ph type="title"/>
          </p:nvPr>
        </p:nvSpPr>
        <p:spPr/>
        <p:txBody>
          <a:bodyPr/>
          <a:lstStyle/>
          <a:p>
            <a:r>
              <a:rPr lang="en-US" dirty="0"/>
              <a:t>Lesson 29.4 Figure 17</a:t>
            </a:r>
            <a:endParaRPr lang="en-IN" dirty="0"/>
          </a:p>
        </p:txBody>
      </p:sp>
      <p:pic>
        <p:nvPicPr>
          <p:cNvPr id="6" name="Content Placeholder 5" descr="Two images: (a) shows an illustration of an Archaeopteryx; (b) shows a fossil of the same bird.">
            <a:extLst>
              <a:ext uri="{FF2B5EF4-FFF2-40B4-BE49-F238E27FC236}">
                <a16:creationId xmlns:a16="http://schemas.microsoft.com/office/drawing/2014/main" id="{5A4445EC-EE5C-1AA4-47A2-0CFEBFF15E1E}"/>
              </a:ext>
            </a:extLst>
          </p:cNvPr>
          <p:cNvPicPr>
            <a:picLocks noGrp="1" noChangeAspect="1"/>
          </p:cNvPicPr>
          <p:nvPr>
            <p:ph idx="1"/>
          </p:nvPr>
        </p:nvPicPr>
        <p:blipFill>
          <a:blip r:embed="rId2"/>
          <a:stretch>
            <a:fillRect/>
          </a:stretch>
        </p:blipFill>
        <p:spPr>
          <a:xfrm>
            <a:off x="841248" y="1279525"/>
            <a:ext cx="7461504" cy="4572000"/>
          </a:xfrm>
        </p:spPr>
      </p:pic>
    </p:spTree>
    <p:extLst>
      <p:ext uri="{BB962C8B-B14F-4D97-AF65-F5344CB8AC3E}">
        <p14:creationId xmlns:p14="http://schemas.microsoft.com/office/powerpoint/2010/main" val="1958584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D7A6-12B0-E61B-3D5D-F103FC555599}"/>
              </a:ext>
            </a:extLst>
          </p:cNvPr>
          <p:cNvSpPr>
            <a:spLocks noGrp="1"/>
          </p:cNvSpPr>
          <p:nvPr>
            <p:ph type="title"/>
          </p:nvPr>
        </p:nvSpPr>
        <p:spPr/>
        <p:txBody>
          <a:bodyPr/>
          <a:lstStyle/>
          <a:p>
            <a:r>
              <a:rPr lang="en-US" dirty="0"/>
              <a:t>Lesson 29.4 Figure 18</a:t>
            </a:r>
            <a:endParaRPr lang="en-IN" dirty="0"/>
          </a:p>
        </p:txBody>
      </p:sp>
      <p:pic>
        <p:nvPicPr>
          <p:cNvPr id="6" name="Content Placeholder 5" descr="A reconstruction shows K. cretacea, which looks similar to a house finch without long tail feathers.">
            <a:extLst>
              <a:ext uri="{FF2B5EF4-FFF2-40B4-BE49-F238E27FC236}">
                <a16:creationId xmlns:a16="http://schemas.microsoft.com/office/drawing/2014/main" id="{D5AC4554-8F21-2C92-FB19-F8A8B3CDDFF0}"/>
              </a:ext>
            </a:extLst>
          </p:cNvPr>
          <p:cNvPicPr>
            <a:picLocks noGrp="1" noChangeAspect="1"/>
          </p:cNvPicPr>
          <p:nvPr>
            <p:ph idx="1"/>
          </p:nvPr>
        </p:nvPicPr>
        <p:blipFill>
          <a:blip r:embed="rId2"/>
          <a:stretch>
            <a:fillRect/>
          </a:stretch>
        </p:blipFill>
        <p:spPr>
          <a:xfrm>
            <a:off x="1924812" y="1279525"/>
            <a:ext cx="5294376" cy="4572000"/>
          </a:xfrm>
        </p:spPr>
      </p:pic>
    </p:spTree>
    <p:extLst>
      <p:ext uri="{BB962C8B-B14F-4D97-AF65-F5344CB8AC3E}">
        <p14:creationId xmlns:p14="http://schemas.microsoft.com/office/powerpoint/2010/main" val="100545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29.1 Figure 4</a:t>
            </a:r>
            <a:endParaRPr lang="en-IN" dirty="0"/>
          </a:p>
        </p:txBody>
      </p:sp>
      <p:pic>
        <p:nvPicPr>
          <p:cNvPr id="7" name="Content Placeholder 6" descr="A rendering of Pikaia, which resembles a flatworm">
            <a:extLst>
              <a:ext uri="{FF2B5EF4-FFF2-40B4-BE49-F238E27FC236}">
                <a16:creationId xmlns:a16="http://schemas.microsoft.com/office/drawing/2014/main" id="{523FC236-EC1E-F8A6-59CA-23E34E353B26}"/>
              </a:ext>
            </a:extLst>
          </p:cNvPr>
          <p:cNvPicPr>
            <a:picLocks noGrp="1" noChangeAspect="1"/>
          </p:cNvPicPr>
          <p:nvPr>
            <p:ph idx="1"/>
          </p:nvPr>
        </p:nvPicPr>
        <p:blipFill>
          <a:blip r:embed="rId2"/>
          <a:stretch>
            <a:fillRect/>
          </a:stretch>
        </p:blipFill>
        <p:spPr>
          <a:xfrm>
            <a:off x="557784" y="1279525"/>
            <a:ext cx="8028432" cy="4572000"/>
          </a:xfrm>
        </p:spPr>
      </p:pic>
    </p:spTree>
    <p:extLst>
      <p:ext uri="{BB962C8B-B14F-4D97-AF65-F5344CB8AC3E}">
        <p14:creationId xmlns:p14="http://schemas.microsoft.com/office/powerpoint/2010/main" val="1152318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1519-8153-C5D5-EA01-D22FA37E6621}"/>
              </a:ext>
            </a:extLst>
          </p:cNvPr>
          <p:cNvSpPr>
            <a:spLocks noGrp="1"/>
          </p:cNvSpPr>
          <p:nvPr>
            <p:ph type="title"/>
          </p:nvPr>
        </p:nvSpPr>
        <p:spPr/>
        <p:txBody>
          <a:bodyPr/>
          <a:lstStyle/>
          <a:p>
            <a:r>
              <a:rPr lang="en-US" dirty="0"/>
              <a:t>Lesson 29.5 Figure 1</a:t>
            </a:r>
            <a:endParaRPr lang="en-IN" dirty="0"/>
          </a:p>
        </p:txBody>
      </p:sp>
      <p:pic>
        <p:nvPicPr>
          <p:cNvPr id="6" name="Content Placeholder 5" descr="The illustration shows the three bones of the inner ear, the malleus, the incus, and the stapes, which are connected together inside the ear canal.">
            <a:extLst>
              <a:ext uri="{FF2B5EF4-FFF2-40B4-BE49-F238E27FC236}">
                <a16:creationId xmlns:a16="http://schemas.microsoft.com/office/drawing/2014/main" id="{5A76A3D4-2E0C-A729-1707-9D315A52FF75}"/>
              </a:ext>
            </a:extLst>
          </p:cNvPr>
          <p:cNvPicPr>
            <a:picLocks noGrp="1" noChangeAspect="1"/>
          </p:cNvPicPr>
          <p:nvPr>
            <p:ph idx="1"/>
          </p:nvPr>
        </p:nvPicPr>
        <p:blipFill>
          <a:blip r:embed="rId2"/>
          <a:stretch>
            <a:fillRect/>
          </a:stretch>
        </p:blipFill>
        <p:spPr>
          <a:xfrm>
            <a:off x="1696212" y="1279525"/>
            <a:ext cx="5751576" cy="4572000"/>
          </a:xfrm>
        </p:spPr>
      </p:pic>
    </p:spTree>
    <p:extLst>
      <p:ext uri="{BB962C8B-B14F-4D97-AF65-F5344CB8AC3E}">
        <p14:creationId xmlns:p14="http://schemas.microsoft.com/office/powerpoint/2010/main" val="865746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ECC9-1608-27BF-731C-52DCA6C2FA54}"/>
              </a:ext>
            </a:extLst>
          </p:cNvPr>
          <p:cNvSpPr>
            <a:spLocks noGrp="1"/>
          </p:cNvSpPr>
          <p:nvPr>
            <p:ph type="title"/>
          </p:nvPr>
        </p:nvSpPr>
        <p:spPr/>
        <p:txBody>
          <a:bodyPr/>
          <a:lstStyle/>
          <a:p>
            <a:r>
              <a:rPr lang="en-US" dirty="0"/>
              <a:t>Lesson 29.5 Figure 2</a:t>
            </a:r>
            <a:endParaRPr lang="en-IN" dirty="0"/>
          </a:p>
        </p:txBody>
      </p:sp>
      <p:pic>
        <p:nvPicPr>
          <p:cNvPr id="6" name="Content Placeholder 5" descr="An illustration of a cynodont shows a doglike creature, with an elongated snout, no defined ears, and claws. ">
            <a:extLst>
              <a:ext uri="{FF2B5EF4-FFF2-40B4-BE49-F238E27FC236}">
                <a16:creationId xmlns:a16="http://schemas.microsoft.com/office/drawing/2014/main" id="{26469B8B-6CFF-53E7-B05B-4BAE8D9DEFE9}"/>
              </a:ext>
            </a:extLst>
          </p:cNvPr>
          <p:cNvPicPr>
            <a:picLocks noGrp="1" noChangeAspect="1"/>
          </p:cNvPicPr>
          <p:nvPr>
            <p:ph idx="1"/>
          </p:nvPr>
        </p:nvPicPr>
        <p:blipFill>
          <a:blip r:embed="rId2"/>
          <a:stretch>
            <a:fillRect/>
          </a:stretch>
        </p:blipFill>
        <p:spPr>
          <a:xfrm>
            <a:off x="1920240" y="1279525"/>
            <a:ext cx="5303520" cy="4572000"/>
          </a:xfrm>
        </p:spPr>
      </p:pic>
    </p:spTree>
    <p:extLst>
      <p:ext uri="{BB962C8B-B14F-4D97-AF65-F5344CB8AC3E}">
        <p14:creationId xmlns:p14="http://schemas.microsoft.com/office/powerpoint/2010/main" val="371753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C70C-8BE6-BCAF-39A2-DA9F71F2568F}"/>
              </a:ext>
            </a:extLst>
          </p:cNvPr>
          <p:cNvSpPr>
            <a:spLocks noGrp="1"/>
          </p:cNvSpPr>
          <p:nvPr>
            <p:ph type="title"/>
          </p:nvPr>
        </p:nvSpPr>
        <p:spPr/>
        <p:txBody>
          <a:bodyPr/>
          <a:lstStyle/>
          <a:p>
            <a:r>
              <a:rPr lang="en-US" dirty="0"/>
              <a:t>Lesson 29.5 Figure 3</a:t>
            </a:r>
            <a:endParaRPr lang="en-IN" dirty="0"/>
          </a:p>
        </p:txBody>
      </p:sp>
      <p:pic>
        <p:nvPicPr>
          <p:cNvPr id="6" name="Content Placeholder 5" descr="Image (a) displays an extinct basal mammal, the morganucodont, potentially nocturnal and insectivorous. Image (b) displays a morganucodont jaw showing a double hinge, one between the dentary and squamosal bones and another between the articular and quadrate bones. In modern mammals, the articular and quadrate bones have become part of the middle ear.">
            <a:extLst>
              <a:ext uri="{FF2B5EF4-FFF2-40B4-BE49-F238E27FC236}">
                <a16:creationId xmlns:a16="http://schemas.microsoft.com/office/drawing/2014/main" id="{BC794CFC-CB12-D781-820C-2D8259070F20}"/>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103402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6DF5-DCE9-AE73-795E-FD45D2E367DA}"/>
              </a:ext>
            </a:extLst>
          </p:cNvPr>
          <p:cNvSpPr>
            <a:spLocks noGrp="1"/>
          </p:cNvSpPr>
          <p:nvPr>
            <p:ph type="title"/>
          </p:nvPr>
        </p:nvSpPr>
        <p:spPr/>
        <p:txBody>
          <a:bodyPr/>
          <a:lstStyle/>
          <a:p>
            <a:r>
              <a:rPr lang="en-US" dirty="0"/>
              <a:t>Lesson 29.5 Figure 4</a:t>
            </a:r>
            <a:endParaRPr lang="en-IN" dirty="0"/>
          </a:p>
        </p:txBody>
      </p:sp>
      <p:pic>
        <p:nvPicPr>
          <p:cNvPr id="6" name="Content Placeholder 5" descr="Two images: (a) shows a platypus; (b) shows an echidna.">
            <a:extLst>
              <a:ext uri="{FF2B5EF4-FFF2-40B4-BE49-F238E27FC236}">
                <a16:creationId xmlns:a16="http://schemas.microsoft.com/office/drawing/2014/main" id="{BC8E2C0E-0328-BC5F-4B4D-AD02D99F71C1}"/>
              </a:ext>
            </a:extLst>
          </p:cNvPr>
          <p:cNvPicPr>
            <a:picLocks noGrp="1" noChangeAspect="1"/>
          </p:cNvPicPr>
          <p:nvPr>
            <p:ph idx="1"/>
          </p:nvPr>
        </p:nvPicPr>
        <p:blipFill>
          <a:blip r:embed="rId2"/>
          <a:stretch>
            <a:fillRect/>
          </a:stretch>
        </p:blipFill>
        <p:spPr>
          <a:xfrm>
            <a:off x="457200" y="1736725"/>
            <a:ext cx="8229600" cy="3657600"/>
          </a:xfrm>
        </p:spPr>
      </p:pic>
    </p:spTree>
    <p:extLst>
      <p:ext uri="{BB962C8B-B14F-4D97-AF65-F5344CB8AC3E}">
        <p14:creationId xmlns:p14="http://schemas.microsoft.com/office/powerpoint/2010/main" val="953115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8A41-3856-0551-7DAB-46BE1E06BF9A}"/>
              </a:ext>
            </a:extLst>
          </p:cNvPr>
          <p:cNvSpPr>
            <a:spLocks noGrp="1"/>
          </p:cNvSpPr>
          <p:nvPr>
            <p:ph type="title"/>
          </p:nvPr>
        </p:nvSpPr>
        <p:spPr/>
        <p:txBody>
          <a:bodyPr/>
          <a:lstStyle/>
          <a:p>
            <a:r>
              <a:rPr lang="en-US" dirty="0"/>
              <a:t>Lesson 29.5 Figure 5</a:t>
            </a:r>
            <a:endParaRPr lang="en-IN" dirty="0"/>
          </a:p>
        </p:txBody>
      </p:sp>
      <p:pic>
        <p:nvPicPr>
          <p:cNvPr id="6" name="Content Placeholder 5" descr="A photograph shows a Tasmanian devil.">
            <a:extLst>
              <a:ext uri="{FF2B5EF4-FFF2-40B4-BE49-F238E27FC236}">
                <a16:creationId xmlns:a16="http://schemas.microsoft.com/office/drawing/2014/main" id="{B4207E94-B89A-AA7E-4BA2-3CAFCC8FBADF}"/>
              </a:ext>
            </a:extLst>
          </p:cNvPr>
          <p:cNvPicPr>
            <a:picLocks noGrp="1" noChangeAspect="1"/>
          </p:cNvPicPr>
          <p:nvPr>
            <p:ph idx="1"/>
          </p:nvPr>
        </p:nvPicPr>
        <p:blipFill>
          <a:blip r:embed="rId2"/>
          <a:stretch>
            <a:fillRect/>
          </a:stretch>
        </p:blipFill>
        <p:spPr>
          <a:xfrm>
            <a:off x="2455164" y="1279525"/>
            <a:ext cx="4233672" cy="4572000"/>
          </a:xfrm>
        </p:spPr>
      </p:pic>
    </p:spTree>
    <p:extLst>
      <p:ext uri="{BB962C8B-B14F-4D97-AF65-F5344CB8AC3E}">
        <p14:creationId xmlns:p14="http://schemas.microsoft.com/office/powerpoint/2010/main" val="734782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9603-27F4-8CA7-DC2D-80524027B45B}"/>
              </a:ext>
            </a:extLst>
          </p:cNvPr>
          <p:cNvSpPr>
            <a:spLocks noGrp="1"/>
          </p:cNvSpPr>
          <p:nvPr>
            <p:ph type="title"/>
          </p:nvPr>
        </p:nvSpPr>
        <p:spPr/>
        <p:txBody>
          <a:bodyPr/>
          <a:lstStyle/>
          <a:p>
            <a:r>
              <a:rPr lang="en-US" dirty="0"/>
              <a:t>Lesson 29.5 Figure 6</a:t>
            </a:r>
            <a:endParaRPr lang="en-IN" dirty="0"/>
          </a:p>
        </p:txBody>
      </p:sp>
      <p:pic>
        <p:nvPicPr>
          <p:cNvPr id="6" name="Content Placeholder 5" descr="Four images of placental mammals">
            <a:extLst>
              <a:ext uri="{FF2B5EF4-FFF2-40B4-BE49-F238E27FC236}">
                <a16:creationId xmlns:a16="http://schemas.microsoft.com/office/drawing/2014/main" id="{6FA0D12C-8BD8-FBA4-7936-A204924AAC8A}"/>
              </a:ext>
            </a:extLst>
          </p:cNvPr>
          <p:cNvPicPr>
            <a:picLocks noGrp="1" noChangeAspect="1"/>
          </p:cNvPicPr>
          <p:nvPr>
            <p:ph idx="1"/>
          </p:nvPr>
        </p:nvPicPr>
        <p:blipFill>
          <a:blip r:embed="rId2"/>
          <a:stretch>
            <a:fillRect/>
          </a:stretch>
        </p:blipFill>
        <p:spPr>
          <a:xfrm>
            <a:off x="457200" y="2395093"/>
            <a:ext cx="8229600" cy="2340864"/>
          </a:xfrm>
        </p:spPr>
      </p:pic>
    </p:spTree>
    <p:extLst>
      <p:ext uri="{BB962C8B-B14F-4D97-AF65-F5344CB8AC3E}">
        <p14:creationId xmlns:p14="http://schemas.microsoft.com/office/powerpoint/2010/main" val="3139750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75BB-6BB5-A946-E6CF-409F668BC359}"/>
              </a:ext>
            </a:extLst>
          </p:cNvPr>
          <p:cNvSpPr>
            <a:spLocks noGrp="1"/>
          </p:cNvSpPr>
          <p:nvPr>
            <p:ph type="title"/>
          </p:nvPr>
        </p:nvSpPr>
        <p:spPr/>
        <p:txBody>
          <a:bodyPr/>
          <a:lstStyle/>
          <a:p>
            <a:r>
              <a:rPr lang="en-US" dirty="0"/>
              <a:t>Lesson 29.6 Figure 1</a:t>
            </a:r>
            <a:endParaRPr lang="en-IN" dirty="0"/>
          </a:p>
        </p:txBody>
      </p:sp>
      <p:pic>
        <p:nvPicPr>
          <p:cNvPr id="6" name="Content Placeholder 5" descr="A photograph shows a tarsier clinging to a tree.">
            <a:extLst>
              <a:ext uri="{FF2B5EF4-FFF2-40B4-BE49-F238E27FC236}">
                <a16:creationId xmlns:a16="http://schemas.microsoft.com/office/drawing/2014/main" id="{19E8C025-D290-2801-99EA-544302AEC3F2}"/>
              </a:ext>
            </a:extLst>
          </p:cNvPr>
          <p:cNvPicPr>
            <a:picLocks noGrp="1" noChangeAspect="1"/>
          </p:cNvPicPr>
          <p:nvPr>
            <p:ph idx="1"/>
          </p:nvPr>
        </p:nvPicPr>
        <p:blipFill>
          <a:blip r:embed="rId2"/>
          <a:stretch>
            <a:fillRect/>
          </a:stretch>
        </p:blipFill>
        <p:spPr>
          <a:xfrm>
            <a:off x="3081528" y="1279525"/>
            <a:ext cx="2980944" cy="4572000"/>
          </a:xfrm>
        </p:spPr>
      </p:pic>
    </p:spTree>
    <p:extLst>
      <p:ext uri="{BB962C8B-B14F-4D97-AF65-F5344CB8AC3E}">
        <p14:creationId xmlns:p14="http://schemas.microsoft.com/office/powerpoint/2010/main" val="191265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4CAF-FDAB-021A-5D63-2104BF8B8282}"/>
              </a:ext>
            </a:extLst>
          </p:cNvPr>
          <p:cNvSpPr>
            <a:spLocks noGrp="1"/>
          </p:cNvSpPr>
          <p:nvPr>
            <p:ph type="title"/>
          </p:nvPr>
        </p:nvSpPr>
        <p:spPr/>
        <p:txBody>
          <a:bodyPr/>
          <a:lstStyle/>
          <a:p>
            <a:r>
              <a:rPr lang="en-US" dirty="0"/>
              <a:t>Lesson 29.6 Figure 2</a:t>
            </a:r>
            <a:endParaRPr lang="en-IN" dirty="0"/>
          </a:p>
        </p:txBody>
      </p:sp>
      <p:pic>
        <p:nvPicPr>
          <p:cNvPr id="6" name="Content Placeholder 5" descr="A photograph shows a howler monkey climbing on a tree limb.">
            <a:extLst>
              <a:ext uri="{FF2B5EF4-FFF2-40B4-BE49-F238E27FC236}">
                <a16:creationId xmlns:a16="http://schemas.microsoft.com/office/drawing/2014/main" id="{C20CE866-CFFB-A7A8-18C5-EA5697A84D76}"/>
              </a:ext>
            </a:extLst>
          </p:cNvPr>
          <p:cNvPicPr>
            <a:picLocks noGrp="1" noChangeAspect="1"/>
          </p:cNvPicPr>
          <p:nvPr>
            <p:ph idx="1"/>
          </p:nvPr>
        </p:nvPicPr>
        <p:blipFill>
          <a:blip r:embed="rId2"/>
          <a:stretch>
            <a:fillRect/>
          </a:stretch>
        </p:blipFill>
        <p:spPr>
          <a:xfrm>
            <a:off x="1714500" y="1279525"/>
            <a:ext cx="5715000" cy="4572000"/>
          </a:xfrm>
        </p:spPr>
      </p:pic>
    </p:spTree>
    <p:extLst>
      <p:ext uri="{BB962C8B-B14F-4D97-AF65-F5344CB8AC3E}">
        <p14:creationId xmlns:p14="http://schemas.microsoft.com/office/powerpoint/2010/main" val="2809087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6C63-C61F-B701-1206-D66F6988466C}"/>
              </a:ext>
            </a:extLst>
          </p:cNvPr>
          <p:cNvSpPr>
            <a:spLocks noGrp="1"/>
          </p:cNvSpPr>
          <p:nvPr>
            <p:ph type="title"/>
          </p:nvPr>
        </p:nvSpPr>
        <p:spPr/>
        <p:txBody>
          <a:bodyPr/>
          <a:lstStyle/>
          <a:p>
            <a:r>
              <a:rPr lang="en-US" dirty="0"/>
              <a:t>Lesson 29.6 Figure 3</a:t>
            </a:r>
            <a:endParaRPr lang="en-IN" dirty="0"/>
          </a:p>
        </p:txBody>
      </p:sp>
      <p:pic>
        <p:nvPicPr>
          <p:cNvPr id="6" name="Content Placeholder 5" descr="An illustration shows the skeletons of gibbons, humans, chimpanzees, gorillas, and orangutans. All five creatures show a similar skeletal structure. The gibbon is much like the chimpanzee but smaller with longer arms. The gorilla and orangutan are similar, but the orangutan stands up straighter and is smaller. The human is similar to all of these but stands up straight and has shorter arms, a less protruding jaw, and a smaller forehead.">
            <a:extLst>
              <a:ext uri="{FF2B5EF4-FFF2-40B4-BE49-F238E27FC236}">
                <a16:creationId xmlns:a16="http://schemas.microsoft.com/office/drawing/2014/main" id="{1A281C6D-E118-AF53-5C61-D6B507FA50CC}"/>
              </a:ext>
            </a:extLst>
          </p:cNvPr>
          <p:cNvPicPr>
            <a:picLocks noGrp="1" noChangeAspect="1"/>
          </p:cNvPicPr>
          <p:nvPr>
            <p:ph idx="1"/>
          </p:nvPr>
        </p:nvPicPr>
        <p:blipFill>
          <a:blip r:embed="rId2"/>
          <a:stretch>
            <a:fillRect/>
          </a:stretch>
        </p:blipFill>
        <p:spPr>
          <a:xfrm>
            <a:off x="992124" y="1279525"/>
            <a:ext cx="7159752" cy="4572000"/>
          </a:xfrm>
        </p:spPr>
      </p:pic>
    </p:spTree>
    <p:extLst>
      <p:ext uri="{BB962C8B-B14F-4D97-AF65-F5344CB8AC3E}">
        <p14:creationId xmlns:p14="http://schemas.microsoft.com/office/powerpoint/2010/main" val="769462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D325-7D9F-DC80-5935-2CD53271DB05}"/>
              </a:ext>
            </a:extLst>
          </p:cNvPr>
          <p:cNvSpPr>
            <a:spLocks noGrp="1"/>
          </p:cNvSpPr>
          <p:nvPr>
            <p:ph type="title"/>
          </p:nvPr>
        </p:nvSpPr>
        <p:spPr/>
        <p:txBody>
          <a:bodyPr/>
          <a:lstStyle/>
          <a:p>
            <a:r>
              <a:rPr lang="en-US" dirty="0"/>
              <a:t>Lesson 29.6 Figure 4</a:t>
            </a:r>
            <a:endParaRPr lang="en-IN" dirty="0"/>
          </a:p>
        </p:txBody>
      </p:sp>
      <p:pic>
        <p:nvPicPr>
          <p:cNvPr id="6" name="Content Placeholder 5" descr="Two images: (a) shows a gibbon with white fur from the chin to the ears; (b) shows a chimpanzee standing by a tree.">
            <a:extLst>
              <a:ext uri="{FF2B5EF4-FFF2-40B4-BE49-F238E27FC236}">
                <a16:creationId xmlns:a16="http://schemas.microsoft.com/office/drawing/2014/main" id="{D3538173-0B84-833D-0BA4-21F8E2D25D47}"/>
              </a:ext>
            </a:extLst>
          </p:cNvPr>
          <p:cNvPicPr>
            <a:picLocks noGrp="1" noChangeAspect="1"/>
          </p:cNvPicPr>
          <p:nvPr>
            <p:ph idx="1"/>
          </p:nvPr>
        </p:nvPicPr>
        <p:blipFill>
          <a:blip r:embed="rId2"/>
          <a:stretch>
            <a:fillRect/>
          </a:stretch>
        </p:blipFill>
        <p:spPr>
          <a:xfrm>
            <a:off x="457200" y="1787017"/>
            <a:ext cx="8229600" cy="3557016"/>
          </a:xfrm>
        </p:spPr>
      </p:pic>
    </p:spTree>
    <p:extLst>
      <p:ext uri="{BB962C8B-B14F-4D97-AF65-F5344CB8AC3E}">
        <p14:creationId xmlns:p14="http://schemas.microsoft.com/office/powerpoint/2010/main" val="2884957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29.1 Figure 5</a:t>
            </a:r>
            <a:endParaRPr lang="en-IN" dirty="0"/>
          </a:p>
        </p:txBody>
      </p:sp>
      <p:pic>
        <p:nvPicPr>
          <p:cNvPr id="7" name="Content Placeholder 6" descr="The illustration shows a lancelet with a head protruding from the sand and the rest of the body buried. On the head, tentacles surround the mouth. The mouth leads to a digestive tract. The anus is just before the postanal tail. The pharyngeal slits are next to the atrium, which empties into the atriopore. The body has segmented muscles running along it from top to bottom.">
            <a:extLst>
              <a:ext uri="{FF2B5EF4-FFF2-40B4-BE49-F238E27FC236}">
                <a16:creationId xmlns:a16="http://schemas.microsoft.com/office/drawing/2014/main" id="{84414C06-8602-FC9F-8927-B3BE6A91EA0E}"/>
              </a:ext>
            </a:extLst>
          </p:cNvPr>
          <p:cNvPicPr>
            <a:picLocks noGrp="1" noChangeAspect="1"/>
          </p:cNvPicPr>
          <p:nvPr>
            <p:ph idx="1"/>
          </p:nvPr>
        </p:nvPicPr>
        <p:blipFill>
          <a:blip r:embed="rId2"/>
          <a:stretch>
            <a:fillRect/>
          </a:stretch>
        </p:blipFill>
        <p:spPr>
          <a:xfrm>
            <a:off x="2359152" y="1279525"/>
            <a:ext cx="4425696" cy="4572000"/>
          </a:xfrm>
        </p:spPr>
      </p:pic>
    </p:spTree>
    <p:extLst>
      <p:ext uri="{BB962C8B-B14F-4D97-AF65-F5344CB8AC3E}">
        <p14:creationId xmlns:p14="http://schemas.microsoft.com/office/powerpoint/2010/main" val="3274767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20CE-E650-CE81-3617-ACE1ABDFFDD7}"/>
              </a:ext>
            </a:extLst>
          </p:cNvPr>
          <p:cNvSpPr>
            <a:spLocks noGrp="1"/>
          </p:cNvSpPr>
          <p:nvPr>
            <p:ph type="title"/>
          </p:nvPr>
        </p:nvSpPr>
        <p:spPr>
          <a:xfrm>
            <a:off x="457200" y="182880"/>
            <a:ext cx="8229600" cy="914400"/>
          </a:xfrm>
        </p:spPr>
        <p:txBody>
          <a:bodyPr anchor="ctr">
            <a:normAutofit/>
          </a:bodyPr>
          <a:lstStyle/>
          <a:p>
            <a:r>
              <a:rPr lang="en-US" dirty="0"/>
              <a:t>Lesson 29.6 Figure 5</a:t>
            </a:r>
            <a:endParaRPr lang="en-IN" dirty="0"/>
          </a:p>
        </p:txBody>
      </p:sp>
      <p:pic>
        <p:nvPicPr>
          <p:cNvPr id="7" name="Content Placeholder 6" descr="A chart of the evolutionary relationships among hominins. The evolutionary tree shows the relationship between humans and the great apes. All great apes, including baboons, gibbons, orangutans, gorillas, chimpanzees, humans, and human ancestors, belong in the superfamily Hominoidea. Of these great apes, all but baboons and gibbons belong in the family Hominidae. Gorillas, chimpanzees, humans, and human ancestors belong in the subfamily Homininae. Humans and their direct ancestors belong in the tribe Hominini.">
            <a:extLst>
              <a:ext uri="{FF2B5EF4-FFF2-40B4-BE49-F238E27FC236}">
                <a16:creationId xmlns:a16="http://schemas.microsoft.com/office/drawing/2014/main" id="{10CF7CFE-A2B4-53F8-F6FB-535FF87C4443}"/>
              </a:ext>
            </a:extLst>
          </p:cNvPr>
          <p:cNvPicPr>
            <a:picLocks noGrp="1" noChangeAspect="1"/>
          </p:cNvPicPr>
          <p:nvPr>
            <p:ph idx="1"/>
          </p:nvPr>
        </p:nvPicPr>
        <p:blipFill>
          <a:blip r:embed="rId2"/>
          <a:stretch>
            <a:fillRect/>
          </a:stretch>
        </p:blipFill>
        <p:spPr>
          <a:xfrm>
            <a:off x="2608036" y="1279525"/>
            <a:ext cx="3927928" cy="4572000"/>
          </a:xfrm>
        </p:spPr>
      </p:pic>
    </p:spTree>
    <p:extLst>
      <p:ext uri="{BB962C8B-B14F-4D97-AF65-F5344CB8AC3E}">
        <p14:creationId xmlns:p14="http://schemas.microsoft.com/office/powerpoint/2010/main" val="3139106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7E30-344F-E6C3-E126-3D258743159B}"/>
              </a:ext>
            </a:extLst>
          </p:cNvPr>
          <p:cNvSpPr>
            <a:spLocks noGrp="1"/>
          </p:cNvSpPr>
          <p:nvPr>
            <p:ph type="title"/>
          </p:nvPr>
        </p:nvSpPr>
        <p:spPr/>
        <p:txBody>
          <a:bodyPr/>
          <a:lstStyle/>
          <a:p>
            <a:r>
              <a:rPr lang="en-US" dirty="0"/>
              <a:t>Lesson 29.6 Figure 6</a:t>
            </a:r>
            <a:endParaRPr lang="en-IN" dirty="0"/>
          </a:p>
        </p:txBody>
      </p:sp>
      <p:pic>
        <p:nvPicPr>
          <p:cNvPr id="6" name="Content Placeholder 5" descr="A photograph shows a skeleton of Lucy.">
            <a:extLst>
              <a:ext uri="{FF2B5EF4-FFF2-40B4-BE49-F238E27FC236}">
                <a16:creationId xmlns:a16="http://schemas.microsoft.com/office/drawing/2014/main" id="{CA9C297E-99E7-F322-965B-7281804F38D6}"/>
              </a:ext>
            </a:extLst>
          </p:cNvPr>
          <p:cNvPicPr>
            <a:picLocks noGrp="1" noChangeAspect="1"/>
          </p:cNvPicPr>
          <p:nvPr>
            <p:ph idx="1"/>
          </p:nvPr>
        </p:nvPicPr>
        <p:blipFill>
          <a:blip r:embed="rId2"/>
          <a:stretch>
            <a:fillRect/>
          </a:stretch>
        </p:blipFill>
        <p:spPr>
          <a:xfrm>
            <a:off x="3630168" y="1295400"/>
            <a:ext cx="1883664" cy="4572000"/>
          </a:xfrm>
        </p:spPr>
      </p:pic>
    </p:spTree>
    <p:extLst>
      <p:ext uri="{BB962C8B-B14F-4D97-AF65-F5344CB8AC3E}">
        <p14:creationId xmlns:p14="http://schemas.microsoft.com/office/powerpoint/2010/main" val="1319306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D744-058B-F228-3951-C6DB7FC20B8B}"/>
              </a:ext>
            </a:extLst>
          </p:cNvPr>
          <p:cNvSpPr>
            <a:spLocks noGrp="1"/>
          </p:cNvSpPr>
          <p:nvPr>
            <p:ph type="title"/>
          </p:nvPr>
        </p:nvSpPr>
        <p:spPr/>
        <p:txBody>
          <a:bodyPr/>
          <a:lstStyle/>
          <a:p>
            <a:r>
              <a:rPr lang="en-US" dirty="0"/>
              <a:t>Lesson 29.6 Figure 7</a:t>
            </a:r>
            <a:endParaRPr lang="en-IN" dirty="0"/>
          </a:p>
        </p:txBody>
      </p:sp>
      <p:pic>
        <p:nvPicPr>
          <p:cNvPr id="7" name="Content Placeholder 6" descr="Two images: (a) shows the skull of A. afarensis; (b) shows a modern human skull from the front and side.">
            <a:extLst>
              <a:ext uri="{FF2B5EF4-FFF2-40B4-BE49-F238E27FC236}">
                <a16:creationId xmlns:a16="http://schemas.microsoft.com/office/drawing/2014/main" id="{96B4CE02-F35F-E0E2-EDF9-E8E45AB51927}"/>
              </a:ext>
            </a:extLst>
          </p:cNvPr>
          <p:cNvPicPr>
            <a:picLocks noGrp="1" noChangeAspect="1"/>
          </p:cNvPicPr>
          <p:nvPr>
            <p:ph idx="1"/>
          </p:nvPr>
        </p:nvPicPr>
        <p:blipFill>
          <a:blip r:embed="rId2"/>
          <a:srcRect t="1999" b="8001"/>
          <a:stretch/>
        </p:blipFill>
        <p:spPr>
          <a:xfrm>
            <a:off x="457200" y="1371600"/>
            <a:ext cx="8229600" cy="4114800"/>
          </a:xfrm>
        </p:spPr>
      </p:pic>
    </p:spTree>
    <p:extLst>
      <p:ext uri="{BB962C8B-B14F-4D97-AF65-F5344CB8AC3E}">
        <p14:creationId xmlns:p14="http://schemas.microsoft.com/office/powerpoint/2010/main" val="336038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308A-045C-8BC9-84C2-14E1ABA9815C}"/>
              </a:ext>
            </a:extLst>
          </p:cNvPr>
          <p:cNvSpPr>
            <a:spLocks noGrp="1"/>
          </p:cNvSpPr>
          <p:nvPr>
            <p:ph type="title"/>
          </p:nvPr>
        </p:nvSpPr>
        <p:spPr/>
        <p:txBody>
          <a:bodyPr/>
          <a:lstStyle/>
          <a:p>
            <a:r>
              <a:rPr lang="en-US" dirty="0"/>
              <a:t>Lesson 29.6 Figure 8</a:t>
            </a:r>
            <a:endParaRPr lang="en-IN" dirty="0"/>
          </a:p>
        </p:txBody>
      </p:sp>
      <p:pic>
        <p:nvPicPr>
          <p:cNvPr id="7" name="Content Placeholder 6" descr="A photograph shows a re-creation of a skull of Paranthropus, with a protruding jaw, prominent brow, and small forehead.">
            <a:extLst>
              <a:ext uri="{FF2B5EF4-FFF2-40B4-BE49-F238E27FC236}">
                <a16:creationId xmlns:a16="http://schemas.microsoft.com/office/drawing/2014/main" id="{80A5B992-3E3A-74A0-B129-897E2D83D435}"/>
              </a:ext>
            </a:extLst>
          </p:cNvPr>
          <p:cNvPicPr>
            <a:picLocks noGrp="1" noChangeAspect="1"/>
          </p:cNvPicPr>
          <p:nvPr>
            <p:ph idx="1"/>
          </p:nvPr>
        </p:nvPicPr>
        <p:blipFill>
          <a:blip r:embed="rId2"/>
          <a:stretch>
            <a:fillRect/>
          </a:stretch>
        </p:blipFill>
        <p:spPr>
          <a:xfrm>
            <a:off x="3058668" y="1279525"/>
            <a:ext cx="3026664" cy="4572000"/>
          </a:xfrm>
        </p:spPr>
      </p:pic>
    </p:spTree>
    <p:extLst>
      <p:ext uri="{BB962C8B-B14F-4D97-AF65-F5344CB8AC3E}">
        <p14:creationId xmlns:p14="http://schemas.microsoft.com/office/powerpoint/2010/main" val="3765827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AC3D-EBD0-BD5F-1169-37368BC4C894}"/>
              </a:ext>
            </a:extLst>
          </p:cNvPr>
          <p:cNvSpPr>
            <a:spLocks noGrp="1"/>
          </p:cNvSpPr>
          <p:nvPr>
            <p:ph type="title"/>
          </p:nvPr>
        </p:nvSpPr>
        <p:spPr/>
        <p:txBody>
          <a:bodyPr/>
          <a:lstStyle/>
          <a:p>
            <a:r>
              <a:rPr lang="en-US" dirty="0"/>
              <a:t>Lesson 29.6 Figure 9</a:t>
            </a:r>
            <a:endParaRPr lang="en-IN" dirty="0"/>
          </a:p>
        </p:txBody>
      </p:sp>
      <p:pic>
        <p:nvPicPr>
          <p:cNvPr id="7" name="Content Placeholder 6" descr="A photograph of a Homo erectus skull">
            <a:extLst>
              <a:ext uri="{FF2B5EF4-FFF2-40B4-BE49-F238E27FC236}">
                <a16:creationId xmlns:a16="http://schemas.microsoft.com/office/drawing/2014/main" id="{0955345D-A435-BBC1-03EA-73037D570E6B}"/>
              </a:ext>
            </a:extLst>
          </p:cNvPr>
          <p:cNvPicPr>
            <a:picLocks noGrp="1" noChangeAspect="1"/>
          </p:cNvPicPr>
          <p:nvPr>
            <p:ph idx="1"/>
          </p:nvPr>
        </p:nvPicPr>
        <p:blipFill>
          <a:blip r:embed="rId2"/>
          <a:stretch>
            <a:fillRect/>
          </a:stretch>
        </p:blipFill>
        <p:spPr>
          <a:xfrm>
            <a:off x="2930652" y="1279525"/>
            <a:ext cx="3282696" cy="4572000"/>
          </a:xfrm>
        </p:spPr>
      </p:pic>
    </p:spTree>
    <p:extLst>
      <p:ext uri="{BB962C8B-B14F-4D97-AF65-F5344CB8AC3E}">
        <p14:creationId xmlns:p14="http://schemas.microsoft.com/office/powerpoint/2010/main" val="2072569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8BBD-8300-1ED5-E652-D9C264BF2690}"/>
              </a:ext>
            </a:extLst>
          </p:cNvPr>
          <p:cNvSpPr>
            <a:spLocks noGrp="1"/>
          </p:cNvSpPr>
          <p:nvPr>
            <p:ph type="title"/>
          </p:nvPr>
        </p:nvSpPr>
        <p:spPr/>
        <p:txBody>
          <a:bodyPr/>
          <a:lstStyle/>
          <a:p>
            <a:r>
              <a:rPr lang="en-US" dirty="0"/>
              <a:t>Lesson 29.6 Figure 10</a:t>
            </a:r>
            <a:endParaRPr lang="en-IN" dirty="0"/>
          </a:p>
        </p:txBody>
      </p:sp>
      <p:pic>
        <p:nvPicPr>
          <p:cNvPr id="7" name="Content Placeholder 6" descr="Two images: (a) shows a H. neanderthalensis wax figure; (b) shows a neanderthal skull.">
            <a:extLst>
              <a:ext uri="{FF2B5EF4-FFF2-40B4-BE49-F238E27FC236}">
                <a16:creationId xmlns:a16="http://schemas.microsoft.com/office/drawing/2014/main" id="{BDA5014C-67F9-38F2-0C96-4768D2D7B14A}"/>
              </a:ext>
            </a:extLst>
          </p:cNvPr>
          <p:cNvPicPr>
            <a:picLocks noGrp="1" noChangeAspect="1"/>
          </p:cNvPicPr>
          <p:nvPr>
            <p:ph idx="1"/>
          </p:nvPr>
        </p:nvPicPr>
        <p:blipFill>
          <a:blip r:embed="rId2"/>
          <a:stretch>
            <a:fillRect/>
          </a:stretch>
        </p:blipFill>
        <p:spPr>
          <a:xfrm>
            <a:off x="457200" y="1393825"/>
            <a:ext cx="8229600" cy="4343400"/>
          </a:xfrm>
        </p:spPr>
      </p:pic>
    </p:spTree>
    <p:extLst>
      <p:ext uri="{BB962C8B-B14F-4D97-AF65-F5344CB8AC3E}">
        <p14:creationId xmlns:p14="http://schemas.microsoft.com/office/powerpoint/2010/main" val="1348132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29.1 Figure 6</a:t>
            </a:r>
            <a:endParaRPr lang="en-IN" dirty="0"/>
          </a:p>
        </p:txBody>
      </p:sp>
      <p:pic>
        <p:nvPicPr>
          <p:cNvPr id="7" name="Content Placeholder 6" descr="The illustration shows a lancelet with a head protruding from the sand and the rest of the body buried. On the head, tentacles surround the mouth. The mouth leads to a digestive tract. The anus is just before the postanal tail. The pharyngeal slits are next to the atrium, which empties into the atriopore. The body has segmented muscles running along it from top to bottom.">
            <a:extLst>
              <a:ext uri="{FF2B5EF4-FFF2-40B4-BE49-F238E27FC236}">
                <a16:creationId xmlns:a16="http://schemas.microsoft.com/office/drawing/2014/main" id="{60B2A36F-DD37-DFD6-9B80-44512E46020E}"/>
              </a:ext>
            </a:extLst>
          </p:cNvPr>
          <p:cNvPicPr>
            <a:picLocks noGrp="1" noChangeAspect="1"/>
          </p:cNvPicPr>
          <p:nvPr>
            <p:ph idx="1"/>
          </p:nvPr>
        </p:nvPicPr>
        <p:blipFill>
          <a:blip r:embed="rId3"/>
          <a:stretch>
            <a:fillRect/>
          </a:stretch>
        </p:blipFill>
        <p:spPr>
          <a:xfrm>
            <a:off x="457200" y="2225929"/>
            <a:ext cx="8229600" cy="2679192"/>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29.1 Figure 7</a:t>
            </a:r>
            <a:endParaRPr lang="en-IN" dirty="0"/>
          </a:p>
        </p:txBody>
      </p:sp>
      <p:pic>
        <p:nvPicPr>
          <p:cNvPr id="7" name="Content Placeholder 6" descr="A photograph shows tunicates feeding side by side">
            <a:extLst>
              <a:ext uri="{FF2B5EF4-FFF2-40B4-BE49-F238E27FC236}">
                <a16:creationId xmlns:a16="http://schemas.microsoft.com/office/drawing/2014/main" id="{752FE319-6990-899C-6367-0F06A1ECB85C}"/>
              </a:ext>
            </a:extLst>
          </p:cNvPr>
          <p:cNvPicPr>
            <a:picLocks noGrp="1" noChangeAspect="1"/>
          </p:cNvPicPr>
          <p:nvPr>
            <p:ph idx="1"/>
          </p:nvPr>
        </p:nvPicPr>
        <p:blipFill>
          <a:blip r:embed="rId2"/>
          <a:stretch>
            <a:fillRect/>
          </a:stretch>
        </p:blipFill>
        <p:spPr>
          <a:xfrm>
            <a:off x="1874520" y="1279525"/>
            <a:ext cx="5394960" cy="457200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29.1 Figure 8</a:t>
            </a:r>
            <a:endParaRPr lang="en-IN" dirty="0"/>
          </a:p>
        </p:txBody>
      </p:sp>
      <p:pic>
        <p:nvPicPr>
          <p:cNvPr id="6" name="Content Placeholder 5" descr="An image of a craniate skull. The cranium wraps around the upper part of the head. The mandible is the lower jaw. Other bones complete the skull.">
            <a:extLst>
              <a:ext uri="{FF2B5EF4-FFF2-40B4-BE49-F238E27FC236}">
                <a16:creationId xmlns:a16="http://schemas.microsoft.com/office/drawing/2014/main" id="{5E3971BA-0231-2AD2-CE20-B78394DF36F7}"/>
              </a:ext>
            </a:extLst>
          </p:cNvPr>
          <p:cNvPicPr>
            <a:picLocks noGrp="1" noChangeAspect="1"/>
          </p:cNvPicPr>
          <p:nvPr>
            <p:ph idx="1"/>
          </p:nvPr>
        </p:nvPicPr>
        <p:blipFill>
          <a:blip r:embed="rId2"/>
          <a:stretch>
            <a:fillRect/>
          </a:stretch>
        </p:blipFill>
        <p:spPr>
          <a:xfrm>
            <a:off x="1741932" y="1279525"/>
            <a:ext cx="5660136" cy="457200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3433</TotalTime>
  <Words>267</Words>
  <Application>Microsoft Office PowerPoint</Application>
  <PresentationFormat>On-screen Show (4:3)</PresentationFormat>
  <Paragraphs>69</Paragraphs>
  <Slides>66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Chapter 29</vt:lpstr>
      <vt:lpstr>Lesson 29.1 Figure 1</vt:lpstr>
      <vt:lpstr>Lesson 29.1 Figure 2</vt:lpstr>
      <vt:lpstr>Lesson 29.1 Figure 3</vt:lpstr>
      <vt:lpstr>Lesson 29.1 Figure 4</vt:lpstr>
      <vt:lpstr>Lesson 29.1 Figure 5</vt:lpstr>
      <vt:lpstr>Lesson 29.1 Figure 6</vt:lpstr>
      <vt:lpstr>Lesson 29.1 Figure 7</vt:lpstr>
      <vt:lpstr>Lesson 29.1 Figure 8</vt:lpstr>
      <vt:lpstr>Lesson 29.1 Figure 9</vt:lpstr>
      <vt:lpstr>Lesson 29.1 Figure 10</vt:lpstr>
      <vt:lpstr>Lesson 29.2 Figure 1</vt:lpstr>
      <vt:lpstr>Lesson 29.2 Figure 2</vt:lpstr>
      <vt:lpstr>Lesson 29.2 Figure 3</vt:lpstr>
      <vt:lpstr>Lesson 29.2 Figure 4</vt:lpstr>
      <vt:lpstr>Lesson 29.2 Figure 5</vt:lpstr>
      <vt:lpstr>Lesson 29.2 Figure 6</vt:lpstr>
      <vt:lpstr>Lesson 29.2 Figure 7</vt:lpstr>
      <vt:lpstr>Lesson 29.2 Figure 8</vt:lpstr>
      <vt:lpstr>Lesson 29.2 Figure 9</vt:lpstr>
      <vt:lpstr>Lesson 29.2 Figure 10</vt:lpstr>
      <vt:lpstr>Lesson 29.2 Figure 11</vt:lpstr>
      <vt:lpstr>Lesson 29.2 Figure 12</vt:lpstr>
      <vt:lpstr>Lesson 29.3 Figure 1</vt:lpstr>
      <vt:lpstr>Lesson 29.3 Figure 2</vt:lpstr>
      <vt:lpstr>Lesson 29.3 Figure 3</vt:lpstr>
      <vt:lpstr>Lesson 29.3 Figure 4</vt:lpstr>
      <vt:lpstr>Lesson 29.3 Figure 5</vt:lpstr>
      <vt:lpstr>Lesson 29.3 Figure 6</vt:lpstr>
      <vt:lpstr>Lesson 29.3 Figure 7</vt:lpstr>
      <vt:lpstr>Lesson 29.3 Figure 8</vt:lpstr>
      <vt:lpstr>Lesson 29.4 Figure 1</vt:lpstr>
      <vt:lpstr>Lesson 29.4 Figure 2</vt:lpstr>
      <vt:lpstr>Lesson 29.4 Figure 3</vt:lpstr>
      <vt:lpstr>Lesson 29.4 Figure 4</vt:lpstr>
      <vt:lpstr>Lesson 29.4 Figure 5</vt:lpstr>
      <vt:lpstr>Lesson 29.4 Figure 6</vt:lpstr>
      <vt:lpstr>Lesson 29.4 Figure 7</vt:lpstr>
      <vt:lpstr>Lesson 29.4 Figure 8</vt:lpstr>
      <vt:lpstr>Lesson 29.4 Figure 9</vt:lpstr>
      <vt:lpstr>Lesson 29.4 Figure 10</vt:lpstr>
      <vt:lpstr>Lesson 29.4 Figure 11</vt:lpstr>
      <vt:lpstr>Lesson 29.4 Figure 12</vt:lpstr>
      <vt:lpstr>Lesson 29.4 Figure 13</vt:lpstr>
      <vt:lpstr>Lesson 29.4 Figure 14</vt:lpstr>
      <vt:lpstr>Lesson 29.4 Figure 15</vt:lpstr>
      <vt:lpstr>Lesson 29.4 Figure 16</vt:lpstr>
      <vt:lpstr>Lesson 29.4 Figure 17</vt:lpstr>
      <vt:lpstr>Lesson 29.4 Figure 18</vt:lpstr>
      <vt:lpstr>Lesson 29.5 Figure 1</vt:lpstr>
      <vt:lpstr>Lesson 29.5 Figure 2</vt:lpstr>
      <vt:lpstr>Lesson 29.5 Figure 3</vt:lpstr>
      <vt:lpstr>Lesson 29.5 Figure 4</vt:lpstr>
      <vt:lpstr>Lesson 29.5 Figure 5</vt:lpstr>
      <vt:lpstr>Lesson 29.5 Figure 6</vt:lpstr>
      <vt:lpstr>Lesson 29.6 Figure 1</vt:lpstr>
      <vt:lpstr>Lesson 29.6 Figure 2</vt:lpstr>
      <vt:lpstr>Lesson 29.6 Figure 3</vt:lpstr>
      <vt:lpstr>Lesson 29.6 Figure 4</vt:lpstr>
      <vt:lpstr>Lesson 29.6 Figure 5</vt:lpstr>
      <vt:lpstr>Lesson 29.6 Figure 6</vt:lpstr>
      <vt:lpstr>Lesson 29.6 Figure 7</vt:lpstr>
      <vt:lpstr>Lesson 29.6 Figure 8</vt:lpstr>
      <vt:lpstr>Lesson 29.6 Figure 9</vt:lpstr>
      <vt:lpstr>Lesson 29.6 Figure 10</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995</cp:revision>
  <dcterms:created xsi:type="dcterms:W3CDTF">2013-04-26T14:43:13Z</dcterms:created>
  <dcterms:modified xsi:type="dcterms:W3CDTF">2024-10-24T18:15:34Z</dcterms:modified>
</cp:coreProperties>
</file>