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67" r:id="rId3"/>
    <p:sldId id="280" r:id="rId4"/>
    <p:sldId id="273" r:id="rId5"/>
    <p:sldId id="281" r:id="rId6"/>
    <p:sldId id="274" r:id="rId7"/>
    <p:sldId id="282" r:id="rId8"/>
    <p:sldId id="275" r:id="rId9"/>
    <p:sldId id="283" r:id="rId10"/>
    <p:sldId id="276" r:id="rId11"/>
    <p:sldId id="284" r:id="rId12"/>
    <p:sldId id="277" r:id="rId13"/>
    <p:sldId id="285" r:id="rId14"/>
    <p:sldId id="278" r:id="rId15"/>
    <p:sldId id="28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7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8" cy="388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05200" y="-320615"/>
            <a:ext cx="58935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83A547A-B7CE-8347-9A10-A765505C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8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7766443-16A2-7ACB-B711-C5E49631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8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CC4DC-8466-C69D-2CB3-7949142C1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8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874C4CD-E67F-A621-2203-86EDC1BE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8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A088EDE-FE5D-33BF-DBBC-D2B343A5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8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7FC74C2-FF66-FCD7-ECD8-1E1E9255A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8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617267-EEE7-B14B-B7E7-F6AEC2DC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8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67E61C-29DE-C8B8-5709-B541F9B5646E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6" r:id="rId7"/>
    <p:sldLayoutId id="2147483657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887638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>
              <a:buNone/>
              <a:defRPr/>
            </a:pPr>
            <a:r>
              <a:rPr lang="en-US" sz="3200" b="1" dirty="0">
                <a:solidFill>
                  <a:srgbClr val="1F497D"/>
                </a:solidFill>
              </a:rPr>
              <a:t>The Nature of Biology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42FE-3AAF-7380-2934-7863244E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1.2 Figure 3 - Numbered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968E5-6895-004D-BD36-DC4D2D72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7200" y="2146554"/>
            <a:ext cx="8229600" cy="2839212"/>
          </a:xfrm>
          <a:noFill/>
        </p:spPr>
      </p:pic>
    </p:spTree>
    <p:extLst>
      <p:ext uri="{BB962C8B-B14F-4D97-AF65-F5344CB8AC3E}">
        <p14:creationId xmlns:p14="http://schemas.microsoft.com/office/powerpoint/2010/main" val="228491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42FE-3AAF-7380-2934-7863244E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1.2 Figure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968E5-6895-004D-BD36-DC4D2D72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7200" y="2146554"/>
            <a:ext cx="8229600" cy="2839212"/>
          </a:xfrm>
          <a:noFill/>
        </p:spPr>
      </p:pic>
    </p:spTree>
    <p:extLst>
      <p:ext uri="{BB962C8B-B14F-4D97-AF65-F5344CB8AC3E}">
        <p14:creationId xmlns:p14="http://schemas.microsoft.com/office/powerpoint/2010/main" val="329772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42FE-3AAF-7380-2934-7863244E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1.2 Figure 9 - Numbered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38E373-2202-487E-D98A-2BB5BB8F7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74371" y="1309809"/>
            <a:ext cx="6395258" cy="4511431"/>
          </a:xfrm>
        </p:spPr>
      </p:pic>
    </p:spTree>
    <p:extLst>
      <p:ext uri="{BB962C8B-B14F-4D97-AF65-F5344CB8AC3E}">
        <p14:creationId xmlns:p14="http://schemas.microsoft.com/office/powerpoint/2010/main" val="237250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42FE-3AAF-7380-2934-7863244E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1.2 Figure 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38E373-2202-487E-D98A-2BB5BB8F7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74371" y="1309809"/>
            <a:ext cx="6395258" cy="4511431"/>
          </a:xfrm>
        </p:spPr>
      </p:pic>
    </p:spTree>
    <p:extLst>
      <p:ext uri="{BB962C8B-B14F-4D97-AF65-F5344CB8AC3E}">
        <p14:creationId xmlns:p14="http://schemas.microsoft.com/office/powerpoint/2010/main" val="117623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42FE-3AAF-7380-2934-7863244E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1.2 Figure 10 - Numbered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8D3F76-D12D-98DC-54AD-7457643A7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44565" y="1325051"/>
            <a:ext cx="7254869" cy="4480948"/>
          </a:xfrm>
        </p:spPr>
      </p:pic>
    </p:spTree>
    <p:extLst>
      <p:ext uri="{BB962C8B-B14F-4D97-AF65-F5344CB8AC3E}">
        <p14:creationId xmlns:p14="http://schemas.microsoft.com/office/powerpoint/2010/main" val="114509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42FE-3AAF-7380-2934-7863244E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1.2 Figure 10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8D3F76-D12D-98DC-54AD-7457643A7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100650" y="1280160"/>
            <a:ext cx="49427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19746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1.1 Figure 5 - Numbered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8777E16-B4F9-BACD-A87E-6750894B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89857" y="1280160"/>
            <a:ext cx="816428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1.1 Figure 5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8777E16-B4F9-BACD-A87E-6750894B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457200" y="1539621"/>
            <a:ext cx="8229600" cy="4053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85D3AC0-52D4-0942-4ABF-5A53A0F9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1.1 Figure 6 - Numbered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D27911-94CD-A409-E1AD-444F983C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69977" y="1280160"/>
            <a:ext cx="740404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06352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85D3AC0-52D4-0942-4ABF-5A53A0F9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1.1 Figure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D27911-94CD-A409-E1AD-444F983C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69977" y="1280160"/>
            <a:ext cx="740404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48327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85D3AC0-52D4-0942-4ABF-5A53A0F9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1.1 Figure 8 – Numbered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D27911-94CD-A409-E1AD-444F983C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286001" y="1111925"/>
            <a:ext cx="4648200" cy="4829300"/>
          </a:xfrm>
          <a:noFill/>
        </p:spPr>
      </p:pic>
    </p:spTree>
    <p:extLst>
      <p:ext uri="{BB962C8B-B14F-4D97-AF65-F5344CB8AC3E}">
        <p14:creationId xmlns:p14="http://schemas.microsoft.com/office/powerpoint/2010/main" val="216707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85D3AC0-52D4-0942-4ABF-5A53A0F9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1.1 Figure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D27911-94CD-A409-E1AD-444F983C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286001" y="1111925"/>
            <a:ext cx="4648200" cy="4829300"/>
          </a:xfrm>
          <a:noFill/>
        </p:spPr>
      </p:pic>
    </p:spTree>
    <p:extLst>
      <p:ext uri="{BB962C8B-B14F-4D97-AF65-F5344CB8AC3E}">
        <p14:creationId xmlns:p14="http://schemas.microsoft.com/office/powerpoint/2010/main" val="414901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42FE-3AAF-7380-2934-7863244E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1.1 Figure 12 - Numbered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208A185-059E-28F6-4F28-2F69AB522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590628" y="1325051"/>
            <a:ext cx="3962743" cy="4480948"/>
          </a:xfrm>
        </p:spPr>
      </p:pic>
    </p:spTree>
    <p:extLst>
      <p:ext uri="{BB962C8B-B14F-4D97-AF65-F5344CB8AC3E}">
        <p14:creationId xmlns:p14="http://schemas.microsoft.com/office/powerpoint/2010/main" val="341956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42FE-3AAF-7380-2934-7863244E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1.1 Figure 12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208A185-059E-28F6-4F28-2F69AB522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590628" y="1325051"/>
            <a:ext cx="3962743" cy="4480948"/>
          </a:xfrm>
        </p:spPr>
      </p:pic>
    </p:spTree>
    <p:extLst>
      <p:ext uri="{BB962C8B-B14F-4D97-AF65-F5344CB8AC3E}">
        <p14:creationId xmlns:p14="http://schemas.microsoft.com/office/powerpoint/2010/main" val="290730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82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Chapter 1</vt:lpstr>
      <vt:lpstr>Lesson 1.1 Figure 5 - Numbered</vt:lpstr>
      <vt:lpstr>Lesson 1.1 Figure 5</vt:lpstr>
      <vt:lpstr>Lesson 1.1 Figure 6 - Numbered</vt:lpstr>
      <vt:lpstr>Lesson 1.1 Figure 6</vt:lpstr>
      <vt:lpstr>Lesson 1.1 Figure 8 – Numbered</vt:lpstr>
      <vt:lpstr>Lesson 1.1 Figure 8</vt:lpstr>
      <vt:lpstr>Lesson 1.1 Figure 12 - Numbered</vt:lpstr>
      <vt:lpstr>Lesson 1.1 Figure 12</vt:lpstr>
      <vt:lpstr>Lesson 1.2 Figure 3 - Numbered</vt:lpstr>
      <vt:lpstr>Lesson 1.2 Figure 3</vt:lpstr>
      <vt:lpstr>Lesson 1.2 Figure 9 - Numbered</vt:lpstr>
      <vt:lpstr>Lesson 1.2 Figure 9</vt:lpstr>
      <vt:lpstr>Lesson 1.2 Figure 10 - Numbered</vt:lpstr>
      <vt:lpstr>Lesson 1.2 Figure 10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subject>Biology</dc:subject>
  <dc:creator>Hawkes Learning</dc:creator>
  <cp:keywords>Biology</cp:keywords>
  <cp:lastModifiedBy>Annaleise Radchenko</cp:lastModifiedBy>
  <cp:revision>176</cp:revision>
  <dcterms:created xsi:type="dcterms:W3CDTF">2013-04-26T14:43:13Z</dcterms:created>
  <dcterms:modified xsi:type="dcterms:W3CDTF">2024-08-09T14:45:32Z</dcterms:modified>
</cp:coreProperties>
</file>