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6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3" autoAdjust="0"/>
    <p:restoredTop sz="86410" autoAdjust="0"/>
  </p:normalViewPr>
  <p:slideViewPr>
    <p:cSldViewPr>
      <p:cViewPr varScale="1">
        <p:scale>
          <a:sx n="69" d="100"/>
          <a:sy n="69" d="100"/>
        </p:scale>
        <p:origin x="38" y="1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10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Cell Reproduction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10.2 Figure 5 - Numbered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DEFA71-C57B-8FCD-93B4-DE78194AD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12823"/>
            <a:ext cx="8229600" cy="3106674"/>
          </a:xfrm>
          <a:noFill/>
        </p:spPr>
      </p:pic>
    </p:spTree>
    <p:extLst>
      <p:ext uri="{BB962C8B-B14F-4D97-AF65-F5344CB8AC3E}">
        <p14:creationId xmlns:p14="http://schemas.microsoft.com/office/powerpoint/2010/main" val="2191715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10.2 Figure 5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C42AF1B-8A42-95C8-EB81-960C411B6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372868"/>
            <a:ext cx="8229600" cy="2386584"/>
          </a:xfrm>
          <a:noFill/>
        </p:spPr>
      </p:pic>
    </p:spTree>
    <p:extLst>
      <p:ext uri="{BB962C8B-B14F-4D97-AF65-F5344CB8AC3E}">
        <p14:creationId xmlns:p14="http://schemas.microsoft.com/office/powerpoint/2010/main" val="2668658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10.2 Figure 6 -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B7E41DA-2194-FF73-6765-3BF7984C3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3145" y="1280160"/>
            <a:ext cx="45377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131376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10.2 Figure 6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772437-D799-5793-D043-7D8770B9D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1725" y="1280160"/>
            <a:ext cx="44005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214771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10.3 Figure 1 - Numbered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0973D8-D43D-220F-A280-A23C77D54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9143" y="1280160"/>
            <a:ext cx="580571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38607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10.3 Figure 1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EFE1DA-01FF-7D1A-D898-7CC3767C5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3185" y="1280160"/>
            <a:ext cx="389763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766990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10.3 Figure 2 -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F7517B-9326-DA92-D5FB-2F7979D69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6909" y="1280160"/>
            <a:ext cx="665018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914056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10.3 Figure 2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00ABA5-27D2-CB8F-6F52-808E9193E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983" y="1280160"/>
            <a:ext cx="768403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053103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10.3 Figure 3 - Numbered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8ECFC3-1E5A-0460-BAD3-65745C778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60195"/>
            <a:ext cx="8229600" cy="4011930"/>
          </a:xfrm>
          <a:noFill/>
        </p:spPr>
      </p:pic>
    </p:spTree>
    <p:extLst>
      <p:ext uri="{BB962C8B-B14F-4D97-AF65-F5344CB8AC3E}">
        <p14:creationId xmlns:p14="http://schemas.microsoft.com/office/powerpoint/2010/main" val="1860073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10.3 Figure 3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AE85C1-F6DD-A70C-92D1-D11522ADB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527173"/>
            <a:ext cx="8229600" cy="2077974"/>
          </a:xfrm>
          <a:noFill/>
        </p:spPr>
      </p:pic>
    </p:spTree>
    <p:extLst>
      <p:ext uri="{BB962C8B-B14F-4D97-AF65-F5344CB8AC3E}">
        <p14:creationId xmlns:p14="http://schemas.microsoft.com/office/powerpoint/2010/main" val="755841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10.1 Figure 3 -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A9809D-BA37-0942-AE4E-B11F968F5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6015" y="1280160"/>
            <a:ext cx="4331970" cy="457200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10.3 Figure 4 - Numbered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61259D-CB22-4D63-B938-B0BAC041A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2811" y="1280160"/>
            <a:ext cx="61783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845670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10.3 Figure 4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90C6D9-5733-E532-5B0A-F0EE0FA7E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225" y="1280160"/>
            <a:ext cx="515154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915864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10.3 Figure 5 -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268E53-32E1-8BC4-709D-EEE61F88D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0649" y="1280160"/>
            <a:ext cx="494270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596439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10.3 Figure 5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3B4BBA-3D72-E8A7-5911-022421308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0649" y="1280160"/>
            <a:ext cx="494270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32560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10.3 Figure 6 -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0B31D4-495F-2E7C-5F4B-0AD14F496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29334"/>
            <a:ext cx="8229600" cy="4073652"/>
          </a:xfrm>
          <a:noFill/>
        </p:spPr>
      </p:pic>
    </p:spTree>
    <p:extLst>
      <p:ext uri="{BB962C8B-B14F-4D97-AF65-F5344CB8AC3E}">
        <p14:creationId xmlns:p14="http://schemas.microsoft.com/office/powerpoint/2010/main" val="482855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10.3 Figure 6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656BFE-33ED-9DFA-E671-D624870BE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48231"/>
            <a:ext cx="8229600" cy="3435858"/>
          </a:xfrm>
          <a:noFill/>
        </p:spPr>
      </p:pic>
    </p:spTree>
    <p:extLst>
      <p:ext uri="{BB962C8B-B14F-4D97-AF65-F5344CB8AC3E}">
        <p14:creationId xmlns:p14="http://schemas.microsoft.com/office/powerpoint/2010/main" val="760037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10.4 Figure 3 -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59EC48-AFAF-5FD6-2624-071E4E83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7530" y="1280160"/>
            <a:ext cx="29489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79641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Lesson 10.4 Figure 3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334F02-E2A9-E88C-CE25-91AF417F9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200400" y="1331341"/>
            <a:ext cx="2743200" cy="4468368"/>
          </a:xfrm>
        </p:spPr>
      </p:pic>
    </p:spTree>
    <p:extLst>
      <p:ext uri="{BB962C8B-B14F-4D97-AF65-F5344CB8AC3E}">
        <p14:creationId xmlns:p14="http://schemas.microsoft.com/office/powerpoint/2010/main" val="2913877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Lesson 10.1 Figure 3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48E202-7D2F-6EAE-33B0-671AC85D1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5224" y="1331341"/>
            <a:ext cx="3273552" cy="4468368"/>
          </a:xfrm>
        </p:spPr>
      </p:pic>
    </p:spTree>
    <p:extLst>
      <p:ext uri="{BB962C8B-B14F-4D97-AF65-F5344CB8AC3E}">
        <p14:creationId xmlns:p14="http://schemas.microsoft.com/office/powerpoint/2010/main" val="2807330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10.2 Figure 1 - Numbered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1E6D4A-6475-8AAF-47E2-0A45B760B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70482"/>
            <a:ext cx="8229600" cy="3991356"/>
          </a:xfrm>
          <a:noFill/>
        </p:spPr>
      </p:pic>
    </p:spTree>
    <p:extLst>
      <p:ext uri="{BB962C8B-B14F-4D97-AF65-F5344CB8AC3E}">
        <p14:creationId xmlns:p14="http://schemas.microsoft.com/office/powerpoint/2010/main" val="2218585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10.2 Figure 1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3C8A9D-F723-9857-64AC-CF3B1900D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429" y="1280160"/>
            <a:ext cx="725714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760609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10.2 Figure 3 - Numbered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B0032C-BF21-059E-FA04-9BCF5E1A8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8949" y="1280160"/>
            <a:ext cx="516610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62939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10.2 Figure 3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A3EB22-8051-50CC-5FCB-0236F7099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225" y="1280160"/>
            <a:ext cx="515154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51205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10.2 Figure 4 - Numbered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01E577-1DB0-6D11-16BC-26CAA0E800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8364" y="1280160"/>
            <a:ext cx="692727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776301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10.2 Figure 4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BB36FF-100F-F9C8-5ED6-39E02FE98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1810" y="1280160"/>
            <a:ext cx="304038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989910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1793</TotalTime>
  <Words>140</Words>
  <Application>Microsoft Office PowerPoint</Application>
  <PresentationFormat>On-screen Show (4:3)</PresentationFormat>
  <Paragraphs>29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Chapter 10</vt:lpstr>
      <vt:lpstr>Lesson 10.1 Figure 3 - Numbered</vt:lpstr>
      <vt:lpstr>Lesson 10.1 Figure 3</vt:lpstr>
      <vt:lpstr>Lesson 10.2 Figure 1 - Numbered</vt:lpstr>
      <vt:lpstr>Lesson 10.2 Figure 1</vt:lpstr>
      <vt:lpstr>Lesson 10.2 Figure 3 - Numbered</vt:lpstr>
      <vt:lpstr>Lesson 10.2 Figure 3</vt:lpstr>
      <vt:lpstr>Lesson 10.2 Figure 4 - Numbered</vt:lpstr>
      <vt:lpstr>Lesson 10.2 Figure 4</vt:lpstr>
      <vt:lpstr>Lesson 10.2 Figure 5 - Numbered</vt:lpstr>
      <vt:lpstr>Lesson 10.2 Figure 5</vt:lpstr>
      <vt:lpstr>Lesson 10.2 Figure 6 - Numbered</vt:lpstr>
      <vt:lpstr>Lesson 10.2 Figure 6</vt:lpstr>
      <vt:lpstr>Lesson 10.3 Figure 1 - Numbered</vt:lpstr>
      <vt:lpstr>Lesson 10.3 Figure 1</vt:lpstr>
      <vt:lpstr>Lesson 10.3 Figure 2 - Numbered</vt:lpstr>
      <vt:lpstr>Lesson 10.3 Figure 2</vt:lpstr>
      <vt:lpstr>Lesson 10.3 Figure 3 - Numbered</vt:lpstr>
      <vt:lpstr>Lesson 10.3 Figure 3</vt:lpstr>
      <vt:lpstr>Lesson 10.3 Figure 4 - Numbered</vt:lpstr>
      <vt:lpstr>Lesson 10.3 Figure 4</vt:lpstr>
      <vt:lpstr>Lesson 10.3 Figure 5 - Numbered</vt:lpstr>
      <vt:lpstr>Lesson 10.3 Figure 5</vt:lpstr>
      <vt:lpstr>Lesson 10.3 Figure 6 - Numbered</vt:lpstr>
      <vt:lpstr>Lesson 10.3 Figure 6</vt:lpstr>
      <vt:lpstr>Lesson 10.4 Figure 3 - Numbered</vt:lpstr>
      <vt:lpstr>Lesson 10.4 Figure 3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174</cp:revision>
  <dcterms:created xsi:type="dcterms:W3CDTF">2013-04-26T14:43:13Z</dcterms:created>
  <dcterms:modified xsi:type="dcterms:W3CDTF">2024-09-20T21:11:51Z</dcterms:modified>
</cp:coreProperties>
</file>