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98" r:id="rId13"/>
    <p:sldId id="299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3" autoAdjust="0"/>
    <p:restoredTop sz="86410" autoAdjust="0"/>
  </p:normalViewPr>
  <p:slideViewPr>
    <p:cSldViewPr>
      <p:cViewPr varScale="1">
        <p:scale>
          <a:sx n="95" d="100"/>
          <a:sy n="95" d="100"/>
        </p:scale>
        <p:origin x="16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20615"/>
            <a:ext cx="5893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>
              <a:buNone/>
              <a:defRPr/>
            </a:pPr>
            <a:r>
              <a:rPr lang="en-US" sz="3200" b="1" dirty="0">
                <a:solidFill>
                  <a:srgbClr val="1F497D"/>
                </a:solidFill>
              </a:rPr>
              <a:t>Meiosis and Sexual Reproduction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270B-6A84-BC5A-6E45-18361818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A33BE2-1353-1FDD-9B9B-2654D6308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8" y="1280160"/>
            <a:ext cx="58242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4843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3ED752-FE94-7D3E-4B35-04CD6ADC7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9" y="1280160"/>
            <a:ext cx="471340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4035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661D9B-C91E-1F0B-A9E4-D390F5B9F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7" y="1280160"/>
            <a:ext cx="662608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84341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8C507E-9ADF-8B84-8900-58980A368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37" y="1280160"/>
            <a:ext cx="63721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1261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6353-6B39-2B52-AF3E-F621B77D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FFD6D-4028-63E2-52AE-7106BF1D6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9423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7820-A0F2-8E2F-40FE-09F0195D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8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6A86BF-3DA1-49BD-47B5-BF0929533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108" y="1329817"/>
            <a:ext cx="5891784" cy="4471416"/>
          </a:xfrm>
        </p:spPr>
      </p:pic>
    </p:spTree>
    <p:extLst>
      <p:ext uri="{BB962C8B-B14F-4D97-AF65-F5344CB8AC3E}">
        <p14:creationId xmlns:p14="http://schemas.microsoft.com/office/powerpoint/2010/main" val="163632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1BAF-0501-582D-BE28-D7D934DB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5D41EF-D78C-40EF-1E4F-39B71315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0086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6728-79B5-74C3-EB38-0958288E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9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E03FFB-9DFF-341A-981E-67F4AD2CD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945" y="1280160"/>
            <a:ext cx="31661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500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C98E-12EE-D9F9-FB90-E8C8007E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338EBD-33A0-9015-2713-820ADD144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37" y="1280160"/>
            <a:ext cx="63721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4847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9F10-FAB6-9817-D6DA-0FF90AA2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10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F1D82F-A7BC-E5FB-93C3-82A7F26EB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5" y="1280160"/>
            <a:ext cx="48638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381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2 -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A84961E-0627-2CFB-E3B0-81CDB4244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1280160"/>
            <a:ext cx="6531428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7B12-3BEA-AC44-AA09-970997B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220C3C-F906-161E-8799-8EC5B5A37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9" y="1280160"/>
            <a:ext cx="471340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65289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766C-E1B4-6144-C3C3-5847BDF4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1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CED051-7ADC-7101-199E-F5D290D5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55" y="1280160"/>
            <a:ext cx="25488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3041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22DD-AF1B-5C01-AB52-A9F62DAE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3FEC01-FFAD-F849-29E4-48A331FB8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46550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2950-FD4F-A02B-861B-D9813579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FC9761-DE35-F391-17FE-AF8C6ACA1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8176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AE8BE-F4F1-788E-1802-E0C99BBE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A5370B-C385-1EBF-AF1E-03D460710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4772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E652-8B86-E543-BC33-35B366E21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9018FC-0881-CC1E-986A-7A91486A9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937" y="1280160"/>
            <a:ext cx="63721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62563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42CE-E603-1A38-6CE1-213D4D0A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A08A74-E930-1221-B93E-08169F161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55" y="1280160"/>
            <a:ext cx="53946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53611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B45D-2CFC-BC19-608C-F8833146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9ADCC6-4029-E35B-1AE7-59DA9C9F3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65" y="1280160"/>
            <a:ext cx="26174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39016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EA0B-75DC-43B7-8671-242F584A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80B6C8-42CC-4A0B-5FAF-1E85BD57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31611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7975-379F-BB1C-CE74-0A3A1BC1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11.2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2E8601-8E3D-2197-63AC-087F3D4D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1486789"/>
            <a:ext cx="5010912" cy="4157472"/>
          </a:xfrm>
        </p:spPr>
      </p:pic>
    </p:spTree>
    <p:extLst>
      <p:ext uri="{BB962C8B-B14F-4D97-AF65-F5344CB8AC3E}">
        <p14:creationId xmlns:p14="http://schemas.microsoft.com/office/powerpoint/2010/main" val="45794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3D24-6750-0C08-2CF7-B0AF418A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2</a:t>
            </a:r>
            <a:endParaRPr lang="en-IN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FF43A42-55A2-2CEA-3060-BF9BA793A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70" y="1280160"/>
            <a:ext cx="5592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13236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A135-D6DA-6876-4E7C-51BCB03E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922BCC-D5C4-4FC8-9CB7-57C43587F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78" y="1280160"/>
            <a:ext cx="60356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629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69C3-467D-707A-08F0-72DB9ADB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3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F01B0-DE42-9E56-BB56-F2B64B19F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5" y="1280160"/>
            <a:ext cx="38747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5845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98B9-84F2-341E-2F0F-CE9473AD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44A8DE-107A-58B0-41D6-C8B1DC45F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8" y="1280160"/>
            <a:ext cx="545910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1409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3575-3BA8-C825-789A-9DD8D6F1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4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7A3CF3-5EF9-00E4-4466-4EBABAE4C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10" y="1280160"/>
            <a:ext cx="37261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4011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957E-437A-EDB8-01D5-87C4D45C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AFC2D4-544C-CEE8-C9FF-0CE34F2C9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1280160"/>
            <a:ext cx="75570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3432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0C2F-7D35-4106-DC1E-C9ED95AD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11.1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1C96E9-94B5-C3E6-753F-786DBA24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80160"/>
            <a:ext cx="8128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6187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152</Words>
  <Application>Microsoft Office PowerPoint</Application>
  <PresentationFormat>On-screen Show (4:3)</PresentationFormat>
  <Paragraphs>31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Chapter 11</vt:lpstr>
      <vt:lpstr>Lesson 11.1 Figure 2 - Numbered</vt:lpstr>
      <vt:lpstr>Lesson 11.1 Figure 2</vt:lpstr>
      <vt:lpstr>Lesson 11.1 Figure 3 - Numbered</vt:lpstr>
      <vt:lpstr>Lesson 11.1 Figure 3</vt:lpstr>
      <vt:lpstr>Lesson 11.1 Figure 4 - Numbered</vt:lpstr>
      <vt:lpstr>Lesson 11.1 Figure 4</vt:lpstr>
      <vt:lpstr>Lesson 11.1 Figure 5 - Numbered</vt:lpstr>
      <vt:lpstr>Lesson 11.1 Figure 5</vt:lpstr>
      <vt:lpstr>Lesson 11.1 Figure 6 - Numbered</vt:lpstr>
      <vt:lpstr>Lesson 11.1 Figure 6</vt:lpstr>
      <vt:lpstr>Lesson 11.1 Figure 7 - Numbered</vt:lpstr>
      <vt:lpstr>Lesson 11.1 Figure 7</vt:lpstr>
      <vt:lpstr>Lesson 11.1 Figure 8 - Numbered</vt:lpstr>
      <vt:lpstr>Lesson 11.1 Figure 8</vt:lpstr>
      <vt:lpstr>Lesson 11.1 Figure 9 - Numbered</vt:lpstr>
      <vt:lpstr>Lesson 11.1 Figure 9</vt:lpstr>
      <vt:lpstr>Lesson 11.1 Figure 10 - Numbered</vt:lpstr>
      <vt:lpstr>Lesson 11.1 Figure 10</vt:lpstr>
      <vt:lpstr>Lesson 11.2 Figure 1 - Numbered</vt:lpstr>
      <vt:lpstr>Lesson 11.2 Figure 1</vt:lpstr>
      <vt:lpstr>Lesson 11.2 Figure 2 - Numbered</vt:lpstr>
      <vt:lpstr>Lesson 11.2 Figure 2</vt:lpstr>
      <vt:lpstr>Lesson 11.2 Figure 3 - Numbered</vt:lpstr>
      <vt:lpstr>Lesson 11.2 Figure 3</vt:lpstr>
      <vt:lpstr>Lesson 11.2 Figure 4 - Numbered</vt:lpstr>
      <vt:lpstr>Lesson 11.2 Figure 4</vt:lpstr>
      <vt:lpstr>Lesson 11.2 Figure 5 - Numbered</vt:lpstr>
      <vt:lpstr>Lesson 11.2 Figure 5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174</cp:revision>
  <dcterms:created xsi:type="dcterms:W3CDTF">2013-04-26T14:43:13Z</dcterms:created>
  <dcterms:modified xsi:type="dcterms:W3CDTF">2024-10-24T18:21:39Z</dcterms:modified>
</cp:coreProperties>
</file>