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67" r:id="rId20"/>
    <p:sldId id="26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05" autoAdjust="0"/>
    <p:restoredTop sz="86410" autoAdjust="0"/>
  </p:normalViewPr>
  <p:slideViewPr>
    <p:cSldViewPr>
      <p:cViewPr varScale="1">
        <p:scale>
          <a:sx n="71" d="100"/>
          <a:sy n="71" d="100"/>
        </p:scale>
        <p:origin x="1282" y="1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12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>
                <a:solidFill>
                  <a:srgbClr val="1F497D"/>
                </a:solidFill>
              </a:rPr>
              <a:t>Mendelian </a:t>
            </a:r>
            <a:r>
              <a:rPr lang="en-US" sz="3200" b="1" dirty="0">
                <a:solidFill>
                  <a:srgbClr val="1F497D"/>
                </a:solidFill>
              </a:rPr>
              <a:t>Genetics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A2A5E-1020-5644-5D99-E69F99D0B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12.2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1FEE1C-C045-7BF1-DA89-C7BBEC35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457" y="1280160"/>
            <a:ext cx="576908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98199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A926-593D-98E2-797A-B43CCF0A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12.2 Figure 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A2E9CB-F8D4-3D6C-5F0A-ECE6A3E45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8910" y="1280160"/>
            <a:ext cx="37261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42571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76071-8187-EC52-ED04-3460564AD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12.2 Figure 11 -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AFED55-D525-921F-92E9-482E922F2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0571" y="1280160"/>
            <a:ext cx="544285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032843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27B91-F845-3FF9-5991-10873B8A7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12.2 Figure 11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35E4FA-2799-2EEA-6C6F-C363232AC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8880" y="1280160"/>
            <a:ext cx="42062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966410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C9F94-29A7-AF73-674D-EF6C07763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12.2 Figure 12 -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E1078C-DF61-53A2-11F7-52DBD0E0C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990161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497DE-EB6B-EB48-324B-9874A5B8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12.2 Figure 12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9B1AC7-F01F-AD76-9303-B753864A4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475" y="1280160"/>
            <a:ext cx="38290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103944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31490-8282-82D6-565C-089CD4309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12.3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59238D-B459-02F2-D5B1-6D3BE850D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3967" y="1280160"/>
            <a:ext cx="599606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25217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FEEF3-102E-CE4C-AFF8-785FDB4BD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12.3 Figure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40BE59-EE90-5FFC-A727-C3E45218A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3381" y="1280160"/>
            <a:ext cx="467723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81090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06BBA-4997-DCA2-CA6C-D67DAB19F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12.3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DF5E6C-1817-198D-2D0A-691C32A73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93926"/>
            <a:ext cx="8229600" cy="3744468"/>
          </a:xfrm>
          <a:noFill/>
        </p:spPr>
      </p:pic>
    </p:spTree>
    <p:extLst>
      <p:ext uri="{BB962C8B-B14F-4D97-AF65-F5344CB8AC3E}">
        <p14:creationId xmlns:p14="http://schemas.microsoft.com/office/powerpoint/2010/main" val="3607659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12.3 Figure 4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231CA8-FFE9-82F4-0E24-96E8A8CB7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809" y="1280160"/>
            <a:ext cx="7588381" cy="4572000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5B58E-3D99-49DF-D686-C495ED093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12.1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A22919-85D0-6B5F-A6C2-790A1C405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1715" y="1280160"/>
            <a:ext cx="45605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675901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65B58-2F67-A904-0218-219CCDE4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12.1 Figure 3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1ECE2C-E555-3B6F-9085-41ACACE1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8965" y="1280160"/>
            <a:ext cx="28460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94592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DB602-8DD3-ABCF-752C-D837A8D54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12.2 Figure 1 -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2A746C-02EC-6EA9-EA28-218D0320D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2991" y="1280159"/>
            <a:ext cx="5038017" cy="4572001"/>
          </a:xfrm>
          <a:noFill/>
        </p:spPr>
      </p:pic>
    </p:spTree>
    <p:extLst>
      <p:ext uri="{BB962C8B-B14F-4D97-AF65-F5344CB8AC3E}">
        <p14:creationId xmlns:p14="http://schemas.microsoft.com/office/powerpoint/2010/main" val="2586424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657D1-CC90-D13B-447B-8ADAC37C7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12.2 Figure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461667-592A-710F-D6B5-87021689D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645" y="1280160"/>
            <a:ext cx="33947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53837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0A53-950C-73B0-7E51-E14C23A0E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12.2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12FD8B-7ED1-5871-F9D1-8B341E06A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273" y="1280160"/>
            <a:ext cx="519545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65486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B7F13-338B-8BCE-9270-FA0D0B362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12.2 Figure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D2C8E3-D371-559A-35A4-8B8C0A68D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4635" y="1280160"/>
            <a:ext cx="355473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60205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79DC8-CD05-C789-0E36-8ECDFC075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12.2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7C07F0-6949-BD46-EEDB-A2C46B410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178" y="1280160"/>
            <a:ext cx="603564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12709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C7192-5F04-AA14-0564-C6C31CD86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12.2 Figure 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BF234F-F287-C45F-96AA-4CBF001E9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8915" y="1280160"/>
            <a:ext cx="36461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132434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100</Words>
  <Application>Microsoft Office PowerPoint</Application>
  <PresentationFormat>On-screen Show (4:3)</PresentationFormat>
  <Paragraphs>21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Chapter 12</vt:lpstr>
      <vt:lpstr>Lesson 12.1 Figure 3 - Numbered</vt:lpstr>
      <vt:lpstr>Lesson 12.1 Figure 3</vt:lpstr>
      <vt:lpstr>Lesson 12.2 Figure 1 - Numbered</vt:lpstr>
      <vt:lpstr>Lesson 12.2 Figure 1</vt:lpstr>
      <vt:lpstr>Lesson 12.2 Figure 2 - Numbered</vt:lpstr>
      <vt:lpstr>Lesson 12.2 Figure 2</vt:lpstr>
      <vt:lpstr>Lesson 12.2 Figure 5 - Numbered</vt:lpstr>
      <vt:lpstr>Lesson 12.2 Figure 5</vt:lpstr>
      <vt:lpstr>Lesson 12.2 Figure 6 - Numbered</vt:lpstr>
      <vt:lpstr>Lesson 12.2 Figure 6</vt:lpstr>
      <vt:lpstr>Lesson 12.2 Figure 11 - Numbered</vt:lpstr>
      <vt:lpstr>Lesson 12.2 Figure 11</vt:lpstr>
      <vt:lpstr>Lesson 12.2 Figure 12 - Numbered</vt:lpstr>
      <vt:lpstr>Lesson 12.2 Figure 12</vt:lpstr>
      <vt:lpstr>Lesson 12.3 Figure 2 - Numbered</vt:lpstr>
      <vt:lpstr>Lesson 12.3 Figure 2</vt:lpstr>
      <vt:lpstr>Lesson 12.3 Figure 4 - Numbered</vt:lpstr>
      <vt:lpstr>Lesson 12.3 Figure 4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174</cp:revision>
  <dcterms:created xsi:type="dcterms:W3CDTF">2013-04-26T14:43:13Z</dcterms:created>
  <dcterms:modified xsi:type="dcterms:W3CDTF">2024-09-20T21:19:56Z</dcterms:modified>
</cp:coreProperties>
</file>