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67" r:id="rId3"/>
    <p:sldId id="274" r:id="rId4"/>
    <p:sldId id="275" r:id="rId5"/>
    <p:sldId id="276" r:id="rId6"/>
    <p:sldId id="273" r:id="rId7"/>
    <p:sldId id="277" r:id="rId8"/>
    <p:sldId id="278" r:id="rId9"/>
    <p:sldId id="279" r:id="rId10"/>
    <p:sldId id="280" r:id="rId11"/>
    <p:sldId id="281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 autoAdjust="0"/>
    <p:restoredTop sz="86410" autoAdjust="0"/>
  </p:normalViewPr>
  <p:slideViewPr>
    <p:cSldViewPr>
      <p:cViewPr varScale="1">
        <p:scale>
          <a:sx n="95" d="100"/>
          <a:sy n="95" d="100"/>
        </p:scale>
        <p:origin x="16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5200" y="-320615"/>
            <a:ext cx="589359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D2054A8-95C1-776A-7871-7961A21AF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E34395D-45D5-A5F5-9B9A-BF668CAC8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91972-DB54-9ADC-9B3D-2BBD68973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CFE7222-CD0E-F7C6-D717-9F3203CAD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DE5E645-CDDD-C79E-E97B-7873952DA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012AFD4-A50A-D164-57E2-BAAFB3BB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6F712F4-E18C-270C-80DA-E0EE5EE24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6130188"/>
            <a:ext cx="1828648" cy="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30A676-7600-75F9-53E2-F82A8B871BB2}"/>
              </a:ext>
            </a:extLst>
          </p:cNvPr>
          <p:cNvSpPr/>
          <p:nvPr userDrawn="1"/>
        </p:nvSpPr>
        <p:spPr>
          <a:xfrm>
            <a:off x="1767486" y="2743200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6" r:id="rId7"/>
    <p:sldLayoutId id="2147483657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13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Modern Genetics and Inheritance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12 - Numbered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2A772B-393A-A84B-8858-026C8B7E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414" y="1280160"/>
            <a:ext cx="5255172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325909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12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28B121F-7D71-CCFF-FD8E-1EC121C1D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225" y="1280160"/>
            <a:ext cx="5151549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305254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50CAD-2FB2-1403-CE35-BD12433B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Hawkes Learning – 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166105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13.1 Figure 4 - Numbered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05279E-FC1D-F3F2-7133-B7A241DE6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4545"/>
            <a:ext cx="8229600" cy="298323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13.1 Figure 4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D8F740B-70E5-01F3-014C-162AA5658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4545"/>
            <a:ext cx="8229600" cy="2983230"/>
          </a:xfrm>
          <a:noFill/>
        </p:spPr>
      </p:pic>
    </p:spTree>
    <p:extLst>
      <p:ext uri="{BB962C8B-B14F-4D97-AF65-F5344CB8AC3E}">
        <p14:creationId xmlns:p14="http://schemas.microsoft.com/office/powerpoint/2010/main" val="13765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3 - Numbered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508547-40A7-72B3-B849-894FEE61C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95603"/>
            <a:ext cx="8229600" cy="4341114"/>
          </a:xfrm>
          <a:noFill/>
        </p:spPr>
      </p:pic>
    </p:spTree>
    <p:extLst>
      <p:ext uri="{BB962C8B-B14F-4D97-AF65-F5344CB8AC3E}">
        <p14:creationId xmlns:p14="http://schemas.microsoft.com/office/powerpoint/2010/main" val="263680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3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826C656-8F5A-4CDF-AE74-8A781F01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983" y="1280160"/>
            <a:ext cx="7684033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88013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10 - Numbered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BF0B23-824B-13A0-EC31-0B6EB8B6A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9047"/>
            <a:ext cx="8229600" cy="4094226"/>
          </a:xfrm>
          <a:noFill/>
        </p:spPr>
      </p:pic>
    </p:spTree>
    <p:extLst>
      <p:ext uri="{BB962C8B-B14F-4D97-AF65-F5344CB8AC3E}">
        <p14:creationId xmlns:p14="http://schemas.microsoft.com/office/powerpoint/2010/main" val="104928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10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27CCBFC-4C4B-4C64-1133-B8C65FBE5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9047"/>
            <a:ext cx="8229600" cy="4094226"/>
          </a:xfrm>
          <a:noFill/>
        </p:spPr>
      </p:pic>
    </p:spTree>
    <p:extLst>
      <p:ext uri="{BB962C8B-B14F-4D97-AF65-F5344CB8AC3E}">
        <p14:creationId xmlns:p14="http://schemas.microsoft.com/office/powerpoint/2010/main" val="306758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11 - Numbered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CDCB98-B076-C4C4-6A25-FD08BF921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581" y="1280160"/>
            <a:ext cx="6554838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328651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13.2 Figure 11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88583AE-88A1-16EA-5F81-905B9FDF7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581" y="1280160"/>
            <a:ext cx="6554838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11218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62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Chapter 13</vt:lpstr>
      <vt:lpstr>Lesson 13.1 Figure 4 - Numbered</vt:lpstr>
      <vt:lpstr>Lesson 13.1 Figure 4</vt:lpstr>
      <vt:lpstr>Lesson 13.2 Figure 3 - Numbered</vt:lpstr>
      <vt:lpstr>Lesson 13.2 Figure 3</vt:lpstr>
      <vt:lpstr>Lesson 13.2 Figure 10 - Numbered</vt:lpstr>
      <vt:lpstr>Lesson 13.2 Figure 10</vt:lpstr>
      <vt:lpstr>Lesson 13.2 Figure 11 - Numbered</vt:lpstr>
      <vt:lpstr>Lesson 13.2 Figure 11</vt:lpstr>
      <vt:lpstr>Lesson 13.2 Figure 12 - Numbered</vt:lpstr>
      <vt:lpstr>Lesson 13.2 Figure 12</vt:lpstr>
      <vt:lpstr>Hawkes Learning – End of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subject>Biology</dc:subject>
  <dc:creator>Hawkes Learning</dc:creator>
  <cp:keywords>Hawkes Learning;Biology</cp:keywords>
  <cp:lastModifiedBy>Annaleise Radchenko</cp:lastModifiedBy>
  <cp:revision>172</cp:revision>
  <dcterms:created xsi:type="dcterms:W3CDTF">2013-04-26T14:43:13Z</dcterms:created>
  <dcterms:modified xsi:type="dcterms:W3CDTF">2024-09-23T18:30:38Z</dcterms:modified>
</cp:coreProperties>
</file>