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302" r:id="rId19"/>
    <p:sldId id="303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4" r:id="rId35"/>
    <p:sldId id="305" r:id="rId36"/>
    <p:sldId id="26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>
                <a:solidFill>
                  <a:srgbClr val="1F497D"/>
                </a:solidFill>
              </a:rPr>
              <a:t>DNA: Deoxyribonucleic Acid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EC95-F58F-3073-5514-D324EBC2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7 -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C24806-999A-3391-BE52-EC61ADAF9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2272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9155-D35A-7FE2-FF97-7E950E20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14.2 Figure 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22E40A-2B64-0ACC-18BF-87EBFC17D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3056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24D1-A9A7-ADDF-C7A5-B418270E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3DA1B4-FED1-C1C4-9C0D-E845E6127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488" y="1280160"/>
            <a:ext cx="755702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44197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5762-5E21-FBEB-4802-7686BBB6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14.2 Figure 10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829E703-EA9C-2914-550D-A8C72DAB2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556" y="2070481"/>
            <a:ext cx="4818888" cy="2990088"/>
          </a:xfrm>
        </p:spPr>
      </p:pic>
    </p:spTree>
    <p:extLst>
      <p:ext uri="{BB962C8B-B14F-4D97-AF65-F5344CB8AC3E}">
        <p14:creationId xmlns:p14="http://schemas.microsoft.com/office/powerpoint/2010/main" val="299389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73954-BB32-711A-9033-90A571C1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12 -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3B80A8-D7B2-2861-565A-DBD0D4C7C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275" y="1280160"/>
            <a:ext cx="54754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0278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B4F0E-97A4-7108-B922-EDE24758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14.2 Figure 12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D43E0E-D15F-2A0C-DC2C-C81989CEE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3230" y="1280160"/>
            <a:ext cx="31775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552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B7E3-27A8-4ED2-7B5A-B8A08214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9F1E15-F166-1905-B3E7-8C1440F20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82446"/>
            <a:ext cx="8229600" cy="4567428"/>
          </a:xfrm>
          <a:noFill/>
        </p:spPr>
      </p:pic>
    </p:spTree>
    <p:extLst>
      <p:ext uri="{BB962C8B-B14F-4D97-AF65-F5344CB8AC3E}">
        <p14:creationId xmlns:p14="http://schemas.microsoft.com/office/powerpoint/2010/main" val="2482169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8319-BE0F-71ED-8E0C-79ABBC1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14.3 Figure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C3ED31-515B-E10D-FDEF-C71FD37F5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185" y="1280160"/>
            <a:ext cx="60556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08083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AC2E9-71C0-D50C-8E1C-5F2AB1C4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4 -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8136D2-2B94-306A-E371-B34E18402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552" y="1280160"/>
            <a:ext cx="8200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14712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FCB2F-8B4B-2505-2D09-5E64B859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14.3 Figure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4041F0-71FA-AF60-C41E-64086A8F4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86" y="1280160"/>
            <a:ext cx="653142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18978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5 -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8020091-885A-74B7-10A7-EDC3DF25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059" y="1280160"/>
            <a:ext cx="7651882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769E-DA92-C5FB-55CD-1A597791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43C26B-E9E6-1A6D-21B5-55DBC7228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47439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38F6-1320-1C3E-C55F-F9A00F52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14.3 Figure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9025E0-EC5D-19CD-C91F-AD39BD8BA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329" y="1280160"/>
            <a:ext cx="578734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30570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3827-ABBF-E270-A920-74A55497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5FAD36-CE77-5B6A-87EF-BB51D479C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77899"/>
            <a:ext cx="8229600" cy="4176522"/>
          </a:xfrm>
          <a:noFill/>
        </p:spPr>
      </p:pic>
    </p:spTree>
    <p:extLst>
      <p:ext uri="{BB962C8B-B14F-4D97-AF65-F5344CB8AC3E}">
        <p14:creationId xmlns:p14="http://schemas.microsoft.com/office/powerpoint/2010/main" val="1838763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6E923-F96A-24B3-686F-0858AA2B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14.3 Figure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7BE31D-DEC2-9C2B-A42D-CF3C5950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5361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3650-9054-3DA6-FCE0-E932F644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40D0C8-71DB-D7F2-E713-351F712A1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21917"/>
            <a:ext cx="8229600" cy="3888486"/>
          </a:xfrm>
          <a:noFill/>
        </p:spPr>
      </p:pic>
    </p:spTree>
    <p:extLst>
      <p:ext uri="{BB962C8B-B14F-4D97-AF65-F5344CB8AC3E}">
        <p14:creationId xmlns:p14="http://schemas.microsoft.com/office/powerpoint/2010/main" val="2503857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AB53-041A-AF0A-3499-AFFF1184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14.4 Figure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10BD04-8512-D909-5856-1197BA602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310" y="1280160"/>
            <a:ext cx="49293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55717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333DE-EF60-91D6-2EA1-BB7C86BA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2 -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37F611-BD64-CA37-C660-0800E0B0C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248" y="1280160"/>
            <a:ext cx="56795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22221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82B2-9A4A-AE7F-4D55-387469D39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14.4 Figure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673CAF-CC90-FEC0-1CCA-65DC76EF4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0330" y="1280160"/>
            <a:ext cx="38633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16303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C38D-E70A-BC7D-9585-15250AFD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668BAA-70DE-484E-E463-082D74BBC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76222"/>
            <a:ext cx="8229600" cy="3579876"/>
          </a:xfrm>
          <a:noFill/>
        </p:spPr>
      </p:pic>
    </p:spTree>
    <p:extLst>
      <p:ext uri="{BB962C8B-B14F-4D97-AF65-F5344CB8AC3E}">
        <p14:creationId xmlns:p14="http://schemas.microsoft.com/office/powerpoint/2010/main" val="1673900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0776-E8FE-3573-1BBA-43132D3C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Lesson 14.4 Figure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1B5D13-EFB2-624F-C33C-16A551135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883029"/>
            <a:ext cx="5943600" cy="3364992"/>
          </a:xfrm>
        </p:spPr>
      </p:pic>
    </p:spTree>
    <p:extLst>
      <p:ext uri="{BB962C8B-B14F-4D97-AF65-F5344CB8AC3E}">
        <p14:creationId xmlns:p14="http://schemas.microsoft.com/office/powerpoint/2010/main" val="259731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EAE8-7B21-ACB4-C7E4-BF3697AF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9BADDC-6C0F-01BD-38F6-6CBF344F8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655" y="1280160"/>
            <a:ext cx="53946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77711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78108-E1A1-ECD7-2C8E-6F7AB275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33242E-AAC2-CFA8-34F5-53C30F3D9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48" y="1280160"/>
            <a:ext cx="795130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85916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45790-10DD-2923-9CB4-8CFD1030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14.4 Figure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A4E9FB-BE2A-B112-A3D9-2C9ABC036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21141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B9D28-BE47-1347-3C5E-5637724B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4 -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71385-4AD5-3FD3-1136-B9FC4EC0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670" y="1280160"/>
            <a:ext cx="55926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59224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9B385-955B-0697-CF56-A74BD5B3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14.5 Figure 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322BDE-4491-7748-A8CA-BB14AE130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470" y="1280160"/>
            <a:ext cx="39090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82771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CB08-051D-0D51-DA02-8C7A2E69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4D1783-37C0-50EB-3C65-609D3AE99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57200" y="1611630"/>
            <a:ext cx="8229600" cy="3909060"/>
          </a:xfrm>
          <a:noFill/>
        </p:spPr>
      </p:pic>
    </p:spTree>
    <p:extLst>
      <p:ext uri="{BB962C8B-B14F-4D97-AF65-F5344CB8AC3E}">
        <p14:creationId xmlns:p14="http://schemas.microsoft.com/office/powerpoint/2010/main" val="780118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FD9A-B33F-4993-55A6-25D033FE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14.5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011D28-EA1D-A7C9-EFAA-C6EEAA834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17090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AB4-760F-38F8-C9BD-8A7AF4E5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119920-CBB0-804C-1A78-CB7685C1F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7382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84D3-E1CB-4F4E-3B2A-12475C1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14.2 Figure 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C85827-FE34-4C39-E4F2-25580F38E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663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3A7C-CE37-1AE7-1D5E-A36CE948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91DCED-D406-EBF3-826A-0AE3937C0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778" y="1280160"/>
            <a:ext cx="564444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79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C0C7-B400-D0ED-7DAD-3780723B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14.2 Figure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18ADA0-53F7-EF78-F118-613C5C2CE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8016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0735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84C4-0F94-F15C-1842-206DF84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6 -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AEBEA-D5C9-9C76-781D-275F688FC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98" y="1280160"/>
            <a:ext cx="5957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9197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A758-6946-45BB-7882-EE9DFDD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14.2 Figure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ADCD87-E2FB-71BA-AC9A-792C20B2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8016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8927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182</Words>
  <Application>Microsoft Office PowerPoint</Application>
  <PresentationFormat>On-screen Show (4:3)</PresentationFormat>
  <Paragraphs>37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Chapter 14</vt:lpstr>
      <vt:lpstr>Lesson 14.1 Figure 5 - Numbered</vt:lpstr>
      <vt:lpstr>Lesson 14.1 Figure 5</vt:lpstr>
      <vt:lpstr>Lesson 14.2 Figure 1 - Numbered</vt:lpstr>
      <vt:lpstr>Lesson 14.2 Figure 1</vt:lpstr>
      <vt:lpstr>Lesson 14.2 Figure 5 - Numbered</vt:lpstr>
      <vt:lpstr>Lesson 14.2 Figure 5</vt:lpstr>
      <vt:lpstr>Lesson 14.2 Figure 6 - Numbered</vt:lpstr>
      <vt:lpstr>Lesson 14.2 Figure 6</vt:lpstr>
      <vt:lpstr>Lesson 14.2 Figure 7 - Numbered</vt:lpstr>
      <vt:lpstr>Lesson 14.2 Figure 7</vt:lpstr>
      <vt:lpstr>Lesson 14.2 Figure 10 - Numbered</vt:lpstr>
      <vt:lpstr>Lesson 14.2 Figure 10</vt:lpstr>
      <vt:lpstr>Lesson 14.2 Figure 12 - Numbered</vt:lpstr>
      <vt:lpstr>Lesson 14.2 Figure 12</vt:lpstr>
      <vt:lpstr>Lesson 14.3 Figure 1 - Numbered</vt:lpstr>
      <vt:lpstr>Lesson 14.3 Figure 1</vt:lpstr>
      <vt:lpstr>Lesson 14.3 Figure 4 - Numbered</vt:lpstr>
      <vt:lpstr>Lesson 14.3 Figure 4</vt:lpstr>
      <vt:lpstr>Lesson 14.3 Figure 5 - Numbered</vt:lpstr>
      <vt:lpstr>Lesson 14.3 Figure 5</vt:lpstr>
      <vt:lpstr>Lesson 14.3 Figure 6 - Numbered</vt:lpstr>
      <vt:lpstr>Lesson 14.3 Figure 6</vt:lpstr>
      <vt:lpstr>Lesson 14.4 Figure 1 - Numbered</vt:lpstr>
      <vt:lpstr>Lesson 14.4 Figure 1</vt:lpstr>
      <vt:lpstr>Lesson 14.4 Figure 2 - Numbered</vt:lpstr>
      <vt:lpstr>Lesson 14.4 Figure 2</vt:lpstr>
      <vt:lpstr>Lesson 14.4 Figure 3 - Numbered</vt:lpstr>
      <vt:lpstr>Lesson 14.4 Figure 3</vt:lpstr>
      <vt:lpstr>Lesson 14.4 Figure 4 - Numbered</vt:lpstr>
      <vt:lpstr>Lesson 14.4 Figure 4</vt:lpstr>
      <vt:lpstr>Lesson 14.5 Figure 4 - Numbered</vt:lpstr>
      <vt:lpstr>Lesson 14.5 Figure 4</vt:lpstr>
      <vt:lpstr>Lesson 14.5 Figure 7 - Numbered</vt:lpstr>
      <vt:lpstr>Lesson 14.5 Figure 7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193</cp:revision>
  <dcterms:created xsi:type="dcterms:W3CDTF">2013-04-26T14:43:13Z</dcterms:created>
  <dcterms:modified xsi:type="dcterms:W3CDTF">2024-09-23T18:33:41Z</dcterms:modified>
</cp:coreProperties>
</file>