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26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Genes and Proteins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E98D-70CB-DC8A-5DE8-C7D5C3AE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15.2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EB2E3D-82B3-9ACD-A0FF-F03DC7CDD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64239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CB8B-744C-77C2-B18E-674A1E1C7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15.2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59457F-8729-5619-35D3-6EF0EB4E5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329817"/>
            <a:ext cx="6858000" cy="4471416"/>
          </a:xfrm>
        </p:spPr>
      </p:pic>
    </p:spTree>
    <p:extLst>
      <p:ext uri="{BB962C8B-B14F-4D97-AF65-F5344CB8AC3E}">
        <p14:creationId xmlns:p14="http://schemas.microsoft.com/office/powerpoint/2010/main" val="71202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3BAF-B5B4-BE5D-3E88-8FAC5294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8F921D-85E0-B8D1-97F8-91FFC0E5D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50386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3D3B-19FE-6A9C-54CB-89E42A0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E8DEC8-E364-1A8D-BAB8-B2AF70DDC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209" y="1280160"/>
            <a:ext cx="472558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14269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61AF-6E54-B483-5BFF-2C85236A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3 -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FFE8C5-567D-91D0-F449-05A5CBFF9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992" y="1280160"/>
            <a:ext cx="503801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4817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46C4-D0C5-924B-ADB9-FD4A8376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D36375-7700-94F7-0675-5B1B4F5F5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0" y="1280160"/>
            <a:ext cx="3429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44253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264B-4E62-E4A4-935B-870D3F30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D67C55-D17E-A850-F6B7-DC6A85EE8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91056"/>
            <a:ext cx="8229600" cy="3950208"/>
          </a:xfrm>
          <a:noFill/>
        </p:spPr>
      </p:pic>
    </p:spTree>
    <p:extLst>
      <p:ext uri="{BB962C8B-B14F-4D97-AF65-F5344CB8AC3E}">
        <p14:creationId xmlns:p14="http://schemas.microsoft.com/office/powerpoint/2010/main" val="1504001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E10CD-9E2A-EB14-24A5-78805687D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15.4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69B3CA-4A4A-DF3D-93DA-BC956FE9D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0972" y="1901317"/>
            <a:ext cx="5782056" cy="3328416"/>
          </a:xfrm>
        </p:spPr>
      </p:pic>
    </p:spTree>
    <p:extLst>
      <p:ext uri="{BB962C8B-B14F-4D97-AF65-F5344CB8AC3E}">
        <p14:creationId xmlns:p14="http://schemas.microsoft.com/office/powerpoint/2010/main" val="76439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D3D-DAF6-20F3-FB6F-3AFA5EFA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6DF32E-D387-F238-CFD7-8B2A9EFA9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194" y="1280160"/>
            <a:ext cx="695361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80167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A968-A4BD-F18B-CAA0-07225DE5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15.4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9688A2-C13F-834B-10BA-E8F189079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329817"/>
            <a:ext cx="5486400" cy="4471416"/>
          </a:xfrm>
        </p:spPr>
      </p:pic>
    </p:spTree>
    <p:extLst>
      <p:ext uri="{BB962C8B-B14F-4D97-AF65-F5344CB8AC3E}">
        <p14:creationId xmlns:p14="http://schemas.microsoft.com/office/powerpoint/2010/main" val="99097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15.1 Figure 1 -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F9FF70-5322-CD42-0304-0D21E01C8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98" y="1280160"/>
            <a:ext cx="7061003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6D11-156F-8A82-D941-037074A0F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13C32B-99BB-1628-89FA-FA37F89D3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45352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32873-B2C4-8E5A-B797-A7EBAE85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D7773-D1E3-C1C1-46CB-C62A1623F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280160"/>
            <a:ext cx="48768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33392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3A020-F789-77C6-557D-491C59C7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3C6F76-BE42-D468-FD85-EA67D9D5F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060" y="1280160"/>
            <a:ext cx="68238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72971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7311B-80F9-4873-4DB7-29D73367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2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172339-918E-BA47-4BEC-EFC9A82CC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2965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2D55A-7D4F-62BC-4A06-2C54AA3C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03A1B5-F4EB-2956-59BA-943843C4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951" y="1280160"/>
            <a:ext cx="495609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60110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4389-65E2-00B5-4375-2961AC55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9CEB6C-8D4C-101D-6843-5FFC29428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670" y="1280160"/>
            <a:ext cx="29946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0283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F79D-9EEC-CDE4-924C-9D39163AA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DA66EA-088F-06DD-3D44-70FFE8ED8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814" y="1280160"/>
            <a:ext cx="70883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25258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EE68-A629-53C7-94F2-B36E0BFA3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A9241F-BEB3-3153-68C8-0C9E14EA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462" y="1280160"/>
            <a:ext cx="562707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12984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EF1B5-3007-CCBE-B242-B5D3FB4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8F4659-1197-ED8B-1BFB-AE447A074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797" y="1280160"/>
            <a:ext cx="639440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41679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6558-0F86-66B5-7922-55FA3567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232C8E-3D4E-2A1C-6C2C-CD04E57E7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1280160"/>
            <a:ext cx="42062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1455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23FF-9A73-0D79-934E-3104FBC3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15.1 Figure 1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8D08D8-71D1-56EC-63CD-C4C7F000E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5056" y="1460881"/>
            <a:ext cx="2913888" cy="4209288"/>
          </a:xfrm>
        </p:spPr>
      </p:pic>
    </p:spTree>
    <p:extLst>
      <p:ext uri="{BB962C8B-B14F-4D97-AF65-F5344CB8AC3E}">
        <p14:creationId xmlns:p14="http://schemas.microsoft.com/office/powerpoint/2010/main" val="2206243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18E7F-7AAE-64F1-3A1F-DF64853E5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6 -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5B6CBD-A817-8DD5-D369-DD4EB11E0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810" y="1280160"/>
            <a:ext cx="510837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0656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9286-3C27-0F4E-AB42-AE610829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6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647A6E-64DA-9008-5801-D69EF5DB6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915" y="1295400"/>
            <a:ext cx="36461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38770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2983-BBCD-6623-D7ED-446B49ACE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3EA09C-3D05-AF96-0647-AB555B5AB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70482"/>
            <a:ext cx="8229600" cy="3991356"/>
          </a:xfrm>
          <a:noFill/>
        </p:spPr>
      </p:pic>
    </p:spTree>
    <p:extLst>
      <p:ext uri="{BB962C8B-B14F-4D97-AF65-F5344CB8AC3E}">
        <p14:creationId xmlns:p14="http://schemas.microsoft.com/office/powerpoint/2010/main" val="553811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A7B2-92D2-C17D-4AB7-8CDC4FD2C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15.5 Figure 7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8BB9EE-318E-C321-32BB-9FF2054E7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704721"/>
            <a:ext cx="6400800" cy="3721608"/>
          </a:xfrm>
        </p:spPr>
      </p:pic>
    </p:spTree>
    <p:extLst>
      <p:ext uri="{BB962C8B-B14F-4D97-AF65-F5344CB8AC3E}">
        <p14:creationId xmlns:p14="http://schemas.microsoft.com/office/powerpoint/2010/main" val="989225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FF7B-10E2-D18C-6946-D7E1E069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8 -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784293-C66C-2388-32B5-749B8D9E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30680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611F-C786-5980-852E-443BC9B68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8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FB2CCB-5214-58EC-FAA8-5D29F61B3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32637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B0BF-D516-DAB5-F552-5A8A2430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883A31-FF6B-2070-92E2-47D0026BF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09422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5D30-B79F-F75B-8165-0ABEEF13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9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C1424B-C762-5E1D-6429-367B58A44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41358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E54C-B977-DA16-FA9D-4DC3CFCF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15.1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334AE5-A556-B09A-F359-55DFE6328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771" y="1280160"/>
            <a:ext cx="7228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0871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88FC-2584-6975-56C9-2C0044C6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15.1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08B67F-3242-86D6-E094-F59361BD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1328" y="1329817"/>
            <a:ext cx="6181344" cy="4471416"/>
          </a:xfrm>
        </p:spPr>
      </p:pic>
    </p:spTree>
    <p:extLst>
      <p:ext uri="{BB962C8B-B14F-4D97-AF65-F5344CB8AC3E}">
        <p14:creationId xmlns:p14="http://schemas.microsoft.com/office/powerpoint/2010/main" val="50194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E08B-9265-8363-18CF-C25F9E82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15.2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CEA5A2-72B9-D31A-75F9-308FED1EA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7352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6BC5-DF31-9018-A237-F445BE2D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15.2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B6329D-2A0C-D70B-C86A-3FCD4A00A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329817"/>
            <a:ext cx="6858000" cy="4471416"/>
          </a:xfrm>
        </p:spPr>
      </p:pic>
    </p:spTree>
    <p:extLst>
      <p:ext uri="{BB962C8B-B14F-4D97-AF65-F5344CB8AC3E}">
        <p14:creationId xmlns:p14="http://schemas.microsoft.com/office/powerpoint/2010/main" val="49557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5E866-7931-8279-7D4C-248F5375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15.2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07E0D0-8D1E-B4CF-C4A3-BE66B0001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9347" y="1280160"/>
            <a:ext cx="46653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6800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9704D-1D38-D3A8-71E1-929465DBA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15.2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6B2425-6A3B-CA36-603C-FD2075849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7144" y="1329817"/>
            <a:ext cx="3029712" cy="4471416"/>
          </a:xfrm>
        </p:spPr>
      </p:pic>
    </p:spTree>
    <p:extLst>
      <p:ext uri="{BB962C8B-B14F-4D97-AF65-F5344CB8AC3E}">
        <p14:creationId xmlns:p14="http://schemas.microsoft.com/office/powerpoint/2010/main" val="3063065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191</Words>
  <Application>Microsoft Office PowerPoint</Application>
  <PresentationFormat>On-screen Show (4:3)</PresentationFormat>
  <Paragraphs>39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Chapter 15</vt:lpstr>
      <vt:lpstr>Lesson 15.1 Figure 1 - Numbered</vt:lpstr>
      <vt:lpstr>Lesson 15.1 Figure 1</vt:lpstr>
      <vt:lpstr>Lesson 15.1 Figure 3 - Numbered</vt:lpstr>
      <vt:lpstr>Lesson 15.1 Figure 3</vt:lpstr>
      <vt:lpstr>Lesson 15.2 Figure 3 - Numbered</vt:lpstr>
      <vt:lpstr>Lesson 15.2 Figure 3</vt:lpstr>
      <vt:lpstr>Lesson 15.2 Figure 4 - Numbered</vt:lpstr>
      <vt:lpstr>Lesson 15.2 Figure 4</vt:lpstr>
      <vt:lpstr>Lesson 15.2 Figure 5 - Numbered</vt:lpstr>
      <vt:lpstr>Lesson 15.2 Figure 5</vt:lpstr>
      <vt:lpstr>Lesson 15.4 Figure 1 - Numbered</vt:lpstr>
      <vt:lpstr>Lesson 15.4 Figure 1</vt:lpstr>
      <vt:lpstr>Lesson 15.4 Figure 3 - Numbered</vt:lpstr>
      <vt:lpstr>Lesson 15.4 Figure 3</vt:lpstr>
      <vt:lpstr>Lesson 15.4 Figure 4 - Numbered</vt:lpstr>
      <vt:lpstr>Lesson 15.4 Figure 4</vt:lpstr>
      <vt:lpstr>Lesson 15.4 Figure 5 - Numbered</vt:lpstr>
      <vt:lpstr>Lesson 15.4 Figure 5</vt:lpstr>
      <vt:lpstr>Lesson 15.5 Figure 1 - Numbered</vt:lpstr>
      <vt:lpstr>Lesson 15.5 Figure 1</vt:lpstr>
      <vt:lpstr>Lesson 15.5 Figure 2 - Numbered</vt:lpstr>
      <vt:lpstr>Lesson 15.5 Figure 2</vt:lpstr>
      <vt:lpstr>Lesson 15.5 Figure 3 - Numbered</vt:lpstr>
      <vt:lpstr>Lesson 15.5 Figure 3</vt:lpstr>
      <vt:lpstr>Lesson 15.5 Figure 4 - Numbered</vt:lpstr>
      <vt:lpstr>Lesson 15.5 Figure 4</vt:lpstr>
      <vt:lpstr>Lesson 15.5 Figure 5 - Numbered</vt:lpstr>
      <vt:lpstr>Lesson 15.5 Figure 5</vt:lpstr>
      <vt:lpstr>Lesson 15.5 Figure 6 - Numbered</vt:lpstr>
      <vt:lpstr>Lesson 15.5 Figure 6</vt:lpstr>
      <vt:lpstr>Lesson 15.5 Figure 7 - Numbered</vt:lpstr>
      <vt:lpstr>Lesson 15.5 Figure 7</vt:lpstr>
      <vt:lpstr>Lesson 15.5 Figure 8 - Numbered</vt:lpstr>
      <vt:lpstr>Lesson 15.5 Figure 8</vt:lpstr>
      <vt:lpstr>Lesson 15.5 Figure 9 - Numbered</vt:lpstr>
      <vt:lpstr>Lesson 15.5 Figure 9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173</cp:revision>
  <dcterms:created xsi:type="dcterms:W3CDTF">2013-04-26T14:43:13Z</dcterms:created>
  <dcterms:modified xsi:type="dcterms:W3CDTF">2024-09-23T18:37:04Z</dcterms:modified>
</cp:coreProperties>
</file>