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80" r:id="rId10"/>
    <p:sldId id="281" r:id="rId11"/>
    <p:sldId id="282" r:id="rId12"/>
    <p:sldId id="279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302" r:id="rId23"/>
    <p:sldId id="303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26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16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Gene Expression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4 -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FDE57F-8CF5-677E-9E17-96D95BBB7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972" y="1280160"/>
            <a:ext cx="728605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63368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4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8B649DC-3770-78D5-D1AA-BFC41CB56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126" y="1280160"/>
            <a:ext cx="607574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79143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6 -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9C478F-2DE8-FE97-EBA2-4E66668B0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461" y="1280160"/>
            <a:ext cx="51370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29791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6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B301207-2790-7CAB-E07A-E099884AB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8985" y="1280160"/>
            <a:ext cx="252603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107519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3 -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AF3ECB-8492-12DE-CABA-C1EBC020F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3579" y="1280160"/>
            <a:ext cx="64168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39397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3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15FD790-2155-3FAC-2CD5-0264D2020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0924" y="1331341"/>
            <a:ext cx="3502152" cy="4468368"/>
          </a:xfrm>
        </p:spPr>
      </p:pic>
    </p:spTree>
    <p:extLst>
      <p:ext uri="{BB962C8B-B14F-4D97-AF65-F5344CB8AC3E}">
        <p14:creationId xmlns:p14="http://schemas.microsoft.com/office/powerpoint/2010/main" val="1404400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5 - Numbered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3FA7B87-950D-685F-FC9B-4D4712AF1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29" y="128016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112700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5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584DFF1-E966-96E5-526E-92CD99688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126" y="1280160"/>
            <a:ext cx="607574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642502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7 -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F1AE93-376B-577C-5231-8DDF72628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45361"/>
            <a:ext cx="8229600" cy="3641598"/>
          </a:xfrm>
          <a:noFill/>
        </p:spPr>
      </p:pic>
    </p:spTree>
    <p:extLst>
      <p:ext uri="{BB962C8B-B14F-4D97-AF65-F5344CB8AC3E}">
        <p14:creationId xmlns:p14="http://schemas.microsoft.com/office/powerpoint/2010/main" val="1023036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7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D13107A-41DD-2AE4-6123-2C9969E00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17370"/>
            <a:ext cx="8229600" cy="3497580"/>
          </a:xfrm>
          <a:noFill/>
        </p:spPr>
      </p:pic>
    </p:spTree>
    <p:extLst>
      <p:ext uri="{BB962C8B-B14F-4D97-AF65-F5344CB8AC3E}">
        <p14:creationId xmlns:p14="http://schemas.microsoft.com/office/powerpoint/2010/main" val="170485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16.1 Figure 3 -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BDE40B-E163-FBE5-5FD4-F2211DE89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42491"/>
            <a:ext cx="8229600" cy="3847338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8 -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CBF3AA-D4A5-84AA-B362-A5E5BCF03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8016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80398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8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F7BB96B-EF16-12AA-18EE-90ECAB51E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126" y="1280160"/>
            <a:ext cx="607574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82676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9 -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BD796B-275B-2FC5-BB2C-EA2A1F2C6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1434" y="1280160"/>
            <a:ext cx="690113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283000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9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B6AC017-E0B4-4AB9-CA3E-B869F40B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8865" y="1280160"/>
            <a:ext cx="44462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017241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10 -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F54392-22BA-2D17-69BC-7EE6A1BA3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95119"/>
            <a:ext cx="8229600" cy="2942082"/>
          </a:xfrm>
          <a:noFill/>
        </p:spPr>
      </p:pic>
    </p:spTree>
    <p:extLst>
      <p:ext uri="{BB962C8B-B14F-4D97-AF65-F5344CB8AC3E}">
        <p14:creationId xmlns:p14="http://schemas.microsoft.com/office/powerpoint/2010/main" val="1904883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10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F0D2492-F8EB-ECC4-B352-6A5BEF743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67128"/>
            <a:ext cx="8229600" cy="2798064"/>
          </a:xfrm>
          <a:noFill/>
        </p:spPr>
      </p:pic>
    </p:spTree>
    <p:extLst>
      <p:ext uri="{BB962C8B-B14F-4D97-AF65-F5344CB8AC3E}">
        <p14:creationId xmlns:p14="http://schemas.microsoft.com/office/powerpoint/2010/main" val="777088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11 -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76A9FE-3CCF-09FB-E017-CE5AC7A30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95603"/>
            <a:ext cx="8229600" cy="4341114"/>
          </a:xfrm>
          <a:noFill/>
        </p:spPr>
      </p:pic>
    </p:spTree>
    <p:extLst>
      <p:ext uri="{BB962C8B-B14F-4D97-AF65-F5344CB8AC3E}">
        <p14:creationId xmlns:p14="http://schemas.microsoft.com/office/powerpoint/2010/main" val="1600494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11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3D1DEBF-4BF3-B0C8-1621-BB73833B2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462" y="1280160"/>
            <a:ext cx="562707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84036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12 - Numbered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0B92168-0908-BB81-538F-82B5745E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27657"/>
            <a:ext cx="8229600" cy="3477006"/>
          </a:xfrm>
          <a:noFill/>
        </p:spPr>
      </p:pic>
    </p:spTree>
    <p:extLst>
      <p:ext uri="{BB962C8B-B14F-4D97-AF65-F5344CB8AC3E}">
        <p14:creationId xmlns:p14="http://schemas.microsoft.com/office/powerpoint/2010/main" val="1224726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16.3 Figure 12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0987AAA-ADF1-AA8B-3048-406AB766C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01343"/>
            <a:ext cx="8229600" cy="3929634"/>
          </a:xfrm>
          <a:noFill/>
        </p:spPr>
      </p:pic>
    </p:spTree>
    <p:extLst>
      <p:ext uri="{BB962C8B-B14F-4D97-AF65-F5344CB8AC3E}">
        <p14:creationId xmlns:p14="http://schemas.microsoft.com/office/powerpoint/2010/main" val="4165139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16.1 Figure 3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57BD971-7F61-15C9-51AD-0F75990E2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52778"/>
            <a:ext cx="8229600" cy="3826764"/>
          </a:xfrm>
          <a:noFill/>
        </p:spPr>
      </p:pic>
    </p:spTree>
    <p:extLst>
      <p:ext uri="{BB962C8B-B14F-4D97-AF65-F5344CB8AC3E}">
        <p14:creationId xmlns:p14="http://schemas.microsoft.com/office/powerpoint/2010/main" val="337081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16.4 Figure 2 -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613211-9B67-981F-C4E3-1502E0D5C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364" y="1280160"/>
            <a:ext cx="692727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1919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16.4 Figure 2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D3E511F-25F8-5193-7820-9DFCF579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09952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16.4 Figure 3 -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EA6E0C-0CF9-44FA-2283-FC54B9E76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82040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16.4 Figure 3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082279B-0AD0-C7BD-38FD-C41DCFA6B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225" y="1280160"/>
            <a:ext cx="515154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575364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16.1 Figure 4 - Numbered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B8E07CC-E604-0B48-B0DC-C7540153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972" y="1280160"/>
            <a:ext cx="728605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11530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16.1 Figure 4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4882018-228F-2703-5E02-77E7D5B82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51074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1 -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B3AC44-278D-80C4-D256-A2D54A9B4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972" y="1280160"/>
            <a:ext cx="728605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943624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1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508B652-4DFF-487F-7C55-C4BD647C1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1331341"/>
            <a:ext cx="6172200" cy="4468368"/>
          </a:xfrm>
        </p:spPr>
      </p:pic>
    </p:spTree>
    <p:extLst>
      <p:ext uri="{BB962C8B-B14F-4D97-AF65-F5344CB8AC3E}">
        <p14:creationId xmlns:p14="http://schemas.microsoft.com/office/powerpoint/2010/main" val="1693537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3 -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DB04CF-7E3D-C8C2-B505-5278C8E98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771" y="1280160"/>
            <a:ext cx="722845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44137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16.2 Figure 3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6B59029-03FC-EB66-FA7D-DCCA80032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97268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</TotalTime>
  <Words>170</Words>
  <Application>Microsoft Office PowerPoint</Application>
  <PresentationFormat>On-screen Show (4:3)</PresentationFormat>
  <Paragraphs>35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Chapter 16</vt:lpstr>
      <vt:lpstr>Lesson 16.1 Figure 3 - Numbered</vt:lpstr>
      <vt:lpstr>Lesson 16.1 Figure 3</vt:lpstr>
      <vt:lpstr>Lesson 16.1 Figure 4 - Numbered</vt:lpstr>
      <vt:lpstr>Lesson 16.1 Figure 4</vt:lpstr>
      <vt:lpstr>Lesson 16.2 Figure 1 - Numbered</vt:lpstr>
      <vt:lpstr>Lesson 16.2 Figure 1</vt:lpstr>
      <vt:lpstr>Lesson 16.2 Figure 3 - Numbered</vt:lpstr>
      <vt:lpstr>Lesson 16.2 Figure 3</vt:lpstr>
      <vt:lpstr>Lesson 16.2 Figure 4 - Numbered</vt:lpstr>
      <vt:lpstr>Lesson 16.2 Figure 4</vt:lpstr>
      <vt:lpstr>Lesson 16.2 Figure 6 - Numbered</vt:lpstr>
      <vt:lpstr>Lesson 16.2 Figure 6</vt:lpstr>
      <vt:lpstr>Lesson 16.3 Figure 3 - Numbered</vt:lpstr>
      <vt:lpstr>Lesson 16.3 Figure 3</vt:lpstr>
      <vt:lpstr>Lesson 16.3 Figure 5 - Numbered</vt:lpstr>
      <vt:lpstr>Lesson 16.3 Figure 5</vt:lpstr>
      <vt:lpstr>Lesson 16.3 Figure 7 - Numbered</vt:lpstr>
      <vt:lpstr>Lesson 16.3 Figure 7</vt:lpstr>
      <vt:lpstr>Lesson 16.3 Figure 8 - Numbered</vt:lpstr>
      <vt:lpstr>Lesson 16.3 Figure 8</vt:lpstr>
      <vt:lpstr>Lesson 16.3 Figure 9 - Numbered</vt:lpstr>
      <vt:lpstr>Lesson 16.3 Figure 9</vt:lpstr>
      <vt:lpstr>Lesson 16.3 Figure 10 - Numbered</vt:lpstr>
      <vt:lpstr>Lesson 16.3 Figure 10</vt:lpstr>
      <vt:lpstr>Lesson 16.3 Figure 11 - Numbered</vt:lpstr>
      <vt:lpstr>Lesson 16.3 Figure 11</vt:lpstr>
      <vt:lpstr>Lesson 16.3 Figure 12 - Numbered</vt:lpstr>
      <vt:lpstr>Lesson 16.3 Figure 12</vt:lpstr>
      <vt:lpstr>Lesson 16.4 Figure 2 - Numbered</vt:lpstr>
      <vt:lpstr>Lesson 16.4 Figure 2</vt:lpstr>
      <vt:lpstr>Lesson 16.4 Figure 3 - Numbered</vt:lpstr>
      <vt:lpstr>Lesson 16.4 Figure 3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175</cp:revision>
  <dcterms:created xsi:type="dcterms:W3CDTF">2013-04-26T14:43:13Z</dcterms:created>
  <dcterms:modified xsi:type="dcterms:W3CDTF">2024-09-23T18:40:18Z</dcterms:modified>
</cp:coreProperties>
</file>