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72" r:id="rId2"/>
    <p:sldId id="26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98" r:id="rId13"/>
    <p:sldId id="299" r:id="rId14"/>
    <p:sldId id="282" r:id="rId15"/>
    <p:sldId id="283" r:id="rId16"/>
    <p:sldId id="284" r:id="rId17"/>
    <p:sldId id="285" r:id="rId18"/>
    <p:sldId id="286" r:id="rId19"/>
    <p:sldId id="290" r:id="rId20"/>
    <p:sldId id="26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9" autoAdjust="0"/>
    <p:restoredTop sz="86410" autoAdjust="0"/>
  </p:normalViewPr>
  <p:slideViewPr>
    <p:cSldViewPr>
      <p:cViewPr varScale="1">
        <p:scale>
          <a:sx n="93" d="100"/>
          <a:sy n="93" d="100"/>
        </p:scale>
        <p:origin x="66" y="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8EB715-DC18-4A09-A71D-E9CABC059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05200" y="-320615"/>
            <a:ext cx="589359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Objectives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0127133-3352-18C5-4F06-AD1D51515F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72CA0DEF-C50B-CF95-F902-6A067CCCA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3886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9600" y="1280160"/>
            <a:ext cx="4267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631B3D-4387-42E2-A7CB-66F0C42B1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E7AF581F-45F7-C14D-4B26-ABCF17C4B1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1A6FA97-8F18-21C5-91CF-CE0D5C58C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6A9C640-AE4D-7835-DEF1-E644E44A7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Think it Through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D7B5DA8-D781-4189-B63C-DD5E758D3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30A676-7600-75F9-53E2-F82A8B871BB2}"/>
              </a:ext>
            </a:extLst>
          </p:cNvPr>
          <p:cNvSpPr/>
          <p:nvPr userDrawn="1"/>
        </p:nvSpPr>
        <p:spPr>
          <a:xfrm>
            <a:off x="1767486" y="2743200"/>
            <a:ext cx="5380896" cy="12132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2" r:id="rId5"/>
    <p:sldLayoutId id="2147483653" r:id="rId6"/>
    <p:sldLayoutId id="2147483656" r:id="rId7"/>
    <p:sldLayoutId id="2147483657" r:id="rId8"/>
    <p:sldLayoutId id="214748365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17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>
              <a:buNone/>
              <a:defRPr/>
            </a:pPr>
            <a:r>
              <a:rPr lang="en-US" sz="3200" b="1" dirty="0">
                <a:solidFill>
                  <a:srgbClr val="1F497D"/>
                </a:solidFill>
              </a:rPr>
              <a:t>Biotechnology and Genomics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4270B-6A84-BC5A-6E45-18361818B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17.1 Figure 10 -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B0BBABF-6B3A-2AD7-5E89-92C8E7B0C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711" y="1280160"/>
            <a:ext cx="734457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48433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3458D-42CE-14FF-BEE6-B43D63ADC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17.1 Figure 10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A36B659-C642-2F64-7D73-A11537DBA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711" y="1280160"/>
            <a:ext cx="734457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540350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3458D-42CE-14FF-BEE6-B43D63ADC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17.2 Figure 5 -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BE20585-FDA5-BDF4-A61D-4CC102756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4580" y="1280160"/>
            <a:ext cx="443484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484341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3458D-42CE-14FF-BEE6-B43D63ADC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17.2 Figure 5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86F2E21-FDBC-245E-0DDD-43946E70F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1790" y="1280160"/>
            <a:ext cx="336042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112614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A6353-6B39-2B52-AF3E-F621B77D9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17.3 Figure 2 -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AAEB7E9-08F2-C341-23E5-7DA5B440F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8552" y="1295400"/>
            <a:ext cx="700689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294238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87820-A0F2-8E2F-40FE-09F0195D5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17.3 Figure 2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6523172-44E4-986F-FF8A-568BB3147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7907" y="1280160"/>
            <a:ext cx="650818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636329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F1BAF-0501-582D-BE28-D7D934DBE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17.3 Figure 3 -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CEF0FF2-A134-1AE4-4227-7C1E22AC4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3498" y="1280160"/>
            <a:ext cx="595700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300860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86728-79B5-74C3-EB38-0958288EB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17.3 Figure 3 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66CA4A6-8081-3C5A-DF90-85A9AF1DD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2000" y="1280160"/>
            <a:ext cx="50800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615001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2C98E-12EE-D9F9-FB90-E8C8007E0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17.3 Figure 6 -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BF92863-212B-937A-BBC7-2DF2E439E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9143" y="1280160"/>
            <a:ext cx="5805714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04847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722DD-AF1B-5C01-AB52-A9F62DAE8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17.3 Figure 6</a:t>
            </a:r>
            <a:endParaRPr lang="en-IN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6BB270D-FB24-6B88-F5F2-FC44C24CE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1715" y="1280160"/>
            <a:ext cx="456057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846550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17.1 Figure 3 - Numbered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079DB6-53D2-E41E-F2EA-99A4BB7C24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477" y="2057400"/>
            <a:ext cx="8229600" cy="3065526"/>
          </a:xfr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50CAD-2FB2-1403-CE35-BD12433BF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Hawkes Learning – End of PowerPoint</a:t>
            </a:r>
          </a:p>
        </p:txBody>
      </p:sp>
    </p:spTree>
    <p:extLst>
      <p:ext uri="{BB962C8B-B14F-4D97-AF65-F5344CB8AC3E}">
        <p14:creationId xmlns:p14="http://schemas.microsoft.com/office/powerpoint/2010/main" val="1661054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E3D24-6750-0C08-2CF7-B0AF418A8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17.3 Figure 3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6808254-3478-8AD7-1ECF-5BE96CB04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99666"/>
            <a:ext cx="8229600" cy="3332988"/>
          </a:xfrm>
          <a:noFill/>
        </p:spPr>
      </p:pic>
    </p:spTree>
    <p:extLst>
      <p:ext uri="{BB962C8B-B14F-4D97-AF65-F5344CB8AC3E}">
        <p14:creationId xmlns:p14="http://schemas.microsoft.com/office/powerpoint/2010/main" val="1113236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5A135-D6DA-6876-4E7C-51BCB03E8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17.1 Figure 5 -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43FCF9A-BFE7-1180-302C-87B11F459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4105" y="1280160"/>
            <a:ext cx="6015789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326298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D69C3-467D-707A-08F0-72DB9ADBB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17.1 Figure 5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7397457-2339-EAF5-3F4C-0ADA8C21C2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7360" y="1343533"/>
            <a:ext cx="5669280" cy="4443984"/>
          </a:xfrm>
        </p:spPr>
      </p:pic>
    </p:spTree>
    <p:extLst>
      <p:ext uri="{BB962C8B-B14F-4D97-AF65-F5344CB8AC3E}">
        <p14:creationId xmlns:p14="http://schemas.microsoft.com/office/powerpoint/2010/main" val="458459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C98B9-84F2-341E-2F0F-CE9473AD4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17.1 Figure 6 -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49F628D-80F7-2D66-7250-F52F22DDF8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536" y="1280160"/>
            <a:ext cx="7848927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514092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03575-3BA8-C825-789A-9DD8D6F14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17.1 Figure 6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CAA4E43-448A-BCB5-AF23-DB365F5D0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5194" y="1280160"/>
            <a:ext cx="695361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940112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6957E-437A-EDB8-01D5-87C4D45C5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17.1 Figure 7 -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EA334F1-1F56-3708-2E68-61F02FA65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632" y="1280160"/>
            <a:ext cx="518073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334329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D0C2F-7D35-4106-DC1E-C9ED95ADC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17.1 Figure 7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6744502-1DEE-4C56-0CC3-B4F7CA5D05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3270" y="1280159"/>
            <a:ext cx="2537460" cy="4572001"/>
          </a:xfrm>
          <a:noFill/>
        </p:spPr>
      </p:pic>
    </p:spTree>
    <p:extLst>
      <p:ext uri="{BB962C8B-B14F-4D97-AF65-F5344CB8AC3E}">
        <p14:creationId xmlns:p14="http://schemas.microsoft.com/office/powerpoint/2010/main" val="3361875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1639</TotalTime>
  <Words>101</Words>
  <Application>Microsoft Office PowerPoint</Application>
  <PresentationFormat>On-screen Show (4:3)</PresentationFormat>
  <Paragraphs>21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Chapter 17</vt:lpstr>
      <vt:lpstr>Lesson 17.1 Figure 3 - Numbered</vt:lpstr>
      <vt:lpstr>Lesson 17.3 Figure 3</vt:lpstr>
      <vt:lpstr>Lesson 17.1 Figure 5 - Numbered</vt:lpstr>
      <vt:lpstr>Lesson 17.1 Figure 5</vt:lpstr>
      <vt:lpstr>Lesson 17.1 Figure 6 - Numbered</vt:lpstr>
      <vt:lpstr>Lesson 17.1 Figure 6</vt:lpstr>
      <vt:lpstr>Lesson 17.1 Figure 7 - Numbered</vt:lpstr>
      <vt:lpstr>Lesson 17.1 Figure 7</vt:lpstr>
      <vt:lpstr>Lesson 17.1 Figure 10 - Numbered</vt:lpstr>
      <vt:lpstr>Lesson 17.1 Figure 10</vt:lpstr>
      <vt:lpstr>Lesson 17.2 Figure 5 - Numbered</vt:lpstr>
      <vt:lpstr>Lesson 17.2 Figure 5</vt:lpstr>
      <vt:lpstr>Lesson 17.3 Figure 2 - Numbered</vt:lpstr>
      <vt:lpstr>Lesson 17.3 Figure 2</vt:lpstr>
      <vt:lpstr>Lesson 17.3 Figure 3 - Numbered</vt:lpstr>
      <vt:lpstr>Lesson 17.3 Figure 3 </vt:lpstr>
      <vt:lpstr>Lesson 17.3 Figure 6 - Numbered</vt:lpstr>
      <vt:lpstr>Lesson 17.3 Figure 6</vt:lpstr>
      <vt:lpstr>Hawkes Learning – End of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Developmental Mathematics, 3rd Edition</dc:title>
  <dc:creator>Hawkes Learning</dc:creator>
  <cp:lastModifiedBy>Annaleise Radchenko</cp:lastModifiedBy>
  <cp:revision>174</cp:revision>
  <dcterms:created xsi:type="dcterms:W3CDTF">2013-04-26T14:43:13Z</dcterms:created>
  <dcterms:modified xsi:type="dcterms:W3CDTF">2024-09-23T18:59:44Z</dcterms:modified>
</cp:coreProperties>
</file>