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6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9" autoAdjust="0"/>
    <p:restoredTop sz="86410" autoAdjust="0"/>
  </p:normalViewPr>
  <p:slideViewPr>
    <p:cSldViewPr>
      <p:cViewPr varScale="1">
        <p:scale>
          <a:sx n="93" d="100"/>
          <a:sy n="93" d="100"/>
        </p:scale>
        <p:origin x="6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18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4192438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Evolution and the Origin of the Species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54C64-F102-8693-8D5D-134654B72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18.2 Figure 9 -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F2BC78-498D-3F0F-ACAF-DCE8B02CB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80160"/>
            <a:ext cx="73152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302015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04D31-573B-5A9C-F00D-DF5CBF2C4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18.2 Figure 9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FA514C-A1ED-D7D9-E7FF-B10B06347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80160"/>
            <a:ext cx="73152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872200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7226E-B78E-BD2D-92B4-B87182197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18.2 Figure 10 -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9E71F5-9889-EA1B-6968-A5055B21D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972" y="1280160"/>
            <a:ext cx="728605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81630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EEBBD-0A2B-EE3A-47B4-35D0A5909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18.2 Figure 10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727A70-E1D3-7A6E-785B-109E53C21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937" y="1280160"/>
            <a:ext cx="637212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437735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481DF-98CA-C02C-A4BA-2D6AFF2D5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18.3 Figure 1 -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1394E21-6DDA-ED9B-46DA-D06CB7496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3579" y="1280160"/>
            <a:ext cx="641684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071085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6DEA7-1DB5-83A7-3E4C-2804D9890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18.3 Figure 1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B746EC-4C6A-2028-0658-5DFBCEA4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6212" y="1329817"/>
            <a:ext cx="5751576" cy="4471416"/>
          </a:xfrm>
        </p:spPr>
      </p:pic>
    </p:spTree>
    <p:extLst>
      <p:ext uri="{BB962C8B-B14F-4D97-AF65-F5344CB8AC3E}">
        <p14:creationId xmlns:p14="http://schemas.microsoft.com/office/powerpoint/2010/main" val="1085707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2ADAE-1DCD-F699-E2DD-4198185D0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18.3 Figure 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04B4F5-78D8-670B-026F-9B6CC895C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4581" y="1280160"/>
            <a:ext cx="655483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599317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D7EE2-7409-4DD2-3B0E-B479E61AF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18.3 Figure 2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BF52463-B940-9503-8A48-2EA69898C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6212" y="1329817"/>
            <a:ext cx="5751576" cy="4471416"/>
          </a:xfrm>
        </p:spPr>
      </p:pic>
    </p:spTree>
    <p:extLst>
      <p:ext uri="{BB962C8B-B14F-4D97-AF65-F5344CB8AC3E}">
        <p14:creationId xmlns:p14="http://schemas.microsoft.com/office/powerpoint/2010/main" val="662536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58102-B938-6437-F2D3-8CD14552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18.3 Figure 3 -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76A5B4-C6C0-17A4-F1AB-6EB319E22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1760" y="1329817"/>
            <a:ext cx="3840480" cy="4471416"/>
          </a:xfrm>
        </p:spPr>
      </p:pic>
    </p:spTree>
    <p:extLst>
      <p:ext uri="{BB962C8B-B14F-4D97-AF65-F5344CB8AC3E}">
        <p14:creationId xmlns:p14="http://schemas.microsoft.com/office/powerpoint/2010/main" val="3293206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451C0-A158-95B6-2F2C-FAD19894D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18.3 Figure 3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A34E0B-D829-1C90-DC49-8BF0C4CEF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1760" y="1329817"/>
            <a:ext cx="3840480" cy="4471416"/>
          </a:xfrm>
        </p:spPr>
      </p:pic>
    </p:spTree>
    <p:extLst>
      <p:ext uri="{BB962C8B-B14F-4D97-AF65-F5344CB8AC3E}">
        <p14:creationId xmlns:p14="http://schemas.microsoft.com/office/powerpoint/2010/main" val="2106204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18.1 Figure 10 - Numbered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634F42-A289-1E46-A69E-52EE6F130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73352"/>
            <a:ext cx="8229600" cy="3785616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623FF-9A73-0D79-934E-3104FBC35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18.1 Figure 10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078E399-8DC4-A438-DC20-71C0DFE25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49908"/>
            <a:ext cx="8229600" cy="4032504"/>
          </a:xfrm>
          <a:noFill/>
        </p:spPr>
      </p:pic>
    </p:spTree>
    <p:extLst>
      <p:ext uri="{BB962C8B-B14F-4D97-AF65-F5344CB8AC3E}">
        <p14:creationId xmlns:p14="http://schemas.microsoft.com/office/powerpoint/2010/main" val="2206243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3E54C-B977-DA16-FA9D-4DC3CFCF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18.2 Figure 4 -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FD996D-7FBC-B6C0-EC24-0912260D2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3269" y="1279525"/>
            <a:ext cx="603746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08718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B88FC-2584-6975-56C9-2C0044C6A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18.2 Figure 4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07AAF5-8054-8B13-3DD1-A7A5846F6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5039" y="1279525"/>
            <a:ext cx="4093921" cy="4572000"/>
          </a:xfrm>
        </p:spPr>
      </p:pic>
    </p:spTree>
    <p:extLst>
      <p:ext uri="{BB962C8B-B14F-4D97-AF65-F5344CB8AC3E}">
        <p14:creationId xmlns:p14="http://schemas.microsoft.com/office/powerpoint/2010/main" val="501944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9E08B-9265-8363-18CF-C25F9E82E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18.2 Figure 7 -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AFE3A5-E8A8-F0DC-B663-D4306F35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" y="1329817"/>
            <a:ext cx="7223760" cy="4471416"/>
          </a:xfrm>
        </p:spPr>
      </p:pic>
    </p:spTree>
    <p:extLst>
      <p:ext uri="{BB962C8B-B14F-4D97-AF65-F5344CB8AC3E}">
        <p14:creationId xmlns:p14="http://schemas.microsoft.com/office/powerpoint/2010/main" val="1473524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A6BC5-DF31-9018-A237-F445BE2D8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18.2 Figure 7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CBB001A-EA6F-BBE4-4EEF-4F81C8469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" y="1329817"/>
            <a:ext cx="7223760" cy="4471416"/>
          </a:xfrm>
        </p:spPr>
      </p:pic>
    </p:spTree>
    <p:extLst>
      <p:ext uri="{BB962C8B-B14F-4D97-AF65-F5344CB8AC3E}">
        <p14:creationId xmlns:p14="http://schemas.microsoft.com/office/powerpoint/2010/main" val="495570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6BD8F-6BA5-1313-ABD5-E15F9083C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18.2 Figure 8 -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01D6BE9-57F5-256F-E8FC-344B5F21E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7552" y="1331341"/>
            <a:ext cx="7168896" cy="4468368"/>
          </a:xfrm>
        </p:spPr>
      </p:pic>
    </p:spTree>
    <p:extLst>
      <p:ext uri="{BB962C8B-B14F-4D97-AF65-F5344CB8AC3E}">
        <p14:creationId xmlns:p14="http://schemas.microsoft.com/office/powerpoint/2010/main" val="819131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2B66F-132D-A89D-9618-30327FD9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18.2 Figure 8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D56ED0-85FD-3F90-7980-481BB36E4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8462" y="1280160"/>
            <a:ext cx="562707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746452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1667</TotalTime>
  <Words>105</Words>
  <Application>Microsoft Office PowerPoint</Application>
  <PresentationFormat>On-screen Show (4:3)</PresentationFormat>
  <Paragraphs>21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Chapter 18</vt:lpstr>
      <vt:lpstr>Lesson 18.1 Figure 10 - Numbered</vt:lpstr>
      <vt:lpstr>Lesson 18.1 Figure 10</vt:lpstr>
      <vt:lpstr>Lesson 18.2 Figure 4 - Numbered</vt:lpstr>
      <vt:lpstr>Lesson 18.2 Figure 4</vt:lpstr>
      <vt:lpstr>Lesson 18.2 Figure 7 - Numbered</vt:lpstr>
      <vt:lpstr>Lesson 18.2 Figure 7</vt:lpstr>
      <vt:lpstr>Lesson 18.2 Figure 8 - Numbered</vt:lpstr>
      <vt:lpstr>Lesson 18.2 Figure 8</vt:lpstr>
      <vt:lpstr>Lesson 18.2 Figure 9 - Numbered</vt:lpstr>
      <vt:lpstr>Lesson 18.2 Figure 9</vt:lpstr>
      <vt:lpstr>Lesson 18.2 Figure 10 - Numbered</vt:lpstr>
      <vt:lpstr>Lesson 18.2 Figure 10</vt:lpstr>
      <vt:lpstr>Lesson 18.3 Figure 1 - Numbered</vt:lpstr>
      <vt:lpstr>Lesson 18.3 Figure 1</vt:lpstr>
      <vt:lpstr>Lesson 18.3 Figure 2 - Numbered</vt:lpstr>
      <vt:lpstr>Lesson 18.3 Figure 2</vt:lpstr>
      <vt:lpstr>Lesson 18.3 Figure 3 - Numbered</vt:lpstr>
      <vt:lpstr>Lesson 18.3 Figure 3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179</cp:revision>
  <dcterms:created xsi:type="dcterms:W3CDTF">2013-04-26T14:43:13Z</dcterms:created>
  <dcterms:modified xsi:type="dcterms:W3CDTF">2024-09-23T19:01:50Z</dcterms:modified>
</cp:coreProperties>
</file>