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67" r:id="rId3"/>
    <p:sldId id="273" r:id="rId4"/>
    <p:sldId id="274" r:id="rId5"/>
    <p:sldId id="275" r:id="rId6"/>
    <p:sldId id="280" r:id="rId7"/>
    <p:sldId id="281" r:id="rId8"/>
    <p:sldId id="276" r:id="rId9"/>
    <p:sldId id="277" r:id="rId10"/>
    <p:sldId id="278" r:id="rId11"/>
    <p:sldId id="27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10" autoAdjust="0"/>
  </p:normalViewPr>
  <p:slideViewPr>
    <p:cSldViewPr>
      <p:cViewPr varScale="1">
        <p:scale>
          <a:sx n="93" d="100"/>
          <a:sy n="93" d="100"/>
        </p:scale>
        <p:origin x="6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0" y="-320615"/>
            <a:ext cx="58935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2054A8-95C1-776A-7871-7961A21A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34395D-45D5-A5F5-9B9A-BF668CAC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91972-DB54-9ADC-9B3D-2BBD68973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FE7222-CD0E-F7C6-D717-9F3203CA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E5E645-CDDD-C79E-E97B-7873952DA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012AFD4-A50A-D164-57E2-BAAFB3BB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F712F4-E18C-270C-80DA-E0EE5EE24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30A676-7600-75F9-53E2-F82A8B871BB2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4192438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The Evolution of Populations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D75F-4EFB-B86F-2304-F8E7330D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19.3 Figure 2 -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69A604-0D43-317F-A99C-249AC1A42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280160"/>
            <a:ext cx="48768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76619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CA1E-E643-81C1-8C7E-351367C1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19.3 Figure 2</a:t>
            </a:r>
            <a:endParaRPr lang="en-IN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AD0FC06-ACC0-0F14-5D5D-35C8C761A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965" y="1280160"/>
            <a:ext cx="284607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30438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19.1 Figure 4 - Numbered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98DDAD-3513-5AE7-2ED2-EB23E6E97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925" y="1280160"/>
            <a:ext cx="5094150" cy="4572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23FF-9A73-0D79-934E-3104FBC3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19.1 Figure 4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A87000-1F4D-F963-CA3F-F7006F7B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390" y="1280160"/>
            <a:ext cx="290322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20624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E54C-B977-DA16-FA9D-4DC3CFCF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19.2 Figure 2 -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D8DCBE-B9F3-2D7D-C154-8AA0D440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972" y="1280160"/>
            <a:ext cx="728605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70871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88FC-2584-6975-56C9-2C0044C6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19.2 Figure 2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CAE855-6579-2693-4E8F-08546E4F9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092" y="1280160"/>
            <a:ext cx="560981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50194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732D-E53C-EAD9-B223-F8881A3B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19.2 Figure 3 -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13D0D9-3305-F112-FF53-1871CEB9B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07" y="1280160"/>
            <a:ext cx="588038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65973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5C8B-F583-3167-9A14-38BABA2A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19.2 Figure 3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8A712D-ADF9-C1CB-B2CA-3BF912D0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1280160"/>
            <a:ext cx="40005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60718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E08B-9265-8363-18CF-C25F9E82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19.2 Figure 7 -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91057B-6FCA-935F-4FC9-4242FD97A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429" y="1280160"/>
            <a:ext cx="7257142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47352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6BC5-DF31-9018-A237-F445BE2D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19.2 Figure 7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5C612C-EFBE-18D2-248F-1AEA76957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62" y="1280160"/>
            <a:ext cx="5627076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9557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62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Chapter 19</vt:lpstr>
      <vt:lpstr>Lesson 19.1 Figure 4 - Numbered</vt:lpstr>
      <vt:lpstr>Lesson 19.1 Figure 4</vt:lpstr>
      <vt:lpstr>Lesson 19.2 Figure 2 - Numbered</vt:lpstr>
      <vt:lpstr>Lesson 19.2 Figure 2</vt:lpstr>
      <vt:lpstr>Lesson 19.2 Figure 3 - Numbered</vt:lpstr>
      <vt:lpstr>Lesson 19.2 Figure 3</vt:lpstr>
      <vt:lpstr>Lesson 19.2 Figure 7 - Numbered</vt:lpstr>
      <vt:lpstr>Lesson 19.2 Figure 7</vt:lpstr>
      <vt:lpstr>Lesson 19.3 Figure 2 - Numbered</vt:lpstr>
      <vt:lpstr>Lesson 19.3 Figure 2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subject>Biology</dc:subject>
  <dc:creator>Hawkes Learning</dc:creator>
  <cp:keywords>Hawkes Learning;Biology</cp:keywords>
  <cp:lastModifiedBy>Annaleise Radchenko</cp:lastModifiedBy>
  <cp:revision>186</cp:revision>
  <dcterms:created xsi:type="dcterms:W3CDTF">2013-04-26T14:43:13Z</dcterms:created>
  <dcterms:modified xsi:type="dcterms:W3CDTF">2024-09-23T19:07:28Z</dcterms:modified>
</cp:coreProperties>
</file>