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269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0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86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3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1B93A90-71B1-D115-8320-79CD0C322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B1DE95D-EDFC-247D-5480-E521FEA2B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89406F-6A20-E487-CC92-3D59170E0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AC1C509-1010-8F07-1E67-31F7EB4B8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5FBE77A-EBB3-AED6-BF15-71CC33B75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FEF942B-2D53-9DD7-144C-179D3FCD5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2A11154-F03B-F569-839C-49187F7DA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z="3200" b="1" dirty="0">
                <a:solidFill>
                  <a:srgbClr val="1F497D"/>
                </a:solidFill>
              </a:rPr>
              <a:t>Basic Chemistry for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761C5-79F4-93B2-1B96-80EA04CD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A9BA46-18CE-9035-4C60-A47ABCEF7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280160"/>
            <a:ext cx="6096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24119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E57CB-B1DF-2956-DAD9-3B758CD5B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2.1 Figure 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F9BCFA-F969-8849-9EF9-E189670B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225" y="1295400"/>
            <a:ext cx="52855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49775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14ED88-48E0-8D67-299D-F0D99D4CD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8 -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E260F5-191A-0529-C253-61F54733F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450" y="1280160"/>
            <a:ext cx="42291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09714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FE1F-3AFA-790B-BBDD-754A6DABA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2.1 Figure 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E6F186-D3A1-9D82-508E-7F8883E21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450" y="1280160"/>
            <a:ext cx="42291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63228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A1DEE-64FE-FC68-CF2F-4181A0CF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C0123C-5D6A-994E-F723-947C9EF7C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7424" y="1280160"/>
            <a:ext cx="7749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87155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624D-1CFE-6972-CF8A-0DF85B2C4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2.1 Figure 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D35D5E-D278-A244-7AAC-4DDCC2D47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1280160"/>
            <a:ext cx="717176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60117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15074-C5C4-8558-F1DB-27B8F1CD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10 -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1F920A-B342-980D-1372-378D6CFD0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528" y="1280160"/>
            <a:ext cx="575094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98643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054F4-F111-3EC2-44C1-155F209C0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2.1 Figure 10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D8951F-DD95-B8D9-428C-C3D17C74F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528" y="1280160"/>
            <a:ext cx="575094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39400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47235-3FC1-0F3D-23EC-F4E4F6BA6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11 -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7092D2-191A-8BAC-BB69-F217DFA53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63233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CC77-E529-96AC-FB56-E52756D57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2.1 Figure 11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7531D3-E0C2-8676-D5CB-680A3DEC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25035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1 -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9FC827-B2A3-4889-F3C2-3F76CBF97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01DA484-9F82-E6E1-E3DA-9FE9228F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12 -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75654A-1A89-AB94-464C-17DEF8132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280160"/>
            <a:ext cx="737419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38759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46634-8C63-8BA2-3E05-9A130D39A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2.1 Figure 12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006A8E-5673-FDB6-6F0D-842608D7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924" y="1280160"/>
            <a:ext cx="6980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26094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7053-5FE6-CBBE-7946-A1E9E696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14 -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6E7455-977D-EC60-8560-E1025D235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34590"/>
            <a:ext cx="8229600" cy="2263140"/>
          </a:xfrm>
          <a:noFill/>
        </p:spPr>
      </p:pic>
    </p:spTree>
    <p:extLst>
      <p:ext uri="{BB962C8B-B14F-4D97-AF65-F5344CB8AC3E}">
        <p14:creationId xmlns:p14="http://schemas.microsoft.com/office/powerpoint/2010/main" val="626061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9A95F-9138-4F77-8882-5DD93AC4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2.1 Figure 14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EC890C-76A9-B9E4-8E33-1C2829375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34590"/>
            <a:ext cx="8229600" cy="2263140"/>
          </a:xfrm>
          <a:noFill/>
        </p:spPr>
      </p:pic>
    </p:spTree>
    <p:extLst>
      <p:ext uri="{BB962C8B-B14F-4D97-AF65-F5344CB8AC3E}">
        <p14:creationId xmlns:p14="http://schemas.microsoft.com/office/powerpoint/2010/main" val="1533615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95814-64A9-B8C7-2F8B-C937060B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15 -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7ECCBB-8A1D-5A55-2759-AE1EC726C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320" y="1280160"/>
            <a:ext cx="40233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94532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15740-57CE-0AF1-C280-4BCD5DBA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2.1 Figure 15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BBC95C-6454-066C-AB21-3786535E7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3088" y="1280160"/>
            <a:ext cx="473782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63290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AE3A6-AD1C-92FE-8868-D8542046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16 -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BC0C30-5526-2214-F493-E3FCBD795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085" y="1280160"/>
            <a:ext cx="48638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83902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5CE6B-525A-0BAB-720A-C512DC33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2.1 Figure 16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62D0CB-58CE-B856-9E46-22EE75AE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085" y="1280160"/>
            <a:ext cx="48638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95505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A1B34F4-EF6E-514F-0582-6FD66B49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17 -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007F0E-6DF3-FA01-5B67-8C4AD068B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936" y="1280160"/>
            <a:ext cx="778212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01714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D1B67-DF43-5C94-2CC4-11787828C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2.1 Figure 17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34B853-D609-7B4C-677A-500B77A1B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0" y="1280160"/>
            <a:ext cx="635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12483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4427-514A-C4AB-26DA-C4E14CFCD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1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D57256-80D6-39E0-6A04-C19F9E587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1188" y="1280160"/>
            <a:ext cx="464162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66235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8D04F-FA9C-7D41-E1AA-9DAB9903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18 -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13A195-8A4B-5566-AE56-01811EBCD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249424"/>
            <a:ext cx="8229600" cy="2633472"/>
          </a:xfrm>
          <a:noFill/>
        </p:spPr>
      </p:pic>
    </p:spTree>
    <p:extLst>
      <p:ext uri="{BB962C8B-B14F-4D97-AF65-F5344CB8AC3E}">
        <p14:creationId xmlns:p14="http://schemas.microsoft.com/office/powerpoint/2010/main" val="2333399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4552A-2B95-991C-F6DD-6289A5FFE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2.1 Figure 18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E041E1-5552-5EB8-90F8-D3714E257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527173"/>
            <a:ext cx="8229600" cy="2077974"/>
          </a:xfrm>
          <a:noFill/>
        </p:spPr>
      </p:pic>
    </p:spTree>
    <p:extLst>
      <p:ext uri="{BB962C8B-B14F-4D97-AF65-F5344CB8AC3E}">
        <p14:creationId xmlns:p14="http://schemas.microsoft.com/office/powerpoint/2010/main" val="1932317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956F5-E1C0-A3EF-028C-8B4F23C33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6963F8-E015-6FDD-7DCD-4B20D00E7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814" y="1280160"/>
            <a:ext cx="708837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08455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54E4-524D-78E1-40AB-98435CF5A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2.2 Figure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335358-8CF2-D3D4-5D73-99E8D51B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20253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E1A84E5-7BFD-851A-2636-5E183706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4 -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FB0506-4D16-DD4F-389D-3CF236A7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077" y="1280160"/>
            <a:ext cx="703384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51665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AFB60-8C61-178E-5372-C39D06A7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2.2 Figure 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9CBF6C-9730-08C4-0A81-C5358BA2B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077" y="1280160"/>
            <a:ext cx="703384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52646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67661-855C-039D-B092-79CFB623A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FDA3DA-97ED-37DB-35A7-25057DB32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7505" y="1280160"/>
            <a:ext cx="33489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70888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DBA5E-E1F5-466E-3B98-2221319B5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2.2 Figure 6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E232114-5C6D-94F3-A5A8-7249C922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7505" y="1280160"/>
            <a:ext cx="33489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54538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83C77E3-0BB5-94B6-5273-C0E3B92A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8 -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905785-7299-6221-42D5-4F45F1D89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280160"/>
            <a:ext cx="71437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0100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5CB47-8A5A-1F73-0F27-7657C27A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2.2 Figure 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52791A-7702-B439-C753-EBB234221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1280160"/>
            <a:ext cx="717176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25810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859C-0B80-EACB-021E-480F6EA4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4B1803-441C-F7AD-2ABD-6CBD4F923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52580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0F08339-1D81-AC06-9BE0-041BCE5F7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2.2 Figure 9 -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CD3CB1-34F1-BDE6-BEF9-6E70471A4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771" y="1280160"/>
            <a:ext cx="72284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73170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DEE04-2547-8CA5-3AD7-BBACFA918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2.2 Figure 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C2AA1E-4726-750A-00CC-4ABC33FF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743" y="1280160"/>
            <a:ext cx="679851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27304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EFCCAD7-3996-8E3D-390A-3753B0FB1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2.3 Figure 2 -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1F8B2F-3F33-C8AD-5539-47A6BBBBB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549" y="1280160"/>
            <a:ext cx="669890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29914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907C-E530-5C3B-699C-49BE814E8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2.3 Figure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054E3A-8CD9-A419-B78E-3005D7221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235" y="1280160"/>
            <a:ext cx="67235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114135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DDDB8A-D64F-05AB-F97C-3D6665E23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2.3 Figure 5 -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20A882-C37A-C156-1DC0-67C85365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924" y="1280160"/>
            <a:ext cx="6980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45009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E32F9-E9EA-F92B-EEA1-7E39C44B1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2.3 Figure 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32FED0-3BA4-0559-1450-D0D1A815A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924" y="1280160"/>
            <a:ext cx="6980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345104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ABB80-AAC2-568F-DE2B-508CB2DE4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2.3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6EF4B1-A638-FAC5-D98A-44AE43C94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50340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64DF0-A510-262C-ED86-B5F180188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2.3 Figure 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5B0E01-9F85-7DAA-DADE-5A892324A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6909" y="1280160"/>
            <a:ext cx="665018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927802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A4C2E-B67C-AA0F-E41F-ACD592C3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2.3 Figure 8 -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1482A9-2021-4EBD-383F-2BF82EA48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7907" y="1280160"/>
            <a:ext cx="650818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39130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BCA0D-2E64-A3AD-843F-C7788DCB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2.3 Figure 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1DCA0A-64C0-48FE-9CAF-8DC6FBEEC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3951" y="1280160"/>
            <a:ext cx="495609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68968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F34BA-73D9-4E4F-CE2D-2DB8AE92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2.1 Figure 2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25D95B9-89B9-650D-01B8-0F10DB15E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844001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5F56-BF62-4389-A011-4D51222E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2.3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5544FE-5629-5040-0A15-F80A9A5F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280160"/>
            <a:ext cx="43434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18402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86926-06BE-F892-136E-03023F55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2.3 Figure 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58AB6E-2AFF-DF11-C182-B13D99935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880" y="1280160"/>
            <a:ext cx="42062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240156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B647-06A9-71FA-3B38-543D55760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2.3 Figure 10 -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AD7C7A-9934-CF64-FCCC-CF943E09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077" y="1280160"/>
            <a:ext cx="703384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345756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8A32-D346-79D7-A804-16BCEDC6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2.3 Figure 10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EE223F-2D99-658C-14E7-517956D46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6668" y="1317625"/>
            <a:ext cx="4550664" cy="4495800"/>
          </a:xfrm>
        </p:spPr>
      </p:pic>
    </p:spTree>
    <p:extLst>
      <p:ext uri="{BB962C8B-B14F-4D97-AF65-F5344CB8AC3E}">
        <p14:creationId xmlns:p14="http://schemas.microsoft.com/office/powerpoint/2010/main" val="2032471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CA6FB-8E2B-78B9-D9AC-77C48346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2.3 Figure 12 -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BB05DC-1AC8-8BB8-EAF8-A820C377B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965" y="1280160"/>
            <a:ext cx="28460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055293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EC70-2937-401F-AB5C-406F8661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2.3 Figure 12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C817B2-DA1B-ED5E-C05B-284E9E8E6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965" y="1280160"/>
            <a:ext cx="28460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693062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5FF64-D7DB-BD66-3CAD-A89B74928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05A58C-14A2-B648-8639-5DD13F79F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814" y="1280160"/>
            <a:ext cx="708837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15819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84EB-AC0F-2411-28E5-4494FCAE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2.1 Figure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44C22E-79F0-FE9A-5D9A-EA2D38A65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275" y="1295400"/>
            <a:ext cx="54754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3058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0A7236D-C716-8798-C80B-E50492FB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2.1 Figure 6 -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B85C1F-3E92-E55A-CEDA-031478A38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4605" y="1280160"/>
            <a:ext cx="40347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5590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3DB3-0E90-E3B1-4F41-00F1EB4F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2.1 Figure 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45C519-A2C8-AE12-BAD2-5025A554F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4605" y="1280160"/>
            <a:ext cx="40347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30932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285</Words>
  <Application>Microsoft Office PowerPoint</Application>
  <PresentationFormat>On-screen Show (4:3)</PresentationFormat>
  <Paragraphs>60</Paragraphs>
  <Slides>56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Calibri</vt:lpstr>
      <vt:lpstr>Office Theme</vt:lpstr>
      <vt:lpstr>Chapter 2</vt:lpstr>
      <vt:lpstr>Lesson 2.1 Figure 1 - Numbered</vt:lpstr>
      <vt:lpstr>Lesson 2.1 Figure 1</vt:lpstr>
      <vt:lpstr>Lesson 2.1 Figure 2 - Numbered</vt:lpstr>
      <vt:lpstr>Lesson 2.1 Figure 2</vt:lpstr>
      <vt:lpstr>Lesson 2.1 Figure 3 - Numbered</vt:lpstr>
      <vt:lpstr>Lesson 2.1 Figure 3</vt:lpstr>
      <vt:lpstr>Lesson 2.1 Figure 6 - Numbered</vt:lpstr>
      <vt:lpstr>Lesson 2.1 Figure 6</vt:lpstr>
      <vt:lpstr>Lesson 2.1 Figure 7 - Numbered</vt:lpstr>
      <vt:lpstr>Lesson 2.1 Figure 7</vt:lpstr>
      <vt:lpstr>Lesson 2.1 Figure 8 - Numbered</vt:lpstr>
      <vt:lpstr>Lesson 2.1 Figure 8</vt:lpstr>
      <vt:lpstr>Lesson 2.1 Figure 9 - Numbered</vt:lpstr>
      <vt:lpstr>Lesson 2.1 Figure 9</vt:lpstr>
      <vt:lpstr>Lesson 2.1 Figure 10 - Numbered</vt:lpstr>
      <vt:lpstr>Lesson 2.1 Figure 10</vt:lpstr>
      <vt:lpstr>Lesson 2.1 Figure 11 - Numbered</vt:lpstr>
      <vt:lpstr>Lesson 2.1 Figure 11</vt:lpstr>
      <vt:lpstr>Lesson 2.1 Figure 12 - Numbered</vt:lpstr>
      <vt:lpstr>Lesson 2.1 Figure 12</vt:lpstr>
      <vt:lpstr>Lesson 2.1 Figure 14 - Numbered</vt:lpstr>
      <vt:lpstr>Lesson 2.1 Figure 14</vt:lpstr>
      <vt:lpstr>Lesson 2.1 Figure 15 - Numbered</vt:lpstr>
      <vt:lpstr>Lesson 2.1 Figure 15</vt:lpstr>
      <vt:lpstr>Lesson 2.1 Figure 16 - Numbered</vt:lpstr>
      <vt:lpstr>Lesson 2.1 Figure 16</vt:lpstr>
      <vt:lpstr>Lesson 2.1 Figure 17 - Numbered</vt:lpstr>
      <vt:lpstr>Lesson 2.1 Figure 17</vt:lpstr>
      <vt:lpstr>Lesson 2.1 Figure 18 - Numbered</vt:lpstr>
      <vt:lpstr>Lesson 2.1 Figure 18</vt:lpstr>
      <vt:lpstr>Lesson 2.2 Figure 2 - Numbered</vt:lpstr>
      <vt:lpstr>Lesson 2.2 Figure 2</vt:lpstr>
      <vt:lpstr>Lesson 2.2 Figure 4 - Numbered</vt:lpstr>
      <vt:lpstr>Lesson 2.2 Figure 4</vt:lpstr>
      <vt:lpstr>Lesson 2.2 Figure 6 - Numbered</vt:lpstr>
      <vt:lpstr>Lesson 2.2 Figure 6</vt:lpstr>
      <vt:lpstr>Lesson 2.2 Figure 8 - Numbered</vt:lpstr>
      <vt:lpstr>Lesson 2.2 Figure 8</vt:lpstr>
      <vt:lpstr>Lesson 2.2 Figure 9 - Numbered</vt:lpstr>
      <vt:lpstr>Lesson 2.2 Figure 9</vt:lpstr>
      <vt:lpstr>Lesson 2.3 Figure 2 - Numbered</vt:lpstr>
      <vt:lpstr>Lesson 2.3 Figure 2</vt:lpstr>
      <vt:lpstr>Lesson 2.3 Figure 5 - Numbered</vt:lpstr>
      <vt:lpstr>Lesson 2.3 Figure 5</vt:lpstr>
      <vt:lpstr>Lesson 2.3 Figure 7 - Numbered</vt:lpstr>
      <vt:lpstr>Lesson 2.3 Figure 7</vt:lpstr>
      <vt:lpstr>Lesson 2.3 Figure 8 - Numbered</vt:lpstr>
      <vt:lpstr>Lesson 2.3 Figure 8</vt:lpstr>
      <vt:lpstr>Lesson 2.3 Figure 9 - Numbered</vt:lpstr>
      <vt:lpstr>Lesson 2.3 Figure 9</vt:lpstr>
      <vt:lpstr>Lesson 2.3 Figure 10 - Numbered</vt:lpstr>
      <vt:lpstr>Lesson 2.3 Figure 10</vt:lpstr>
      <vt:lpstr>Lesson 2.3 Figure 12 - Numbered</vt:lpstr>
      <vt:lpstr>Lesson 2.3 Figure 12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Mathematics, 3rd Edition</dc:title>
  <dc:creator>Hawkes Learning</dc:creator>
  <cp:lastModifiedBy>Annaleise Radchenko</cp:lastModifiedBy>
  <cp:revision>206</cp:revision>
  <dcterms:created xsi:type="dcterms:W3CDTF">2013-04-26T14:43:13Z</dcterms:created>
  <dcterms:modified xsi:type="dcterms:W3CDTF">2024-09-20T20:09:48Z</dcterms:modified>
</cp:coreProperties>
</file>