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72" r:id="rId2"/>
    <p:sldId id="26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6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9" autoAdjust="0"/>
    <p:restoredTop sz="86410" autoAdjust="0"/>
  </p:normalViewPr>
  <p:slideViewPr>
    <p:cSldViewPr>
      <p:cViewPr varScale="1">
        <p:scale>
          <a:sx n="93" d="100"/>
          <a:sy n="93" d="100"/>
        </p:scale>
        <p:origin x="66" y="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4" d="100"/>
          <a:sy n="104" d="100"/>
        </p:scale>
        <p:origin x="3318" y="12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8EB715-DC18-4A09-A71D-E9CABC059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05200" y="-320615"/>
            <a:ext cx="589359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Objectives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9C24C7B-7D60-CC1D-F542-44D6AC48FB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8073B26-00B6-F18C-B87E-1A5CAA433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3886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9600" y="1280160"/>
            <a:ext cx="4267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6774FD-B5EB-F34F-39C6-34788EFFBE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53090E2-5C31-B457-C667-A3545D885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848E955-A9B8-B3FB-24DD-CDBAE8C4A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37D7988-126F-8DF4-14A7-228FD66A0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Think it Through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989C00E-8397-6460-0A74-5EC103E5A4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30A676-7600-75F9-53E2-F82A8B871BB2}"/>
              </a:ext>
            </a:extLst>
          </p:cNvPr>
          <p:cNvSpPr/>
          <p:nvPr userDrawn="1"/>
        </p:nvSpPr>
        <p:spPr>
          <a:xfrm>
            <a:off x="1767486" y="2743200"/>
            <a:ext cx="5380896" cy="12132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2" r:id="rId5"/>
    <p:sldLayoutId id="2147483653" r:id="rId6"/>
    <p:sldLayoutId id="2147483656" r:id="rId7"/>
    <p:sldLayoutId id="2147483657" r:id="rId8"/>
    <p:sldLayoutId id="214748365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20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>
              <a:buNone/>
              <a:defRPr/>
            </a:pPr>
            <a:r>
              <a:rPr lang="en-US" dirty="0">
                <a:solidFill>
                  <a:srgbClr val="1F497D"/>
                </a:solidFill>
              </a:rPr>
              <a:t>The Tree of Life and </a:t>
            </a:r>
          </a:p>
          <a:p>
            <a:pPr>
              <a:buNone/>
              <a:defRPr/>
            </a:pPr>
            <a:r>
              <a:rPr lang="en-US" sz="3200" b="1" dirty="0">
                <a:solidFill>
                  <a:srgbClr val="1F497D"/>
                </a:solidFill>
              </a:rPr>
              <a:t>Phylogenetics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8CDD3-AE7F-03CB-9B88-9B4236266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20.2 Figure 4 -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42E1D0A-3295-F73F-A168-297E7EF0F8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>
          <a:xfrm>
            <a:off x="1996225" y="1280160"/>
            <a:ext cx="5151549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852749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798B9-615E-453F-694C-DB711C148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20.2 Figure 4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BD074FC-697B-EA72-4CFB-4B36466C0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39" y="1280160"/>
            <a:ext cx="4996721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709348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9047C-49AD-3D9B-3FAB-794DFD5ED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20.3 Figure 2 -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870F58C-A56B-B9F4-FA35-EB076DBDD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>
          <a:xfrm>
            <a:off x="1784195" y="1280160"/>
            <a:ext cx="5575609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559193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C30F1-1476-DB00-26F6-D44BFF98B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20.3 Figure 2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C4799FC-DB13-9DF6-C732-C299A4AF4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605" y="1280160"/>
            <a:ext cx="403479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500819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51B53-DB81-91ED-5A89-AC5BAD6EB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20.3 Figure 5 - Numbered</a:t>
            </a:r>
            <a:endParaRPr lang="en-IN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BEFEA7D-E910-F5FD-C542-C844E6DFD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4903" y="1280160"/>
            <a:ext cx="737419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094022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4FD90-E5E3-001D-78B1-DA7383C8B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20.3 Figure 5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C4AA681-6734-6181-5438-736D09258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0235" y="1280160"/>
            <a:ext cx="6723529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349415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E00A-5927-316E-37AC-D28E18FB7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20.3 Figure 6 -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D3F577-E14A-B000-05F8-5614C1011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6118" y="1280160"/>
            <a:ext cx="7171764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156506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B153E-557E-0FF2-7DD1-0E7CDF3EC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20.3 Figure 6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5465BA-DDC2-C992-9CB6-68473DD40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8329" y="1280160"/>
            <a:ext cx="5787341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2063408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50CAD-2FB2-1403-CE35-BD12433BF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Hawkes Learning – End of PowerPoint</a:t>
            </a:r>
          </a:p>
        </p:txBody>
      </p:sp>
    </p:spTree>
    <p:extLst>
      <p:ext uri="{BB962C8B-B14F-4D97-AF65-F5344CB8AC3E}">
        <p14:creationId xmlns:p14="http://schemas.microsoft.com/office/powerpoint/2010/main" val="1661054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20.1 Figure 2 - Numbered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ED2999-6818-8FC1-71A3-AE8E945CE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>
          <a:xfrm>
            <a:off x="457200" y="2136267"/>
            <a:ext cx="8229600" cy="2859786"/>
          </a:xfr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24427-514A-C4AB-26DA-C4E14CFCD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20.1 Figure 2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AE1A040-C25B-2853-2D08-67428949A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94" y="1280160"/>
            <a:ext cx="695361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966235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0859C-0B80-EACB-021E-480F6EA41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20.1 Figure 3 -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D0230E3-EE5A-B1F2-DD18-D26423F05D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447" y="1280160"/>
            <a:ext cx="648510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852580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F34BA-73D9-4E4F-CE2D-2DB8AE926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20.1 Figure 3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E1CEA91-B876-26FC-DF2E-EC366D365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460" y="1280160"/>
            <a:ext cx="406908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784400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5FF64-D7DB-BD66-3CAD-A89B74928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20.1 Figure 4 -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3EC9789-9348-2852-46FA-DCFF37309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1280160"/>
            <a:ext cx="72000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515819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D84EB-AC0F-2411-28E5-4494FCAE9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20.1 Figure 4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186DFE8-7271-7552-0F54-0E665092E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645" y="1280160"/>
            <a:ext cx="339471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33058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0A7236D-C716-8798-C80B-E50492FB6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20.1 Figure 7 - Numbered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5394EA-94AD-0D0A-B81F-930A20944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581" y="1280160"/>
            <a:ext cx="655483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155904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C3DB3-0E90-E3B1-4F41-00F1EB4F0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20.1 Figure 7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477B84B-CDE8-9C49-8423-DD9244BFC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581" y="1280160"/>
            <a:ext cx="655483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30932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1959</TotalTime>
  <Words>94</Words>
  <Application>Microsoft Office PowerPoint</Application>
  <PresentationFormat>On-screen Show (4:3)</PresentationFormat>
  <Paragraphs>20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Chapter 20</vt:lpstr>
      <vt:lpstr>Lesson 20.1 Figure 2 - Numbered</vt:lpstr>
      <vt:lpstr>Lesson 20.1 Figure 2</vt:lpstr>
      <vt:lpstr>Lesson 20.1 Figure 3 - Numbered</vt:lpstr>
      <vt:lpstr>Lesson 20.1 Figure 3</vt:lpstr>
      <vt:lpstr>Lesson 20.1 Figure 4 - Numbered</vt:lpstr>
      <vt:lpstr>Lesson 20.1 Figure 4</vt:lpstr>
      <vt:lpstr>Lesson 20.1 Figure 7 - Numbered</vt:lpstr>
      <vt:lpstr>Lesson 20.1 Figure 7</vt:lpstr>
      <vt:lpstr>Lesson 20.2 Figure 4 - Numbered</vt:lpstr>
      <vt:lpstr>Lesson 20.2 Figure 4</vt:lpstr>
      <vt:lpstr>Lesson 20.3 Figure 2 - Numbered</vt:lpstr>
      <vt:lpstr>Lesson 20.3 Figure 2</vt:lpstr>
      <vt:lpstr>Lesson 20.3 Figure 5 - Numbered</vt:lpstr>
      <vt:lpstr>Lesson 20.3 Figure 5</vt:lpstr>
      <vt:lpstr>Lesson 20.3 Figure 6 - Numbered</vt:lpstr>
      <vt:lpstr>Lesson 20.3 Figure 6</vt:lpstr>
      <vt:lpstr>Hawkes Learning – End of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Developmental Mathematics, 3rd Edition</dc:title>
  <dc:creator>Hawkes Learning</dc:creator>
  <cp:lastModifiedBy>Annaleise Radchenko</cp:lastModifiedBy>
  <cp:revision>303</cp:revision>
  <dcterms:created xsi:type="dcterms:W3CDTF">2013-04-26T14:43:13Z</dcterms:created>
  <dcterms:modified xsi:type="dcterms:W3CDTF">2024-09-23T19:11:34Z</dcterms:modified>
</cp:coreProperties>
</file>