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72" r:id="rId2"/>
    <p:sldId id="267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8" r:id="rId15"/>
    <p:sldId id="289" r:id="rId16"/>
    <p:sldId id="284" r:id="rId17"/>
    <p:sldId id="287" r:id="rId18"/>
    <p:sldId id="285" r:id="rId19"/>
    <p:sldId id="286" r:id="rId20"/>
    <p:sldId id="269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ick  Belloit" initials="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  <a:srgbClr val="2D7D9F"/>
    <a:srgbClr val="0000FF"/>
    <a:srgbClr val="366092"/>
    <a:srgbClr val="000099"/>
    <a:srgbClr val="000000"/>
    <a:srgbClr val="1F497C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89" autoAdjust="0"/>
    <p:restoredTop sz="86410" autoAdjust="0"/>
  </p:normalViewPr>
  <p:slideViewPr>
    <p:cSldViewPr>
      <p:cViewPr varScale="1">
        <p:scale>
          <a:sx n="93" d="100"/>
          <a:sy n="93" d="100"/>
        </p:scale>
        <p:origin x="66" y="2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3912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35DB0-18E5-42EE-8A41-3EE53E7DF1D8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4792EB-0FA9-4C62-9AEF-94474B71BC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9662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F262B-740E-4480-8DD6-7DF3785A307D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15ED13-301A-4C0A-8C7F-A4982DED9D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856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8EB715-DC18-4A09-A71D-E9CABC0599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5200" y="-320615"/>
            <a:ext cx="589359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55021B-8C83-0E64-7853-247E9DC8E5CC}"/>
              </a:ext>
            </a:extLst>
          </p:cNvPr>
          <p:cNvSpPr txBox="1"/>
          <p:nvPr userDrawn="1"/>
        </p:nvSpPr>
        <p:spPr>
          <a:xfrm>
            <a:off x="3276600" y="6096038"/>
            <a:ext cx="8381999" cy="464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© 2023 Hawkes Learning. All rights reserved. Authorized only for instructor use in the classroom.</a:t>
            </a:r>
          </a:p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No reproduction or further distribution permitted without the prior written consent of Hawkes Learning.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3791900-F9C7-EB19-6E5D-FAAB3EFAF3E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81000" y="2800183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Lesson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0492872-1E9F-75D1-A86E-4EAE19934D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Lesson X.X</a:t>
            </a:r>
          </a:p>
        </p:txBody>
      </p:sp>
    </p:spTree>
    <p:extLst>
      <p:ext uri="{BB962C8B-B14F-4D97-AF65-F5344CB8AC3E}">
        <p14:creationId xmlns:p14="http://schemas.microsoft.com/office/powerpoint/2010/main" val="310307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Objectives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5D2054A8-95C1-776A-7871-7961A21AF1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659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E34395D-45D5-A5F5-9B9A-BF668CAC89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73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38862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199D9D7-D46E-5BC7-C02C-BCF6B528DBB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419600" y="1280160"/>
            <a:ext cx="42672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991972-DB54-9ADC-9B3D-2BBD68973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883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Lesson X.X Figure Number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CFE7222-CD0E-F7C6-D717-9F3203CAD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64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Group Activity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DE5E645-CDDD-C79E-E97B-7873952DA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95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Reflection Question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45720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endParaRPr lang="en-US" dirty="0"/>
          </a:p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012AFD4-A50A-D164-57E2-BAAFB3BBFF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43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Think it Through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6F712F4-E18C-270C-80DA-E0EE5EE24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31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rgbClr val="2D7D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030A676-7600-75F9-53E2-F82A8B871BB2}"/>
              </a:ext>
            </a:extLst>
          </p:cNvPr>
          <p:cNvSpPr/>
          <p:nvPr userDrawn="1"/>
        </p:nvSpPr>
        <p:spPr>
          <a:xfrm>
            <a:off x="1767486" y="2743200"/>
            <a:ext cx="5380896" cy="121322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759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66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  <p:sldLayoutId id="2147483652" r:id="rId5"/>
    <p:sldLayoutId id="2147483653" r:id="rId6"/>
    <p:sldLayoutId id="2147483656" r:id="rId7"/>
    <p:sldLayoutId id="2147483657" r:id="rId8"/>
    <p:sldLayoutId id="2147483654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4E7A1944-20A9-5EFC-CF5D-428D07B9FF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Chapter 21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FF68ED90-5F09-E335-E8D2-4F2687C0EB5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79562" y="2627694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Viruses</a:t>
            </a:r>
          </a:p>
        </p:txBody>
      </p:sp>
    </p:spTree>
    <p:extLst>
      <p:ext uri="{BB962C8B-B14F-4D97-AF65-F5344CB8AC3E}">
        <p14:creationId xmlns:p14="http://schemas.microsoft.com/office/powerpoint/2010/main" val="3886239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21.2 Figure 3 - Numbered</a:t>
            </a:r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8842FB-84BD-DC47-337C-80209314D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5982" y="1280160"/>
            <a:ext cx="8092035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3050053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21.2 Figure 3</a:t>
            </a:r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D9D1F2E-6352-83D5-F555-CE8999A45B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0493" y="1280160"/>
            <a:ext cx="6263013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2507967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21.2 Figure 5 - Numbered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ACAF105-055D-892A-A7DE-B620AE4046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282446"/>
            <a:ext cx="8229600" cy="4567428"/>
          </a:xfrm>
          <a:noFill/>
        </p:spPr>
      </p:pic>
    </p:spTree>
    <p:extLst>
      <p:ext uri="{BB962C8B-B14F-4D97-AF65-F5344CB8AC3E}">
        <p14:creationId xmlns:p14="http://schemas.microsoft.com/office/powerpoint/2010/main" val="36473904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21.2 Figure 5</a:t>
            </a:r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C4EF65B-4682-7349-A609-3F0C9A5ACF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4126" y="1280160"/>
            <a:ext cx="6075747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40659963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F24DA-32B7-D586-C415-E758C9071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21.3 Figure 1 -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6C2C9DA-021F-981C-99F2-E8EE625B2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4513" y="1280160"/>
            <a:ext cx="4594974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3977335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BA3C2-49F9-802B-14E2-873162DFC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21.3 Figure 1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015A84A-E787-42A9-C494-FEACD4272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86125" y="1280160"/>
            <a:ext cx="257175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7811485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21.3 Figure 6 - Numbered</a:t>
            </a:r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6519D3D-1181-0B12-5C40-9E9E921338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8532" y="1454785"/>
            <a:ext cx="6726936" cy="4221480"/>
          </a:xfrm>
        </p:spPr>
      </p:pic>
    </p:spTree>
    <p:extLst>
      <p:ext uri="{BB962C8B-B14F-4D97-AF65-F5344CB8AC3E}">
        <p14:creationId xmlns:p14="http://schemas.microsoft.com/office/powerpoint/2010/main" val="4326985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A7D82-4DAF-393E-724A-D1FB31A72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21.3 Figure 6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70FD87C-8289-FDD4-1AFF-DB9D66F185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1466977"/>
            <a:ext cx="6400800" cy="4197096"/>
          </a:xfrm>
        </p:spPr>
      </p:pic>
    </p:spTree>
    <p:extLst>
      <p:ext uri="{BB962C8B-B14F-4D97-AF65-F5344CB8AC3E}">
        <p14:creationId xmlns:p14="http://schemas.microsoft.com/office/powerpoint/2010/main" val="4846414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21.4 Figure 2 - Numbered</a:t>
            </a:r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025438D-1D77-686F-624E-589755C63E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197989"/>
            <a:ext cx="8229600" cy="2736342"/>
          </a:xfrm>
          <a:noFill/>
        </p:spPr>
      </p:pic>
    </p:spTree>
    <p:extLst>
      <p:ext uri="{BB962C8B-B14F-4D97-AF65-F5344CB8AC3E}">
        <p14:creationId xmlns:p14="http://schemas.microsoft.com/office/powerpoint/2010/main" val="32549741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21.4 Figure 2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881904A-3FD0-566E-355C-1A195A3580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488186"/>
            <a:ext cx="8229600" cy="4155948"/>
          </a:xfrm>
          <a:noFill/>
        </p:spPr>
      </p:pic>
    </p:spTree>
    <p:extLst>
      <p:ext uri="{BB962C8B-B14F-4D97-AF65-F5344CB8AC3E}">
        <p14:creationId xmlns:p14="http://schemas.microsoft.com/office/powerpoint/2010/main" val="444156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21.1 Figure 3 - Numbered</a:t>
            </a:r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40B6595-83AB-D106-76FD-F19CCAF59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0917" y="1280160"/>
            <a:ext cx="6602166" cy="4572000"/>
          </a:xfr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950CAD-2FB2-1403-CE35-BD12433BFC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1325563"/>
            <a:ext cx="7886700" cy="1325563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Hawkes Learning – End of PowerPoint</a:t>
            </a:r>
          </a:p>
        </p:txBody>
      </p:sp>
    </p:spTree>
    <p:extLst>
      <p:ext uri="{BB962C8B-B14F-4D97-AF65-F5344CB8AC3E}">
        <p14:creationId xmlns:p14="http://schemas.microsoft.com/office/powerpoint/2010/main" val="1661054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21.1 Figure 3</a:t>
            </a:r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1B00330-4362-6C48-A6AA-BEBCE15D03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0" y="1280160"/>
            <a:ext cx="457200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226392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21.1 Figure 4 - Numbered</a:t>
            </a:r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B353F81-DED4-4EA1-F3E0-5BB4BE1653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7830" y="1280160"/>
            <a:ext cx="6748339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270360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21.1 Figure 4</a:t>
            </a:r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D25D864-BD42-CA54-E42E-9A9539B1FD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1188" y="1280160"/>
            <a:ext cx="4641624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5576030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21.1 Figure 7 - Numbered</a:t>
            </a:r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F48EF58-B824-946C-37FB-152A1E969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2743" y="1280160"/>
            <a:ext cx="6798513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6333008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21.1 Figure 7</a:t>
            </a:r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531C47B-1646-C8E4-A54D-E3EFF39DCD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1943" y="1280160"/>
            <a:ext cx="5240114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4016347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21.2 Figure 2 - Numbered</a:t>
            </a:r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A2813EB-4FE9-C0AD-17E9-521C8688B8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3429" y="1280160"/>
            <a:ext cx="7257142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1796549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21.2 Figure 2</a:t>
            </a:r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A88CA14-0BC3-AFC8-E22F-FF2E68BFB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7217" y="1280160"/>
            <a:ext cx="4969565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2765227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366092"/>
      </a:dk1>
      <a:lt1>
        <a:srgbClr val="FFFFFF"/>
      </a:lt1>
      <a:dk2>
        <a:srgbClr val="4F81BD"/>
      </a:dk2>
      <a:lt2>
        <a:srgbClr val="FFFFFF"/>
      </a:lt2>
      <a:accent1>
        <a:srgbClr val="1F497D"/>
      </a:accent1>
      <a:accent2>
        <a:srgbClr val="366092"/>
      </a:accent2>
      <a:accent3>
        <a:srgbClr val="FFFFCC"/>
      </a:accent3>
      <a:accent4>
        <a:srgbClr val="B8CCE4"/>
      </a:accent4>
      <a:accent5>
        <a:srgbClr val="DBE5F1"/>
      </a:accent5>
      <a:accent6>
        <a:srgbClr val="C6D9F0"/>
      </a:accent6>
      <a:hlink>
        <a:srgbClr val="92CDDC"/>
      </a:hlink>
      <a:folHlink>
        <a:srgbClr val="8DB3E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2794</TotalTime>
  <Words>99</Words>
  <Application>Microsoft Office PowerPoint</Application>
  <PresentationFormat>On-screen Show (4:3)</PresentationFormat>
  <Paragraphs>21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Chapter 21</vt:lpstr>
      <vt:lpstr>Lesson 21.1 Figure 3 - Numbered</vt:lpstr>
      <vt:lpstr>Lesson 21.1 Figure 3</vt:lpstr>
      <vt:lpstr>Lesson 21.1 Figure 4 - Numbered</vt:lpstr>
      <vt:lpstr>Lesson 21.1 Figure 4</vt:lpstr>
      <vt:lpstr>Lesson 21.1 Figure 7 - Numbered</vt:lpstr>
      <vt:lpstr>Lesson 21.1 Figure 7</vt:lpstr>
      <vt:lpstr>Lesson 21.2 Figure 2 - Numbered</vt:lpstr>
      <vt:lpstr>Lesson 21.2 Figure 2</vt:lpstr>
      <vt:lpstr>Lesson 21.2 Figure 3 - Numbered</vt:lpstr>
      <vt:lpstr>Lesson 21.2 Figure 3</vt:lpstr>
      <vt:lpstr>Lesson 21.2 Figure 5 - Numbered</vt:lpstr>
      <vt:lpstr>Lesson 21.2 Figure 5</vt:lpstr>
      <vt:lpstr>Lesson 21.3 Figure 1 - Numbered</vt:lpstr>
      <vt:lpstr>Lesson 21.3 Figure 1</vt:lpstr>
      <vt:lpstr>Lesson 21.3 Figure 6 - Numbered</vt:lpstr>
      <vt:lpstr>Lesson 21.3 Figure 6</vt:lpstr>
      <vt:lpstr>Lesson 21.4 Figure 2 - Numbered</vt:lpstr>
      <vt:lpstr>Lesson 21.4 Figure 2</vt:lpstr>
      <vt:lpstr>Hawkes Learning – End of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Biology</dc:title>
  <dc:subject>Biology</dc:subject>
  <dc:creator>Hawkes Learning</dc:creator>
  <cp:keywords>Hawkes Learning;Biology</cp:keywords>
  <cp:lastModifiedBy>Annaleise Radchenko</cp:lastModifiedBy>
  <cp:revision>175</cp:revision>
  <dcterms:created xsi:type="dcterms:W3CDTF">2013-04-26T14:43:13Z</dcterms:created>
  <dcterms:modified xsi:type="dcterms:W3CDTF">2024-09-23T19:14:09Z</dcterms:modified>
</cp:coreProperties>
</file>