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90" r:id="rId19"/>
    <p:sldId id="291" r:id="rId20"/>
    <p:sldId id="288" r:id="rId21"/>
    <p:sldId id="289" r:id="rId22"/>
    <p:sldId id="292" r:id="rId23"/>
    <p:sldId id="293" r:id="rId24"/>
    <p:sldId id="26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0" autoAdjust="0"/>
    <p:restoredTop sz="86410" autoAdjust="0"/>
  </p:normalViewPr>
  <p:slideViewPr>
    <p:cSldViewPr>
      <p:cViewPr varScale="1">
        <p:scale>
          <a:sx n="95" d="100"/>
          <a:sy n="95" d="100"/>
        </p:scale>
        <p:origin x="160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22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963838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Prokaryotes: Bacteria and Archaea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E98D-70CB-DC8A-5DE8-C7D5C3AE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B69DA8-6DA9-2519-5FFE-957BC32D1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2909" y="1280160"/>
            <a:ext cx="461818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64239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CB8B-744C-77C2-B18E-674A1E1C7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5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88AA20-A832-6F1D-1CE8-516B2123A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745" y="1280160"/>
            <a:ext cx="40805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1202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3BAF-B5B4-BE5D-3E88-8FAC5294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AEA991-63D2-3A07-5A1B-744560292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040" y="1280160"/>
            <a:ext cx="39319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50386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3D3B-19FE-6A9C-54CB-89E42A0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6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849E76-2667-094C-F402-9A4130AEB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0" y="1280160"/>
            <a:ext cx="32004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14269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61AF-6E54-B483-5BFF-2C85236A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677801-ADC0-B772-CD17-D1B378177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711" y="1280160"/>
            <a:ext cx="73445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4817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46C4-D0C5-924B-ADB9-FD4A83765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22.2 Figure 7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CB9480-A0AF-96E7-ACB5-E7AC852E6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620" y="1331341"/>
            <a:ext cx="4556760" cy="4468368"/>
          </a:xfrm>
        </p:spPr>
      </p:pic>
    </p:spTree>
    <p:extLst>
      <p:ext uri="{BB962C8B-B14F-4D97-AF65-F5344CB8AC3E}">
        <p14:creationId xmlns:p14="http://schemas.microsoft.com/office/powerpoint/2010/main" val="2444253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264B-4E62-E4A4-935B-870D3F30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8 -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3EA782A-56BB-8397-1E28-CE292FEAF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99666"/>
            <a:ext cx="8229600" cy="3332988"/>
          </a:xfrm>
          <a:noFill/>
        </p:spPr>
      </p:pic>
    </p:spTree>
    <p:extLst>
      <p:ext uri="{BB962C8B-B14F-4D97-AF65-F5344CB8AC3E}">
        <p14:creationId xmlns:p14="http://schemas.microsoft.com/office/powerpoint/2010/main" val="1504001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E10CD-9E2A-EB14-24A5-78805687D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8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BA7862-957E-A3A5-4CEA-E2563F4C3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19047"/>
            <a:ext cx="8229600" cy="4094226"/>
          </a:xfrm>
          <a:noFill/>
        </p:spPr>
      </p:pic>
    </p:spTree>
    <p:extLst>
      <p:ext uri="{BB962C8B-B14F-4D97-AF65-F5344CB8AC3E}">
        <p14:creationId xmlns:p14="http://schemas.microsoft.com/office/powerpoint/2010/main" val="76439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BE650-08B2-370F-0642-92BD1BBE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98A456-79D5-5044-A51D-8F4B3B784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771" y="1280160"/>
            <a:ext cx="7228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63192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07452-15A7-EC38-AF9F-C07AF2EE2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9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0D1B02-4906-E635-F784-488F9F674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992" y="1280160"/>
            <a:ext cx="503801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89594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1 -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0C1F59-DA2C-3732-AE0F-FA5A959CC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D3D-DAF6-20F3-FB6F-3AFA5EFA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22.3 Figure 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F1DE0B-7004-4D2B-2ECC-1FCFF14FA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331341"/>
            <a:ext cx="7010400" cy="4468368"/>
          </a:xfrm>
        </p:spPr>
      </p:pic>
    </p:spTree>
    <p:extLst>
      <p:ext uri="{BB962C8B-B14F-4D97-AF65-F5344CB8AC3E}">
        <p14:creationId xmlns:p14="http://schemas.microsoft.com/office/powerpoint/2010/main" val="3580167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A968-A4BD-F18B-CAA0-07225DE5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22.3 Figure 1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F5D135-BF83-34A3-12EF-386A44A72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1329817"/>
            <a:ext cx="4800600" cy="4471416"/>
          </a:xfrm>
        </p:spPr>
      </p:pic>
    </p:spTree>
    <p:extLst>
      <p:ext uri="{BB962C8B-B14F-4D97-AF65-F5344CB8AC3E}">
        <p14:creationId xmlns:p14="http://schemas.microsoft.com/office/powerpoint/2010/main" val="990972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8CE2-4F18-A957-F1DB-CF040173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22.3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8AD949-6A0F-06D3-C968-37F409AFF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424" y="1280160"/>
            <a:ext cx="7749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87376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B36A2-9D0A-42FF-8994-B91B27D4D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22.3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62599B-8222-DA7F-6109-EBDC92EA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631569"/>
            <a:ext cx="5029200" cy="3867912"/>
          </a:xfrm>
        </p:spPr>
      </p:pic>
    </p:spTree>
    <p:extLst>
      <p:ext uri="{BB962C8B-B14F-4D97-AF65-F5344CB8AC3E}">
        <p14:creationId xmlns:p14="http://schemas.microsoft.com/office/powerpoint/2010/main" val="944941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23FF-9A73-0D79-934E-3104FBC3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1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B5599E-7255-B2A4-10E6-4A2447FD9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684" y="1280160"/>
            <a:ext cx="481263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06243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E54C-B977-DA16-FA9D-4DC3CFCF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C577BC-2A37-766B-2E97-6251943B8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0871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88FC-2584-6975-56C9-2C0044C6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22.2 Figure 2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D759BC-739B-D2C3-9413-FB84C52CD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329817"/>
            <a:ext cx="5486400" cy="4471416"/>
          </a:xfrm>
        </p:spPr>
      </p:pic>
    </p:spTree>
    <p:extLst>
      <p:ext uri="{BB962C8B-B14F-4D97-AF65-F5344CB8AC3E}">
        <p14:creationId xmlns:p14="http://schemas.microsoft.com/office/powerpoint/2010/main" val="50194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E08B-9265-8363-18CF-C25F9E82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3 -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5B2D80-9A5F-02DD-5C82-5820E6B18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7352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6BC5-DF31-9018-A237-F445BE2D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3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3CA534-9F0F-1B5B-39AE-BD6CAE326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9557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5E866-7931-8279-7D4C-248F5375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6D7555-0FDF-C4A2-A676-7BEC0307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169" y="1280160"/>
            <a:ext cx="593766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6800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9704D-1D38-D3A8-71E1-929465DB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22.2 Figure 4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09555D-2B6A-FDFC-3CBC-CA449A50D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841" y="1280160"/>
            <a:ext cx="527031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63065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123</Words>
  <Application>Microsoft Office PowerPoint</Application>
  <PresentationFormat>On-screen Show (4:3)</PresentationFormat>
  <Paragraphs>25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Chapter 22</vt:lpstr>
      <vt:lpstr>Lesson 22.2 Figure 1 - Numbered</vt:lpstr>
      <vt:lpstr>Lesson 22.2 Figure 1</vt:lpstr>
      <vt:lpstr>Lesson 22.2 Figure 2 - Numbered</vt:lpstr>
      <vt:lpstr>Lesson 22.2 Figure 2</vt:lpstr>
      <vt:lpstr>Lesson 22.2 Figure 3 - Numbered</vt:lpstr>
      <vt:lpstr>Lesson 22.2 Figure 3</vt:lpstr>
      <vt:lpstr>Lesson 22.2 Figure 4 - Numbered</vt:lpstr>
      <vt:lpstr>Lesson 22.2 Figure 4</vt:lpstr>
      <vt:lpstr>Lesson 22.2 Figure 5 - Numbered</vt:lpstr>
      <vt:lpstr>Lesson 22.2 Figure 5</vt:lpstr>
      <vt:lpstr>Lesson 22.2 Figure 6 - Numbered</vt:lpstr>
      <vt:lpstr>Lesson 22.2 Figure 6</vt:lpstr>
      <vt:lpstr>Lesson 22.2 Figure 7 - Numbered</vt:lpstr>
      <vt:lpstr>Lesson 22.2 Figure 7</vt:lpstr>
      <vt:lpstr>Lesson 22.2 Figure 8 - Numbered</vt:lpstr>
      <vt:lpstr>Lesson 22.2 Figure 8</vt:lpstr>
      <vt:lpstr>Lesson 22.2 Figure 9 - Numbered</vt:lpstr>
      <vt:lpstr>Lesson 22.2 Figure 9</vt:lpstr>
      <vt:lpstr>Lesson 22.3 Figure 1 - Numbered</vt:lpstr>
      <vt:lpstr>Lesson 22.3 Figure 1</vt:lpstr>
      <vt:lpstr>Lesson 22.3 Figure 3 - Numbered</vt:lpstr>
      <vt:lpstr>Lesson 22.3 Figure 3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175</cp:revision>
  <dcterms:created xsi:type="dcterms:W3CDTF">2013-04-26T14:43:13Z</dcterms:created>
  <dcterms:modified xsi:type="dcterms:W3CDTF">2024-09-23T19:17:14Z</dcterms:modified>
</cp:coreProperties>
</file>