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79" r:id="rId24"/>
    <p:sldId id="294" r:id="rId25"/>
    <p:sldId id="295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>
                <a:solidFill>
                  <a:srgbClr val="1F497D"/>
                </a:solidFill>
              </a:rPr>
              <a:t>Protists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BFCAE3-FE38-54B1-A41B-C3DAB1E00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8231"/>
            <a:ext cx="8229600" cy="3435858"/>
          </a:xfrm>
          <a:noFill/>
        </p:spPr>
      </p:pic>
    </p:spTree>
    <p:extLst>
      <p:ext uri="{BB962C8B-B14F-4D97-AF65-F5344CB8AC3E}">
        <p14:creationId xmlns:p14="http://schemas.microsoft.com/office/powerpoint/2010/main" val="389944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3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D7F586-13F2-EF76-B9C9-2596DAA03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2491"/>
            <a:ext cx="8229600" cy="3847338"/>
          </a:xfrm>
          <a:noFill/>
        </p:spPr>
      </p:pic>
    </p:spTree>
    <p:extLst>
      <p:ext uri="{BB962C8B-B14F-4D97-AF65-F5344CB8AC3E}">
        <p14:creationId xmlns:p14="http://schemas.microsoft.com/office/powerpoint/2010/main" val="397355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9 -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89BF8A-5E7A-691A-D534-1B26AB595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25467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9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8860C9-9E73-8D64-0644-E116A70D8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0682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19 -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92987B-8980-CE31-FD91-999A25C97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8408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19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6DFB74-8991-DB85-1E31-45D9E43ED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28105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20 -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EF480E-3138-DA38-6091-EBEF0E62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3926"/>
            <a:ext cx="8229600" cy="3744468"/>
          </a:xfrm>
          <a:noFill/>
        </p:spPr>
      </p:pic>
    </p:spTree>
    <p:extLst>
      <p:ext uri="{BB962C8B-B14F-4D97-AF65-F5344CB8AC3E}">
        <p14:creationId xmlns:p14="http://schemas.microsoft.com/office/powerpoint/2010/main" val="255875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20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AE6B9A-A25F-4DFC-5EB9-6324ED8D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09" y="1280160"/>
            <a:ext cx="75883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8238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23.2 Figure 21 -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37183F-02BF-B11C-A0DC-9AEFFE87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86" y="1280160"/>
            <a:ext cx="653142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760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23.2 Figure 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2C7405-D1C7-8F25-A67A-05AB30056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230" y="1280160"/>
            <a:ext cx="31775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1605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23.1 Figure 4 -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D00C2C-4DC3-65F1-3F51-74EC4784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8473"/>
            <a:ext cx="8229600" cy="4135374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22 - Numbered</a:t>
            </a:r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F3FFCD7-2492-B89D-DB69-920256B1F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212" y="1280160"/>
            <a:ext cx="615757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42596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22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8F8EBD-C291-6780-80E7-202A4B0B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3951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25 -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159D46-40AD-A118-6EBA-841CC5F2F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03020"/>
            <a:ext cx="8229600" cy="4526280"/>
          </a:xfrm>
          <a:noFill/>
        </p:spPr>
      </p:pic>
    </p:spTree>
    <p:extLst>
      <p:ext uri="{BB962C8B-B14F-4D97-AF65-F5344CB8AC3E}">
        <p14:creationId xmlns:p14="http://schemas.microsoft.com/office/powerpoint/2010/main" val="1585518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25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BDE4E4-485C-C675-E60C-64562DE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4" y="1280160"/>
            <a:ext cx="69272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6943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23.3 Figure 6 -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89A1AC-1E39-5BAE-3A5E-1656E6511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86947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23.3 Figure 6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EF3D88-E241-3EF1-EED4-471A9898F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31341"/>
            <a:ext cx="5486400" cy="4468368"/>
          </a:xfrm>
        </p:spPr>
      </p:pic>
    </p:spTree>
    <p:extLst>
      <p:ext uri="{BB962C8B-B14F-4D97-AF65-F5344CB8AC3E}">
        <p14:creationId xmlns:p14="http://schemas.microsoft.com/office/powerpoint/2010/main" val="81966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23.1 Figure 4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6D2EF8-48EA-BD92-F655-57114F4E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049" b="-1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0462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23.1 Figure 7 -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595999-6A3E-D179-4F53-87535155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3352"/>
            <a:ext cx="8229600" cy="3785616"/>
          </a:xfrm>
          <a:noFill/>
        </p:spPr>
      </p:pic>
    </p:spTree>
    <p:extLst>
      <p:ext uri="{BB962C8B-B14F-4D97-AF65-F5344CB8AC3E}">
        <p14:creationId xmlns:p14="http://schemas.microsoft.com/office/powerpoint/2010/main" val="291441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23.1 Figure 7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35D84FE-2EAB-EBD0-716D-1B5A0CFC2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201545"/>
            <a:ext cx="4572000" cy="2727960"/>
          </a:xfrm>
        </p:spPr>
      </p:pic>
    </p:spTree>
    <p:extLst>
      <p:ext uri="{BB962C8B-B14F-4D97-AF65-F5344CB8AC3E}">
        <p14:creationId xmlns:p14="http://schemas.microsoft.com/office/powerpoint/2010/main" val="101449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23.1 Figure 8 - Numbered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9BB0295-E106-B08B-A802-402375B71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28850"/>
            <a:ext cx="8229600" cy="2674620"/>
          </a:xfrm>
          <a:noFill/>
        </p:spPr>
      </p:pic>
    </p:spTree>
    <p:extLst>
      <p:ext uri="{BB962C8B-B14F-4D97-AF65-F5344CB8AC3E}">
        <p14:creationId xmlns:p14="http://schemas.microsoft.com/office/powerpoint/2010/main" val="313090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23.1 Figure 8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D73830-0FBA-BBFE-1A27-663066F16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6796"/>
            <a:ext cx="8229600" cy="3538728"/>
          </a:xfrm>
          <a:noFill/>
        </p:spPr>
      </p:pic>
    </p:spTree>
    <p:extLst>
      <p:ext uri="{BB962C8B-B14F-4D97-AF65-F5344CB8AC3E}">
        <p14:creationId xmlns:p14="http://schemas.microsoft.com/office/powerpoint/2010/main" val="149745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23.2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03D6FD-C1A3-B2AA-7AD8-569AB6142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459" y="1280160"/>
            <a:ext cx="74950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2554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23.2 Figure 2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B31EE2-B955-7F3D-627C-15851653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58936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129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Chapter 23</vt:lpstr>
      <vt:lpstr>Lesson 23.1 Figure 4 - Numbered</vt:lpstr>
      <vt:lpstr>Lesson 23.1 Figure 4</vt:lpstr>
      <vt:lpstr>Lesson 23.1 Figure 7 - Numbered</vt:lpstr>
      <vt:lpstr>Lesson 23.1 Figure 7</vt:lpstr>
      <vt:lpstr>Lesson 23.1 Figure 8 - Numbered</vt:lpstr>
      <vt:lpstr>Lesson 23.1 Figure 8</vt:lpstr>
      <vt:lpstr>Lesson 23.2 Figure 2 - Numbered</vt:lpstr>
      <vt:lpstr>Lesson 23.2 Figure 2</vt:lpstr>
      <vt:lpstr>Lesson 23.2 Figure 3 - Numbered</vt:lpstr>
      <vt:lpstr>Lesson 23.2 Figure 3</vt:lpstr>
      <vt:lpstr>Lesson 23.2 Figure 9 - Numbered</vt:lpstr>
      <vt:lpstr>Lesson 23.2 Figure 9</vt:lpstr>
      <vt:lpstr>Lesson 23.2 Figure 19 - Numbered</vt:lpstr>
      <vt:lpstr>Lesson 23.2 Figure 19</vt:lpstr>
      <vt:lpstr>Lesson 23.2 Figure 20 - Numbered</vt:lpstr>
      <vt:lpstr>Lesson 23.2 Figure 20</vt:lpstr>
      <vt:lpstr>Lesson 23.2 Figure 21 - Numbered</vt:lpstr>
      <vt:lpstr>Lesson 23.2 Figure 21</vt:lpstr>
      <vt:lpstr>Lesson 23.2 Figure 22 - Numbered</vt:lpstr>
      <vt:lpstr>Lesson 23.2 Figure 22</vt:lpstr>
      <vt:lpstr>Lesson 23.2 Figure 25 - Numbered</vt:lpstr>
      <vt:lpstr>Lesson 23.2 Figure 25</vt:lpstr>
      <vt:lpstr>Lesson 23.3 Figure 6 - Numbered</vt:lpstr>
      <vt:lpstr>Lesson 23.3 Figure 6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177</cp:revision>
  <dcterms:created xsi:type="dcterms:W3CDTF">2013-04-26T14:43:13Z</dcterms:created>
  <dcterms:modified xsi:type="dcterms:W3CDTF">2024-09-23T19:19:41Z</dcterms:modified>
</cp:coreProperties>
</file>